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1.xml" ContentType="application/vnd.openxmlformats-officedocument.presentationml.tags+xml"/>
  <Override PartName="/ppt/notesSlides/notesSlide6.xml" ContentType="application/vnd.openxmlformats-officedocument.presentationml.notesSlide+xml"/>
  <Override PartName="/ppt/tags/tag2.xml" ContentType="application/vnd.openxmlformats-officedocument.presentationml.tags+xml"/>
  <Override PartName="/ppt/notesSlides/notesSlide7.xml" ContentType="application/vnd.openxmlformats-officedocument.presentationml.notesSlide+xml"/>
  <Override PartName="/ppt/tags/tag3.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1"/>
  </p:notesMasterIdLst>
  <p:sldIdLst>
    <p:sldId id="256" r:id="rId2"/>
    <p:sldId id="266" r:id="rId3"/>
    <p:sldId id="259" r:id="rId4"/>
    <p:sldId id="267" r:id="rId5"/>
    <p:sldId id="268" r:id="rId6"/>
    <p:sldId id="262" r:id="rId7"/>
    <p:sldId id="270" r:id="rId8"/>
    <p:sldId id="271" r:id="rId9"/>
    <p:sldId id="264" r:id="rId10"/>
  </p:sldIdLst>
  <p:sldSz cx="18288000" cy="10287000"/>
  <p:notesSz cx="18288000" cy="10287000"/>
  <p:defaultTextStyle>
    <a:defPPr>
      <a:defRPr kern="0"/>
    </a:defPPr>
  </p:defaultTextStyle>
  <p:extLst>
    <p:ext uri="{521415D9-36F7-43E2-AB2F-B90AF26B5E84}">
      <p14:sectionLst xmlns:p14="http://schemas.microsoft.com/office/powerpoint/2010/main">
        <p14:section name="Default Section" id="{0D6CF4D1-9033-4852-A5CF-B5CA58E4E105}">
          <p14:sldIdLst>
            <p14:sldId id="256"/>
            <p14:sldId id="266"/>
            <p14:sldId id="259"/>
            <p14:sldId id="267"/>
            <p14:sldId id="268"/>
            <p14:sldId id="262"/>
            <p14:sldId id="270"/>
            <p14:sldId id="271"/>
            <p14:sldId id="264"/>
          </p14:sldIdLst>
        </p14:section>
      </p14:sectionLst>
    </p:ex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2B2E2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54" d="100"/>
          <a:sy n="54" d="100"/>
        </p:scale>
        <p:origin x="754" y="58"/>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7924800" cy="51593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10358438" y="0"/>
            <a:ext cx="7924800" cy="515938"/>
          </a:xfrm>
          <a:prstGeom prst="rect">
            <a:avLst/>
          </a:prstGeom>
        </p:spPr>
        <p:txBody>
          <a:bodyPr vert="horz" lIns="91440" tIns="45720" rIns="91440" bIns="45720" rtlCol="0"/>
          <a:lstStyle>
            <a:lvl1pPr algn="r">
              <a:defRPr sz="1200"/>
            </a:lvl1pPr>
          </a:lstStyle>
          <a:p>
            <a:fld id="{2E44C5BB-7784-44FE-984B-F04B6101DE99}" type="datetimeFigureOut">
              <a:rPr lang="en-GB" smtClean="0"/>
              <a:t>06/09/2026</a:t>
            </a:fld>
            <a:endParaRPr lang="en-GB"/>
          </a:p>
        </p:txBody>
      </p:sp>
      <p:sp>
        <p:nvSpPr>
          <p:cNvPr id="4" name="Slide Image Placeholder 3"/>
          <p:cNvSpPr>
            <a:spLocks noGrp="1" noRot="1" noChangeAspect="1"/>
          </p:cNvSpPr>
          <p:nvPr>
            <p:ph type="sldImg" idx="2"/>
          </p:nvPr>
        </p:nvSpPr>
        <p:spPr>
          <a:xfrm>
            <a:off x="6057900" y="1285875"/>
            <a:ext cx="6172200" cy="3471863"/>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1828800" y="4951413"/>
            <a:ext cx="14630400" cy="40497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771063"/>
            <a:ext cx="7924800" cy="51593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10358438" y="9771063"/>
            <a:ext cx="7924800" cy="515937"/>
          </a:xfrm>
          <a:prstGeom prst="rect">
            <a:avLst/>
          </a:prstGeom>
        </p:spPr>
        <p:txBody>
          <a:bodyPr vert="horz" lIns="91440" tIns="45720" rIns="91440" bIns="45720" rtlCol="0" anchor="b"/>
          <a:lstStyle>
            <a:lvl1pPr algn="r">
              <a:defRPr sz="1200"/>
            </a:lvl1pPr>
          </a:lstStyle>
          <a:p>
            <a:fld id="{7200A7F8-F1BD-479A-B9A1-C5EC9F0BACEB}" type="slidenum">
              <a:rPr lang="en-GB" smtClean="0"/>
              <a:t>‹#›</a:t>
            </a:fld>
            <a:endParaRPr lang="en-GB"/>
          </a:p>
        </p:txBody>
      </p:sp>
    </p:spTree>
    <p:extLst>
      <p:ext uri="{BB962C8B-B14F-4D97-AF65-F5344CB8AC3E}">
        <p14:creationId xmlns:p14="http://schemas.microsoft.com/office/powerpoint/2010/main" val="33134007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Introduce myself and Buzz and say here to talk to you about keeping yourselves safe whilst we are building the new part of your school</a:t>
            </a:r>
          </a:p>
        </p:txBody>
      </p:sp>
      <p:sp>
        <p:nvSpPr>
          <p:cNvPr id="4" name="Slide Number Placeholder 3"/>
          <p:cNvSpPr>
            <a:spLocks noGrp="1"/>
          </p:cNvSpPr>
          <p:nvPr>
            <p:ph type="sldNum" sz="quarter" idx="5"/>
          </p:nvPr>
        </p:nvSpPr>
        <p:spPr/>
        <p:txBody>
          <a:bodyPr/>
          <a:lstStyle/>
          <a:p>
            <a:fld id="{7200A7F8-F1BD-479A-B9A1-C5EC9F0BACEB}" type="slidenum">
              <a:rPr lang="en-GB" smtClean="0"/>
              <a:t>1</a:t>
            </a:fld>
            <a:endParaRPr lang="en-GB"/>
          </a:p>
        </p:txBody>
      </p:sp>
    </p:spTree>
    <p:extLst>
      <p:ext uri="{BB962C8B-B14F-4D97-AF65-F5344CB8AC3E}">
        <p14:creationId xmlns:p14="http://schemas.microsoft.com/office/powerpoint/2010/main" val="13657293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Who remembers your school like this before the construction work started?</a:t>
            </a:r>
          </a:p>
        </p:txBody>
      </p:sp>
      <p:sp>
        <p:nvSpPr>
          <p:cNvPr id="4" name="Slide Number Placeholder 3"/>
          <p:cNvSpPr>
            <a:spLocks noGrp="1"/>
          </p:cNvSpPr>
          <p:nvPr>
            <p:ph type="sldNum" sz="quarter" idx="5"/>
          </p:nvPr>
        </p:nvSpPr>
        <p:spPr/>
        <p:txBody>
          <a:bodyPr/>
          <a:lstStyle/>
          <a:p>
            <a:fld id="{7200A7F8-F1BD-479A-B9A1-C5EC9F0BACEB}" type="slidenum">
              <a:rPr lang="en-GB" smtClean="0"/>
              <a:t>2</a:t>
            </a:fld>
            <a:endParaRPr lang="en-GB"/>
          </a:p>
        </p:txBody>
      </p:sp>
    </p:spTree>
    <p:extLst>
      <p:ext uri="{BB962C8B-B14F-4D97-AF65-F5344CB8AC3E}">
        <p14:creationId xmlns:p14="http://schemas.microsoft.com/office/powerpoint/2010/main" val="26150983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Changes to your routine and the way your school looks. You will find lots of people doing lots of different jobs to build new areas for you.</a:t>
            </a:r>
          </a:p>
        </p:txBody>
      </p:sp>
      <p:sp>
        <p:nvSpPr>
          <p:cNvPr id="4" name="Slide Number Placeholder 3"/>
          <p:cNvSpPr>
            <a:spLocks noGrp="1"/>
          </p:cNvSpPr>
          <p:nvPr>
            <p:ph type="sldNum" sz="quarter" idx="5"/>
          </p:nvPr>
        </p:nvSpPr>
        <p:spPr/>
        <p:txBody>
          <a:bodyPr/>
          <a:lstStyle/>
          <a:p>
            <a:fld id="{7200A7F8-F1BD-479A-B9A1-C5EC9F0BACEB}" type="slidenum">
              <a:rPr lang="en-GB" smtClean="0"/>
              <a:t>3</a:t>
            </a:fld>
            <a:endParaRPr lang="en-GB"/>
          </a:p>
        </p:txBody>
      </p:sp>
    </p:spTree>
    <p:extLst>
      <p:ext uri="{BB962C8B-B14F-4D97-AF65-F5344CB8AC3E}">
        <p14:creationId xmlns:p14="http://schemas.microsoft.com/office/powerpoint/2010/main" val="2391299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how it looks most recently, </a:t>
            </a:r>
          </a:p>
        </p:txBody>
      </p:sp>
      <p:sp>
        <p:nvSpPr>
          <p:cNvPr id="4" name="Slide Number Placeholder 3"/>
          <p:cNvSpPr>
            <a:spLocks noGrp="1"/>
          </p:cNvSpPr>
          <p:nvPr>
            <p:ph type="sldNum" sz="quarter" idx="5"/>
          </p:nvPr>
        </p:nvSpPr>
        <p:spPr/>
        <p:txBody>
          <a:bodyPr/>
          <a:lstStyle/>
          <a:p>
            <a:fld id="{7200A7F8-F1BD-479A-B9A1-C5EC9F0BACEB}" type="slidenum">
              <a:rPr lang="en-GB" smtClean="0"/>
              <a:t>4</a:t>
            </a:fld>
            <a:endParaRPr lang="en-GB"/>
          </a:p>
        </p:txBody>
      </p:sp>
    </p:spTree>
    <p:extLst>
      <p:ext uri="{BB962C8B-B14F-4D97-AF65-F5344CB8AC3E}">
        <p14:creationId xmlns:p14="http://schemas.microsoft.com/office/powerpoint/2010/main" val="3104300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we haven’t finished your school yet we don’t have any more pictures but these are drawings done by design managers and architects showing what the end building will be shaped and structured like. </a:t>
            </a:r>
          </a:p>
        </p:txBody>
      </p:sp>
      <p:sp>
        <p:nvSpPr>
          <p:cNvPr id="4" name="Slide Number Placeholder 3"/>
          <p:cNvSpPr>
            <a:spLocks noGrp="1"/>
          </p:cNvSpPr>
          <p:nvPr>
            <p:ph type="sldNum" sz="quarter" idx="5"/>
          </p:nvPr>
        </p:nvSpPr>
        <p:spPr/>
        <p:txBody>
          <a:bodyPr/>
          <a:lstStyle/>
          <a:p>
            <a:fld id="{7200A7F8-F1BD-479A-B9A1-C5EC9F0BACEB}" type="slidenum">
              <a:rPr lang="en-GB" smtClean="0"/>
              <a:t>5</a:t>
            </a:fld>
            <a:endParaRPr lang="en-GB"/>
          </a:p>
        </p:txBody>
      </p:sp>
    </p:spTree>
    <p:extLst>
      <p:ext uri="{BB962C8B-B14F-4D97-AF65-F5344CB8AC3E}">
        <p14:creationId xmlns:p14="http://schemas.microsoft.com/office/powerpoint/2010/main" val="9401479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With all those machine and building materials and vehicles, how do you think we keep safe?</a:t>
            </a:r>
          </a:p>
          <a:p>
            <a:r>
              <a:rPr lang="en-GB" dirty="0"/>
              <a:t>Refer to Buzz and me and what I’m wearing.</a:t>
            </a:r>
          </a:p>
          <a:p>
            <a:r>
              <a:rPr lang="en-GB" dirty="0"/>
              <a:t>Get children up to try on items. </a:t>
            </a:r>
          </a:p>
        </p:txBody>
      </p:sp>
      <p:sp>
        <p:nvSpPr>
          <p:cNvPr id="4" name="Slide Number Placeholder 3"/>
          <p:cNvSpPr>
            <a:spLocks noGrp="1"/>
          </p:cNvSpPr>
          <p:nvPr>
            <p:ph type="sldNum" sz="quarter" idx="5"/>
          </p:nvPr>
        </p:nvSpPr>
        <p:spPr/>
        <p:txBody>
          <a:bodyPr/>
          <a:lstStyle/>
          <a:p>
            <a:fld id="{7200A7F8-F1BD-479A-B9A1-C5EC9F0BACEB}" type="slidenum">
              <a:rPr lang="en-GB" smtClean="0"/>
              <a:t>6</a:t>
            </a:fld>
            <a:endParaRPr lang="en-GB"/>
          </a:p>
        </p:txBody>
      </p:sp>
    </p:spTree>
    <p:extLst>
      <p:ext uri="{BB962C8B-B14F-4D97-AF65-F5344CB8AC3E}">
        <p14:creationId xmlns:p14="http://schemas.microsoft.com/office/powerpoint/2010/main" val="18845534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With all those machine and building materials and vehicles, how do you think we keep safe?</a:t>
            </a:r>
          </a:p>
          <a:p>
            <a:r>
              <a:rPr lang="en-GB" dirty="0"/>
              <a:t>Refer to Buzz and me and what I’m wearing.</a:t>
            </a:r>
          </a:p>
          <a:p>
            <a:r>
              <a:rPr lang="en-GB" dirty="0"/>
              <a:t>Get children up to try on items. </a:t>
            </a:r>
          </a:p>
        </p:txBody>
      </p:sp>
      <p:sp>
        <p:nvSpPr>
          <p:cNvPr id="4" name="Slide Number Placeholder 3"/>
          <p:cNvSpPr>
            <a:spLocks noGrp="1"/>
          </p:cNvSpPr>
          <p:nvPr>
            <p:ph type="sldNum" sz="quarter" idx="5"/>
          </p:nvPr>
        </p:nvSpPr>
        <p:spPr/>
        <p:txBody>
          <a:bodyPr/>
          <a:lstStyle/>
          <a:p>
            <a:fld id="{7200A7F8-F1BD-479A-B9A1-C5EC9F0BACEB}" type="slidenum">
              <a:rPr lang="en-GB" smtClean="0"/>
              <a:t>7</a:t>
            </a:fld>
            <a:endParaRPr lang="en-GB"/>
          </a:p>
        </p:txBody>
      </p:sp>
    </p:spTree>
    <p:extLst>
      <p:ext uri="{BB962C8B-B14F-4D97-AF65-F5344CB8AC3E}">
        <p14:creationId xmlns:p14="http://schemas.microsoft.com/office/powerpoint/2010/main" val="3420347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200A7F8-F1BD-479A-B9A1-C5EC9F0BACEB}" type="slidenum">
              <a:rPr lang="en-GB" smtClean="0"/>
              <a:t>8</a:t>
            </a:fld>
            <a:endParaRPr lang="en-GB"/>
          </a:p>
        </p:txBody>
      </p:sp>
    </p:spTree>
    <p:extLst>
      <p:ext uri="{BB962C8B-B14F-4D97-AF65-F5344CB8AC3E}">
        <p14:creationId xmlns:p14="http://schemas.microsoft.com/office/powerpoint/2010/main" val="3691985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Any body have </a:t>
            </a:r>
            <a:r>
              <a:rPr lang="en-GB"/>
              <a:t>any questions?</a:t>
            </a:r>
          </a:p>
        </p:txBody>
      </p:sp>
      <p:sp>
        <p:nvSpPr>
          <p:cNvPr id="4" name="Slide Number Placeholder 3"/>
          <p:cNvSpPr>
            <a:spLocks noGrp="1"/>
          </p:cNvSpPr>
          <p:nvPr>
            <p:ph type="sldNum" sz="quarter" idx="5"/>
          </p:nvPr>
        </p:nvSpPr>
        <p:spPr/>
        <p:txBody>
          <a:bodyPr/>
          <a:lstStyle/>
          <a:p>
            <a:fld id="{7200A7F8-F1BD-479A-B9A1-C5EC9F0BACEB}" type="slidenum">
              <a:rPr lang="en-GB" smtClean="0"/>
              <a:t>9</a:t>
            </a:fld>
            <a:endParaRPr lang="en-GB"/>
          </a:p>
        </p:txBody>
      </p:sp>
    </p:spTree>
    <p:extLst>
      <p:ext uri="{BB962C8B-B14F-4D97-AF65-F5344CB8AC3E}">
        <p14:creationId xmlns:p14="http://schemas.microsoft.com/office/powerpoint/2010/main" val="55958881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Slide">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8288000" cy="381000"/>
          </a:xfrm>
          <a:custGeom>
            <a:avLst/>
            <a:gdLst/>
            <a:ahLst/>
            <a:cxnLst/>
            <a:rect l="l" t="t" r="r" b="b"/>
            <a:pathLst>
              <a:path w="18288000" h="381000">
                <a:moveTo>
                  <a:pt x="215697" y="346709"/>
                </a:moveTo>
                <a:lnTo>
                  <a:pt x="0" y="346709"/>
                </a:lnTo>
                <a:lnTo>
                  <a:pt x="0" y="0"/>
                </a:lnTo>
                <a:lnTo>
                  <a:pt x="18287998" y="0"/>
                </a:lnTo>
                <a:lnTo>
                  <a:pt x="18287998" y="318769"/>
                </a:lnTo>
                <a:lnTo>
                  <a:pt x="1633476" y="318769"/>
                </a:lnTo>
                <a:lnTo>
                  <a:pt x="1623911" y="321309"/>
                </a:lnTo>
                <a:lnTo>
                  <a:pt x="490358" y="321309"/>
                </a:lnTo>
                <a:lnTo>
                  <a:pt x="490009" y="325119"/>
                </a:lnTo>
                <a:lnTo>
                  <a:pt x="372117" y="325119"/>
                </a:lnTo>
                <a:lnTo>
                  <a:pt x="375762" y="336206"/>
                </a:lnTo>
                <a:lnTo>
                  <a:pt x="375875" y="336549"/>
                </a:lnTo>
                <a:lnTo>
                  <a:pt x="13530" y="336549"/>
                </a:lnTo>
                <a:lnTo>
                  <a:pt x="2568" y="340359"/>
                </a:lnTo>
                <a:lnTo>
                  <a:pt x="369893" y="340359"/>
                </a:lnTo>
                <a:lnTo>
                  <a:pt x="349271" y="342899"/>
                </a:lnTo>
                <a:lnTo>
                  <a:pt x="200795" y="342899"/>
                </a:lnTo>
                <a:lnTo>
                  <a:pt x="210512" y="343402"/>
                </a:lnTo>
                <a:lnTo>
                  <a:pt x="210852" y="343402"/>
                </a:lnTo>
                <a:lnTo>
                  <a:pt x="215697" y="346709"/>
                </a:lnTo>
                <a:close/>
              </a:path>
              <a:path w="18288000" h="381000">
                <a:moveTo>
                  <a:pt x="1743619" y="331381"/>
                </a:moveTo>
                <a:lnTo>
                  <a:pt x="1732514" y="331381"/>
                </a:lnTo>
                <a:lnTo>
                  <a:pt x="1710360" y="328815"/>
                </a:lnTo>
                <a:lnTo>
                  <a:pt x="1714930" y="328815"/>
                </a:lnTo>
                <a:lnTo>
                  <a:pt x="1718728" y="325119"/>
                </a:lnTo>
                <a:lnTo>
                  <a:pt x="1709745" y="318769"/>
                </a:lnTo>
                <a:lnTo>
                  <a:pt x="18287998" y="318769"/>
                </a:lnTo>
                <a:lnTo>
                  <a:pt x="18287998" y="321309"/>
                </a:lnTo>
                <a:lnTo>
                  <a:pt x="1997094" y="321309"/>
                </a:lnTo>
                <a:lnTo>
                  <a:pt x="2007843" y="325119"/>
                </a:lnTo>
                <a:lnTo>
                  <a:pt x="1778033" y="325119"/>
                </a:lnTo>
                <a:lnTo>
                  <a:pt x="1743619" y="331381"/>
                </a:lnTo>
                <a:close/>
              </a:path>
              <a:path w="18288000" h="381000">
                <a:moveTo>
                  <a:pt x="532242" y="325119"/>
                </a:moveTo>
                <a:lnTo>
                  <a:pt x="490358" y="321309"/>
                </a:lnTo>
                <a:lnTo>
                  <a:pt x="534837" y="321309"/>
                </a:lnTo>
                <a:lnTo>
                  <a:pt x="532242" y="325119"/>
                </a:lnTo>
                <a:close/>
              </a:path>
              <a:path w="18288000" h="381000">
                <a:moveTo>
                  <a:pt x="575204" y="331381"/>
                </a:moveTo>
                <a:lnTo>
                  <a:pt x="566812" y="331381"/>
                </a:lnTo>
                <a:lnTo>
                  <a:pt x="531566" y="328815"/>
                </a:lnTo>
                <a:lnTo>
                  <a:pt x="538763" y="328815"/>
                </a:lnTo>
                <a:lnTo>
                  <a:pt x="550776" y="321309"/>
                </a:lnTo>
                <a:lnTo>
                  <a:pt x="580428" y="321309"/>
                </a:lnTo>
                <a:lnTo>
                  <a:pt x="592660" y="325119"/>
                </a:lnTo>
                <a:lnTo>
                  <a:pt x="564490" y="325119"/>
                </a:lnTo>
                <a:lnTo>
                  <a:pt x="575204" y="331381"/>
                </a:lnTo>
                <a:close/>
              </a:path>
              <a:path w="18288000" h="381000">
                <a:moveTo>
                  <a:pt x="694025" y="328815"/>
                </a:moveTo>
                <a:lnTo>
                  <a:pt x="608461" y="328815"/>
                </a:lnTo>
                <a:lnTo>
                  <a:pt x="606745" y="321309"/>
                </a:lnTo>
                <a:lnTo>
                  <a:pt x="693109" y="321309"/>
                </a:lnTo>
                <a:lnTo>
                  <a:pt x="632321" y="325119"/>
                </a:lnTo>
                <a:lnTo>
                  <a:pt x="694025" y="328815"/>
                </a:lnTo>
                <a:close/>
              </a:path>
              <a:path w="18288000" h="381000">
                <a:moveTo>
                  <a:pt x="831723" y="331381"/>
                </a:moveTo>
                <a:lnTo>
                  <a:pt x="812314" y="331381"/>
                </a:lnTo>
                <a:lnTo>
                  <a:pt x="688291" y="325119"/>
                </a:lnTo>
                <a:lnTo>
                  <a:pt x="693109" y="321309"/>
                </a:lnTo>
                <a:lnTo>
                  <a:pt x="822099" y="321309"/>
                </a:lnTo>
                <a:lnTo>
                  <a:pt x="844709" y="325119"/>
                </a:lnTo>
                <a:lnTo>
                  <a:pt x="831723" y="331381"/>
                </a:lnTo>
                <a:close/>
              </a:path>
              <a:path w="18288000" h="381000">
                <a:moveTo>
                  <a:pt x="892098" y="327659"/>
                </a:moveTo>
                <a:lnTo>
                  <a:pt x="890794" y="325337"/>
                </a:lnTo>
                <a:lnTo>
                  <a:pt x="890671" y="325119"/>
                </a:lnTo>
                <a:lnTo>
                  <a:pt x="822099" y="321309"/>
                </a:lnTo>
                <a:lnTo>
                  <a:pt x="943676" y="321309"/>
                </a:lnTo>
                <a:lnTo>
                  <a:pt x="934224" y="325119"/>
                </a:lnTo>
                <a:lnTo>
                  <a:pt x="914394" y="325119"/>
                </a:lnTo>
                <a:lnTo>
                  <a:pt x="892098" y="327659"/>
                </a:lnTo>
                <a:close/>
              </a:path>
              <a:path w="18288000" h="381000">
                <a:moveTo>
                  <a:pt x="958763" y="328815"/>
                </a:moveTo>
                <a:lnTo>
                  <a:pt x="952311" y="328815"/>
                </a:lnTo>
                <a:lnTo>
                  <a:pt x="953684" y="321309"/>
                </a:lnTo>
                <a:lnTo>
                  <a:pt x="1020773" y="321309"/>
                </a:lnTo>
                <a:lnTo>
                  <a:pt x="1052650" y="325119"/>
                </a:lnTo>
                <a:lnTo>
                  <a:pt x="997051" y="325119"/>
                </a:lnTo>
                <a:lnTo>
                  <a:pt x="958763" y="328815"/>
                </a:lnTo>
                <a:close/>
              </a:path>
              <a:path w="18288000" h="381000">
                <a:moveTo>
                  <a:pt x="1138890" y="328815"/>
                </a:moveTo>
                <a:lnTo>
                  <a:pt x="1127390" y="328815"/>
                </a:lnTo>
                <a:lnTo>
                  <a:pt x="1081191" y="325119"/>
                </a:lnTo>
                <a:lnTo>
                  <a:pt x="1052650" y="325119"/>
                </a:lnTo>
                <a:lnTo>
                  <a:pt x="1020773" y="321309"/>
                </a:lnTo>
                <a:lnTo>
                  <a:pt x="1160512" y="321309"/>
                </a:lnTo>
                <a:lnTo>
                  <a:pt x="1138890" y="328815"/>
                </a:lnTo>
                <a:close/>
              </a:path>
              <a:path w="18288000" h="381000">
                <a:moveTo>
                  <a:pt x="1239652" y="328815"/>
                </a:moveTo>
                <a:lnTo>
                  <a:pt x="1220696" y="328815"/>
                </a:lnTo>
                <a:lnTo>
                  <a:pt x="1240946" y="321309"/>
                </a:lnTo>
                <a:lnTo>
                  <a:pt x="1247618" y="321309"/>
                </a:lnTo>
                <a:lnTo>
                  <a:pt x="1260220" y="325119"/>
                </a:lnTo>
                <a:lnTo>
                  <a:pt x="1239652" y="328815"/>
                </a:lnTo>
                <a:close/>
              </a:path>
              <a:path w="18288000" h="381000">
                <a:moveTo>
                  <a:pt x="1326582" y="328815"/>
                </a:moveTo>
                <a:lnTo>
                  <a:pt x="1288183" y="328815"/>
                </a:lnTo>
                <a:lnTo>
                  <a:pt x="1289076" y="325337"/>
                </a:lnTo>
                <a:lnTo>
                  <a:pt x="1289132" y="325119"/>
                </a:lnTo>
                <a:lnTo>
                  <a:pt x="1247618" y="321309"/>
                </a:lnTo>
                <a:lnTo>
                  <a:pt x="1349920" y="321309"/>
                </a:lnTo>
                <a:lnTo>
                  <a:pt x="1326582" y="328815"/>
                </a:lnTo>
                <a:close/>
              </a:path>
              <a:path w="18288000" h="381000">
                <a:moveTo>
                  <a:pt x="1346294" y="328815"/>
                </a:moveTo>
                <a:lnTo>
                  <a:pt x="1341340" y="328815"/>
                </a:lnTo>
                <a:lnTo>
                  <a:pt x="1349920" y="321309"/>
                </a:lnTo>
                <a:lnTo>
                  <a:pt x="1357704" y="321309"/>
                </a:lnTo>
                <a:lnTo>
                  <a:pt x="1379202" y="325119"/>
                </a:lnTo>
                <a:lnTo>
                  <a:pt x="1346294" y="328815"/>
                </a:lnTo>
                <a:close/>
              </a:path>
              <a:path w="18288000" h="381000">
                <a:moveTo>
                  <a:pt x="1614346" y="325119"/>
                </a:moveTo>
                <a:lnTo>
                  <a:pt x="1557490" y="325119"/>
                </a:lnTo>
                <a:lnTo>
                  <a:pt x="1357704" y="321309"/>
                </a:lnTo>
                <a:lnTo>
                  <a:pt x="1623911" y="321309"/>
                </a:lnTo>
                <a:lnTo>
                  <a:pt x="1614346" y="325119"/>
                </a:lnTo>
                <a:close/>
              </a:path>
              <a:path w="18288000" h="381000">
                <a:moveTo>
                  <a:pt x="2428543" y="325119"/>
                </a:moveTo>
                <a:lnTo>
                  <a:pt x="2269158" y="325119"/>
                </a:lnTo>
                <a:lnTo>
                  <a:pt x="2256185" y="321309"/>
                </a:lnTo>
                <a:lnTo>
                  <a:pt x="2420388" y="321309"/>
                </a:lnTo>
                <a:lnTo>
                  <a:pt x="2428543" y="325119"/>
                </a:lnTo>
                <a:close/>
              </a:path>
              <a:path w="18288000" h="381000">
                <a:moveTo>
                  <a:pt x="2345746" y="328815"/>
                </a:moveTo>
                <a:lnTo>
                  <a:pt x="2336581" y="328815"/>
                </a:lnTo>
                <a:lnTo>
                  <a:pt x="2366642" y="325119"/>
                </a:lnTo>
                <a:lnTo>
                  <a:pt x="2428544" y="325119"/>
                </a:lnTo>
                <a:lnTo>
                  <a:pt x="2420388" y="321309"/>
                </a:lnTo>
                <a:lnTo>
                  <a:pt x="2429284" y="325119"/>
                </a:lnTo>
                <a:lnTo>
                  <a:pt x="2345746" y="328815"/>
                </a:lnTo>
                <a:close/>
              </a:path>
              <a:path w="18288000" h="381000">
                <a:moveTo>
                  <a:pt x="2490814" y="325119"/>
                </a:moveTo>
                <a:lnTo>
                  <a:pt x="2429284" y="325119"/>
                </a:lnTo>
                <a:lnTo>
                  <a:pt x="2420388" y="321309"/>
                </a:lnTo>
                <a:lnTo>
                  <a:pt x="2483030" y="321309"/>
                </a:lnTo>
                <a:lnTo>
                  <a:pt x="2490814" y="325119"/>
                </a:lnTo>
                <a:close/>
              </a:path>
              <a:path w="18288000" h="381000">
                <a:moveTo>
                  <a:pt x="2533536" y="328815"/>
                </a:moveTo>
                <a:lnTo>
                  <a:pt x="2509114" y="328815"/>
                </a:lnTo>
                <a:lnTo>
                  <a:pt x="2483030" y="321309"/>
                </a:lnTo>
                <a:lnTo>
                  <a:pt x="2530104" y="321309"/>
                </a:lnTo>
                <a:lnTo>
                  <a:pt x="2533536" y="328815"/>
                </a:lnTo>
                <a:close/>
              </a:path>
              <a:path w="18288000" h="381000">
                <a:moveTo>
                  <a:pt x="2840518" y="331381"/>
                </a:moveTo>
                <a:lnTo>
                  <a:pt x="2562750" y="331381"/>
                </a:lnTo>
                <a:lnTo>
                  <a:pt x="2530104" y="321309"/>
                </a:lnTo>
                <a:lnTo>
                  <a:pt x="2946355" y="321309"/>
                </a:lnTo>
                <a:lnTo>
                  <a:pt x="2940795" y="325119"/>
                </a:lnTo>
                <a:lnTo>
                  <a:pt x="2842200" y="325119"/>
                </a:lnTo>
                <a:lnTo>
                  <a:pt x="2849737" y="326389"/>
                </a:lnTo>
                <a:lnTo>
                  <a:pt x="2851133" y="326389"/>
                </a:lnTo>
                <a:lnTo>
                  <a:pt x="2851253" y="328815"/>
                </a:lnTo>
                <a:lnTo>
                  <a:pt x="2801577" y="328815"/>
                </a:lnTo>
                <a:lnTo>
                  <a:pt x="2840518" y="331381"/>
                </a:lnTo>
                <a:close/>
              </a:path>
              <a:path w="18288000" h="381000">
                <a:moveTo>
                  <a:pt x="3107963" y="325119"/>
                </a:moveTo>
                <a:lnTo>
                  <a:pt x="2940795" y="325119"/>
                </a:lnTo>
                <a:lnTo>
                  <a:pt x="2946355" y="321309"/>
                </a:lnTo>
                <a:lnTo>
                  <a:pt x="3103886" y="321309"/>
                </a:lnTo>
                <a:lnTo>
                  <a:pt x="3107963" y="325119"/>
                </a:lnTo>
                <a:close/>
              </a:path>
              <a:path w="18288000" h="381000">
                <a:moveTo>
                  <a:pt x="3268840" y="325119"/>
                </a:moveTo>
                <a:lnTo>
                  <a:pt x="3107963" y="325119"/>
                </a:lnTo>
                <a:lnTo>
                  <a:pt x="3103886" y="321309"/>
                </a:lnTo>
                <a:lnTo>
                  <a:pt x="3259563" y="321309"/>
                </a:lnTo>
                <a:lnTo>
                  <a:pt x="3268840" y="325119"/>
                </a:lnTo>
                <a:close/>
              </a:path>
              <a:path w="18288000" h="381000">
                <a:moveTo>
                  <a:pt x="3658023" y="325119"/>
                </a:moveTo>
                <a:lnTo>
                  <a:pt x="3268840" y="325119"/>
                </a:lnTo>
                <a:lnTo>
                  <a:pt x="3282915" y="321309"/>
                </a:lnTo>
                <a:lnTo>
                  <a:pt x="3649868" y="321309"/>
                </a:lnTo>
                <a:lnTo>
                  <a:pt x="3658023" y="325119"/>
                </a:lnTo>
                <a:close/>
              </a:path>
              <a:path w="18288000" h="381000">
                <a:moveTo>
                  <a:pt x="3721813" y="328815"/>
                </a:moveTo>
                <a:lnTo>
                  <a:pt x="3658004" y="328815"/>
                </a:lnTo>
                <a:lnTo>
                  <a:pt x="3692495" y="325119"/>
                </a:lnTo>
                <a:lnTo>
                  <a:pt x="3649868" y="321309"/>
                </a:lnTo>
                <a:lnTo>
                  <a:pt x="3861145" y="321309"/>
                </a:lnTo>
                <a:lnTo>
                  <a:pt x="3867446" y="325119"/>
                </a:lnTo>
                <a:lnTo>
                  <a:pt x="3717700" y="325119"/>
                </a:lnTo>
                <a:lnTo>
                  <a:pt x="3721813" y="328815"/>
                </a:lnTo>
                <a:close/>
              </a:path>
              <a:path w="18288000" h="381000">
                <a:moveTo>
                  <a:pt x="4134886" y="332205"/>
                </a:moveTo>
                <a:lnTo>
                  <a:pt x="4028995" y="332205"/>
                </a:lnTo>
                <a:lnTo>
                  <a:pt x="4052498" y="331381"/>
                </a:lnTo>
                <a:lnTo>
                  <a:pt x="3883196" y="331381"/>
                </a:lnTo>
                <a:lnTo>
                  <a:pt x="3861145" y="321309"/>
                </a:lnTo>
                <a:lnTo>
                  <a:pt x="4274803" y="321309"/>
                </a:lnTo>
                <a:lnTo>
                  <a:pt x="4263683" y="325119"/>
                </a:lnTo>
                <a:lnTo>
                  <a:pt x="4167682" y="325119"/>
                </a:lnTo>
                <a:lnTo>
                  <a:pt x="4174319" y="326389"/>
                </a:lnTo>
                <a:lnTo>
                  <a:pt x="4174209" y="328815"/>
                </a:lnTo>
                <a:lnTo>
                  <a:pt x="4130636" y="328815"/>
                </a:lnTo>
                <a:lnTo>
                  <a:pt x="4134886" y="332205"/>
                </a:lnTo>
                <a:close/>
              </a:path>
              <a:path w="18288000" h="381000">
                <a:moveTo>
                  <a:pt x="4306309" y="325119"/>
                </a:moveTo>
                <a:lnTo>
                  <a:pt x="4274803" y="321309"/>
                </a:lnTo>
                <a:lnTo>
                  <a:pt x="4312240" y="321309"/>
                </a:lnTo>
                <a:lnTo>
                  <a:pt x="4306309" y="325119"/>
                </a:lnTo>
                <a:close/>
              </a:path>
              <a:path w="18288000" h="381000">
                <a:moveTo>
                  <a:pt x="4373498" y="328815"/>
                </a:moveTo>
                <a:lnTo>
                  <a:pt x="4367153" y="328815"/>
                </a:lnTo>
                <a:lnTo>
                  <a:pt x="4312240" y="321309"/>
                </a:lnTo>
                <a:lnTo>
                  <a:pt x="4407129" y="321309"/>
                </a:lnTo>
                <a:lnTo>
                  <a:pt x="4360425" y="325119"/>
                </a:lnTo>
                <a:lnTo>
                  <a:pt x="4384889" y="325119"/>
                </a:lnTo>
                <a:lnTo>
                  <a:pt x="4373498" y="328815"/>
                </a:lnTo>
                <a:close/>
              </a:path>
              <a:path w="18288000" h="381000">
                <a:moveTo>
                  <a:pt x="4401551" y="328815"/>
                </a:moveTo>
                <a:lnTo>
                  <a:pt x="4399490" y="328815"/>
                </a:lnTo>
                <a:lnTo>
                  <a:pt x="4396009" y="325119"/>
                </a:lnTo>
                <a:lnTo>
                  <a:pt x="4407129" y="321309"/>
                </a:lnTo>
                <a:lnTo>
                  <a:pt x="4408241" y="321309"/>
                </a:lnTo>
                <a:lnTo>
                  <a:pt x="4410094" y="325119"/>
                </a:lnTo>
                <a:lnTo>
                  <a:pt x="4401551" y="328815"/>
                </a:lnTo>
                <a:close/>
              </a:path>
              <a:path w="18288000" h="381000">
                <a:moveTo>
                  <a:pt x="4487267" y="331381"/>
                </a:moveTo>
                <a:lnTo>
                  <a:pt x="4480139" y="331381"/>
                </a:lnTo>
                <a:lnTo>
                  <a:pt x="4446048" y="325119"/>
                </a:lnTo>
                <a:lnTo>
                  <a:pt x="4474960" y="321309"/>
                </a:lnTo>
                <a:lnTo>
                  <a:pt x="4481261" y="321309"/>
                </a:lnTo>
                <a:lnTo>
                  <a:pt x="4503501" y="325119"/>
                </a:lnTo>
                <a:lnTo>
                  <a:pt x="4487267" y="331381"/>
                </a:lnTo>
                <a:close/>
              </a:path>
              <a:path w="18288000" h="381000">
                <a:moveTo>
                  <a:pt x="4610251" y="325119"/>
                </a:moveTo>
                <a:lnTo>
                  <a:pt x="4481261" y="321309"/>
                </a:lnTo>
                <a:lnTo>
                  <a:pt x="4603579" y="321309"/>
                </a:lnTo>
                <a:lnTo>
                  <a:pt x="4610251" y="325119"/>
                </a:lnTo>
                <a:close/>
              </a:path>
              <a:path w="18288000" h="381000">
                <a:moveTo>
                  <a:pt x="4722669" y="328815"/>
                </a:moveTo>
                <a:lnTo>
                  <a:pt x="4669331" y="328815"/>
                </a:lnTo>
                <a:lnTo>
                  <a:pt x="4665850" y="325119"/>
                </a:lnTo>
                <a:lnTo>
                  <a:pt x="4684013" y="321309"/>
                </a:lnTo>
                <a:lnTo>
                  <a:pt x="4730715" y="321309"/>
                </a:lnTo>
                <a:lnTo>
                  <a:pt x="4733310" y="325119"/>
                </a:lnTo>
                <a:lnTo>
                  <a:pt x="4710329" y="325119"/>
                </a:lnTo>
                <a:lnTo>
                  <a:pt x="4722669" y="328815"/>
                </a:lnTo>
                <a:close/>
              </a:path>
              <a:path w="18288000" h="381000">
                <a:moveTo>
                  <a:pt x="4759284" y="328815"/>
                </a:moveTo>
                <a:lnTo>
                  <a:pt x="4752731" y="328815"/>
                </a:lnTo>
                <a:lnTo>
                  <a:pt x="4710329" y="325119"/>
                </a:lnTo>
                <a:lnTo>
                  <a:pt x="4733310" y="325119"/>
                </a:lnTo>
                <a:lnTo>
                  <a:pt x="4745170" y="321309"/>
                </a:lnTo>
                <a:lnTo>
                  <a:pt x="4750361" y="321309"/>
                </a:lnTo>
                <a:lnTo>
                  <a:pt x="4759284" y="328815"/>
                </a:lnTo>
                <a:close/>
              </a:path>
              <a:path w="18288000" h="381000">
                <a:moveTo>
                  <a:pt x="6064398" y="331381"/>
                </a:moveTo>
                <a:lnTo>
                  <a:pt x="5095897" y="331381"/>
                </a:lnTo>
                <a:lnTo>
                  <a:pt x="5106935" y="325119"/>
                </a:lnTo>
                <a:lnTo>
                  <a:pt x="4878980" y="325119"/>
                </a:lnTo>
                <a:lnTo>
                  <a:pt x="4750361" y="321309"/>
                </a:lnTo>
                <a:lnTo>
                  <a:pt x="6053232" y="321309"/>
                </a:lnTo>
                <a:lnTo>
                  <a:pt x="6056664" y="328815"/>
                </a:lnTo>
                <a:lnTo>
                  <a:pt x="6055335" y="328815"/>
                </a:lnTo>
                <a:lnTo>
                  <a:pt x="6064398" y="331381"/>
                </a:lnTo>
                <a:close/>
              </a:path>
              <a:path w="18288000" h="381000">
                <a:moveTo>
                  <a:pt x="6085149" y="328815"/>
                </a:moveTo>
                <a:lnTo>
                  <a:pt x="6072118" y="328815"/>
                </a:lnTo>
                <a:lnTo>
                  <a:pt x="6067688" y="325119"/>
                </a:lnTo>
                <a:lnTo>
                  <a:pt x="6077696" y="321309"/>
                </a:lnTo>
                <a:lnTo>
                  <a:pt x="6701517" y="321309"/>
                </a:lnTo>
                <a:lnTo>
                  <a:pt x="6714861" y="325119"/>
                </a:lnTo>
                <a:lnTo>
                  <a:pt x="6081035" y="325119"/>
                </a:lnTo>
                <a:lnTo>
                  <a:pt x="6085149" y="328815"/>
                </a:lnTo>
                <a:close/>
              </a:path>
              <a:path w="18288000" h="381000">
                <a:moveTo>
                  <a:pt x="6908960" y="331381"/>
                </a:moveTo>
                <a:lnTo>
                  <a:pt x="6893316" y="331381"/>
                </a:lnTo>
                <a:lnTo>
                  <a:pt x="6701517" y="321309"/>
                </a:lnTo>
                <a:lnTo>
                  <a:pt x="7551072" y="321309"/>
                </a:lnTo>
                <a:lnTo>
                  <a:pt x="7573311" y="325119"/>
                </a:lnTo>
                <a:lnTo>
                  <a:pt x="6897596" y="325119"/>
                </a:lnTo>
                <a:lnTo>
                  <a:pt x="6908960" y="331381"/>
                </a:lnTo>
                <a:close/>
              </a:path>
              <a:path w="18288000" h="381000">
                <a:moveTo>
                  <a:pt x="7656757" y="331381"/>
                </a:moveTo>
                <a:lnTo>
                  <a:pt x="7574504" y="331381"/>
                </a:lnTo>
                <a:lnTo>
                  <a:pt x="7585543" y="325119"/>
                </a:lnTo>
                <a:lnTo>
                  <a:pt x="7551072" y="321309"/>
                </a:lnTo>
                <a:lnTo>
                  <a:pt x="10570109" y="321309"/>
                </a:lnTo>
                <a:lnTo>
                  <a:pt x="10567514" y="325119"/>
                </a:lnTo>
                <a:lnTo>
                  <a:pt x="7651521" y="325119"/>
                </a:lnTo>
                <a:lnTo>
                  <a:pt x="7649622" y="328815"/>
                </a:lnTo>
                <a:lnTo>
                  <a:pt x="7647693" y="328815"/>
                </a:lnTo>
                <a:lnTo>
                  <a:pt x="7656757" y="331381"/>
                </a:lnTo>
                <a:close/>
              </a:path>
              <a:path w="18288000" h="381000">
                <a:moveTo>
                  <a:pt x="10628344" y="328815"/>
                </a:moveTo>
                <a:lnTo>
                  <a:pt x="10625076" y="328815"/>
                </a:lnTo>
                <a:lnTo>
                  <a:pt x="10612735" y="325119"/>
                </a:lnTo>
                <a:lnTo>
                  <a:pt x="10570109" y="321309"/>
                </a:lnTo>
                <a:lnTo>
                  <a:pt x="10642759" y="321309"/>
                </a:lnTo>
                <a:lnTo>
                  <a:pt x="10628344" y="328815"/>
                </a:lnTo>
                <a:close/>
              </a:path>
              <a:path w="18288000" h="381000">
                <a:moveTo>
                  <a:pt x="10676559" y="325119"/>
                </a:moveTo>
                <a:lnTo>
                  <a:pt x="10674427" y="325119"/>
                </a:lnTo>
                <a:lnTo>
                  <a:pt x="10642759" y="321309"/>
                </a:lnTo>
                <a:lnTo>
                  <a:pt x="10705029" y="321309"/>
                </a:lnTo>
                <a:lnTo>
                  <a:pt x="10676559" y="325119"/>
                </a:lnTo>
                <a:close/>
              </a:path>
              <a:path w="18288000" h="381000">
                <a:moveTo>
                  <a:pt x="10740630" y="328815"/>
                </a:moveTo>
                <a:lnTo>
                  <a:pt x="10737894" y="328815"/>
                </a:lnTo>
                <a:lnTo>
                  <a:pt x="10713183" y="321309"/>
                </a:lnTo>
                <a:lnTo>
                  <a:pt x="10776566" y="321309"/>
                </a:lnTo>
                <a:lnTo>
                  <a:pt x="10789169" y="325119"/>
                </a:lnTo>
                <a:lnTo>
                  <a:pt x="10745060" y="325119"/>
                </a:lnTo>
                <a:lnTo>
                  <a:pt x="10740630" y="328815"/>
                </a:lnTo>
                <a:close/>
              </a:path>
              <a:path w="18288000" h="381000">
                <a:moveTo>
                  <a:pt x="11183094" y="328815"/>
                </a:moveTo>
                <a:lnTo>
                  <a:pt x="10893258" y="328815"/>
                </a:lnTo>
                <a:lnTo>
                  <a:pt x="10776566" y="321309"/>
                </a:lnTo>
                <a:lnTo>
                  <a:pt x="11166505" y="321309"/>
                </a:lnTo>
                <a:lnTo>
                  <a:pt x="11186891" y="325119"/>
                </a:lnTo>
                <a:lnTo>
                  <a:pt x="11183094" y="328815"/>
                </a:lnTo>
                <a:close/>
              </a:path>
              <a:path w="18288000" h="381000">
                <a:moveTo>
                  <a:pt x="11208943" y="328815"/>
                </a:moveTo>
                <a:lnTo>
                  <a:pt x="11202243" y="328815"/>
                </a:lnTo>
                <a:lnTo>
                  <a:pt x="11188004" y="325119"/>
                </a:lnTo>
                <a:lnTo>
                  <a:pt x="11195046" y="321309"/>
                </a:lnTo>
                <a:lnTo>
                  <a:pt x="11262216" y="321309"/>
                </a:lnTo>
                <a:lnTo>
                  <a:pt x="11208943" y="328815"/>
                </a:lnTo>
                <a:close/>
              </a:path>
              <a:path w="18288000" h="381000">
                <a:moveTo>
                  <a:pt x="11290020" y="331381"/>
                </a:moveTo>
                <a:lnTo>
                  <a:pt x="11280839" y="331381"/>
                </a:lnTo>
                <a:lnTo>
                  <a:pt x="11273539" y="328815"/>
                </a:lnTo>
                <a:lnTo>
                  <a:pt x="11275684" y="328815"/>
                </a:lnTo>
                <a:lnTo>
                  <a:pt x="11280668" y="325119"/>
                </a:lnTo>
                <a:lnTo>
                  <a:pt x="11262216" y="321309"/>
                </a:lnTo>
                <a:lnTo>
                  <a:pt x="11905972" y="321309"/>
                </a:lnTo>
                <a:lnTo>
                  <a:pt x="11898188" y="325119"/>
                </a:lnTo>
                <a:lnTo>
                  <a:pt x="11340343" y="325119"/>
                </a:lnTo>
                <a:lnTo>
                  <a:pt x="11290020" y="331381"/>
                </a:lnTo>
                <a:close/>
              </a:path>
              <a:path w="18288000" h="381000">
                <a:moveTo>
                  <a:pt x="11927984" y="328815"/>
                </a:moveTo>
                <a:lnTo>
                  <a:pt x="11921169" y="328815"/>
                </a:lnTo>
                <a:lnTo>
                  <a:pt x="11911903" y="321309"/>
                </a:lnTo>
                <a:lnTo>
                  <a:pt x="12095750" y="321309"/>
                </a:lnTo>
                <a:lnTo>
                  <a:pt x="12083148" y="325119"/>
                </a:lnTo>
                <a:lnTo>
                  <a:pt x="11963424" y="325119"/>
                </a:lnTo>
                <a:lnTo>
                  <a:pt x="11927984" y="328815"/>
                </a:lnTo>
                <a:close/>
              </a:path>
              <a:path w="18288000" h="381000">
                <a:moveTo>
                  <a:pt x="12330377" y="342899"/>
                </a:moveTo>
                <a:lnTo>
                  <a:pt x="12324163" y="342899"/>
                </a:lnTo>
                <a:lnTo>
                  <a:pt x="12390141" y="336549"/>
                </a:lnTo>
                <a:lnTo>
                  <a:pt x="12243575" y="336549"/>
                </a:lnTo>
                <a:lnTo>
                  <a:pt x="12222206" y="335279"/>
                </a:lnTo>
                <a:lnTo>
                  <a:pt x="12210342" y="328815"/>
                </a:lnTo>
                <a:lnTo>
                  <a:pt x="12118059" y="328815"/>
                </a:lnTo>
                <a:lnTo>
                  <a:pt x="12095750" y="321309"/>
                </a:lnTo>
                <a:lnTo>
                  <a:pt x="14241492" y="321309"/>
                </a:lnTo>
                <a:lnTo>
                  <a:pt x="14248906" y="325119"/>
                </a:lnTo>
                <a:lnTo>
                  <a:pt x="14058017" y="325119"/>
                </a:lnTo>
                <a:lnTo>
                  <a:pt x="14047608" y="331381"/>
                </a:lnTo>
                <a:lnTo>
                  <a:pt x="13665272" y="331381"/>
                </a:lnTo>
                <a:lnTo>
                  <a:pt x="13675130" y="332205"/>
                </a:lnTo>
                <a:lnTo>
                  <a:pt x="13678339" y="332205"/>
                </a:lnTo>
                <a:lnTo>
                  <a:pt x="13692888" y="336821"/>
                </a:lnTo>
                <a:lnTo>
                  <a:pt x="12387147" y="336821"/>
                </a:lnTo>
                <a:lnTo>
                  <a:pt x="12330377" y="342899"/>
                </a:lnTo>
                <a:close/>
              </a:path>
              <a:path w="18288000" h="381000">
                <a:moveTo>
                  <a:pt x="15305911" y="332205"/>
                </a:moveTo>
                <a:lnTo>
                  <a:pt x="14298149" y="332205"/>
                </a:lnTo>
                <a:lnTo>
                  <a:pt x="14310815" y="331381"/>
                </a:lnTo>
                <a:lnTo>
                  <a:pt x="14219915" y="331381"/>
                </a:lnTo>
                <a:lnTo>
                  <a:pt x="14250759" y="325119"/>
                </a:lnTo>
                <a:lnTo>
                  <a:pt x="14241492" y="321309"/>
                </a:lnTo>
                <a:lnTo>
                  <a:pt x="15955804" y="321309"/>
                </a:lnTo>
                <a:lnTo>
                  <a:pt x="15957739" y="328362"/>
                </a:lnTo>
                <a:lnTo>
                  <a:pt x="15957864" y="328815"/>
                </a:lnTo>
                <a:lnTo>
                  <a:pt x="15297575" y="328815"/>
                </a:lnTo>
                <a:lnTo>
                  <a:pt x="15305911" y="332205"/>
                </a:lnTo>
                <a:close/>
              </a:path>
              <a:path w="18288000" h="381000">
                <a:moveTo>
                  <a:pt x="16069216" y="331381"/>
                </a:moveTo>
                <a:lnTo>
                  <a:pt x="16000627" y="331381"/>
                </a:lnTo>
                <a:lnTo>
                  <a:pt x="15995256" y="328815"/>
                </a:lnTo>
                <a:lnTo>
                  <a:pt x="15997941" y="328815"/>
                </a:lnTo>
                <a:lnTo>
                  <a:pt x="16008067" y="325119"/>
                </a:lnTo>
                <a:lnTo>
                  <a:pt x="15955804" y="321309"/>
                </a:lnTo>
                <a:lnTo>
                  <a:pt x="17282396" y="321309"/>
                </a:lnTo>
                <a:lnTo>
                  <a:pt x="17271647" y="325119"/>
                </a:lnTo>
                <a:lnTo>
                  <a:pt x="16077008" y="325119"/>
                </a:lnTo>
                <a:lnTo>
                  <a:pt x="16069216" y="331381"/>
                </a:lnTo>
                <a:close/>
              </a:path>
              <a:path w="18288000" h="381000">
                <a:moveTo>
                  <a:pt x="17280180" y="328815"/>
                </a:moveTo>
                <a:lnTo>
                  <a:pt x="17277933" y="328815"/>
                </a:lnTo>
                <a:lnTo>
                  <a:pt x="17282396" y="321309"/>
                </a:lnTo>
                <a:lnTo>
                  <a:pt x="18287998" y="321309"/>
                </a:lnTo>
                <a:lnTo>
                  <a:pt x="18287998" y="325119"/>
                </a:lnTo>
                <a:lnTo>
                  <a:pt x="17295369" y="325119"/>
                </a:lnTo>
                <a:lnTo>
                  <a:pt x="17280180" y="328815"/>
                </a:lnTo>
                <a:close/>
              </a:path>
              <a:path w="18288000" h="381000">
                <a:moveTo>
                  <a:pt x="489671" y="328815"/>
                </a:moveTo>
                <a:lnTo>
                  <a:pt x="413370" y="328815"/>
                </a:lnTo>
                <a:lnTo>
                  <a:pt x="388056" y="325119"/>
                </a:lnTo>
                <a:lnTo>
                  <a:pt x="490009" y="325119"/>
                </a:lnTo>
                <a:lnTo>
                  <a:pt x="489893" y="326389"/>
                </a:lnTo>
                <a:lnTo>
                  <a:pt x="489777" y="327659"/>
                </a:lnTo>
                <a:lnTo>
                  <a:pt x="489671" y="328815"/>
                </a:lnTo>
                <a:close/>
              </a:path>
              <a:path w="18288000" h="381000">
                <a:moveTo>
                  <a:pt x="590762" y="328815"/>
                </a:moveTo>
                <a:lnTo>
                  <a:pt x="586640" y="328815"/>
                </a:lnTo>
                <a:lnTo>
                  <a:pt x="564490" y="325119"/>
                </a:lnTo>
                <a:lnTo>
                  <a:pt x="592660" y="325119"/>
                </a:lnTo>
                <a:lnTo>
                  <a:pt x="590762" y="328815"/>
                </a:lnTo>
                <a:close/>
              </a:path>
              <a:path w="18288000" h="381000">
                <a:moveTo>
                  <a:pt x="926155" y="328815"/>
                </a:moveTo>
                <a:lnTo>
                  <a:pt x="923254" y="328815"/>
                </a:lnTo>
                <a:lnTo>
                  <a:pt x="914394" y="325119"/>
                </a:lnTo>
                <a:lnTo>
                  <a:pt x="934224" y="325119"/>
                </a:lnTo>
                <a:lnTo>
                  <a:pt x="926155" y="328815"/>
                </a:lnTo>
                <a:close/>
              </a:path>
              <a:path w="18288000" h="381000">
                <a:moveTo>
                  <a:pt x="1050023" y="331381"/>
                </a:moveTo>
                <a:lnTo>
                  <a:pt x="1033908" y="331381"/>
                </a:lnTo>
                <a:lnTo>
                  <a:pt x="1029208" y="328815"/>
                </a:lnTo>
                <a:lnTo>
                  <a:pt x="990406" y="328815"/>
                </a:lnTo>
                <a:lnTo>
                  <a:pt x="997051" y="325119"/>
                </a:lnTo>
                <a:lnTo>
                  <a:pt x="1081191" y="325119"/>
                </a:lnTo>
                <a:lnTo>
                  <a:pt x="1050023" y="331381"/>
                </a:lnTo>
                <a:close/>
              </a:path>
              <a:path w="18288000" h="381000">
                <a:moveTo>
                  <a:pt x="1863304" y="331381"/>
                </a:moveTo>
                <a:lnTo>
                  <a:pt x="1785176" y="331381"/>
                </a:lnTo>
                <a:lnTo>
                  <a:pt x="1778033" y="325119"/>
                </a:lnTo>
                <a:lnTo>
                  <a:pt x="1845123" y="325119"/>
                </a:lnTo>
                <a:lnTo>
                  <a:pt x="1863304" y="331381"/>
                </a:lnTo>
                <a:close/>
              </a:path>
              <a:path w="18288000" h="381000">
                <a:moveTo>
                  <a:pt x="1973246" y="328815"/>
                </a:moveTo>
                <a:lnTo>
                  <a:pt x="1918912" y="328815"/>
                </a:lnTo>
                <a:lnTo>
                  <a:pt x="1912583" y="325119"/>
                </a:lnTo>
                <a:lnTo>
                  <a:pt x="1955209" y="325119"/>
                </a:lnTo>
                <a:lnTo>
                  <a:pt x="1973246" y="328815"/>
                </a:lnTo>
                <a:close/>
              </a:path>
              <a:path w="18288000" h="381000">
                <a:moveTo>
                  <a:pt x="2444615" y="328815"/>
                </a:moveTo>
                <a:lnTo>
                  <a:pt x="2435504" y="328815"/>
                </a:lnTo>
                <a:lnTo>
                  <a:pt x="2428933" y="325337"/>
                </a:lnTo>
                <a:lnTo>
                  <a:pt x="2428459" y="325119"/>
                </a:lnTo>
                <a:lnTo>
                  <a:pt x="2490814" y="325119"/>
                </a:lnTo>
                <a:lnTo>
                  <a:pt x="2444615" y="328815"/>
                </a:lnTo>
                <a:close/>
              </a:path>
              <a:path w="18288000" h="381000">
                <a:moveTo>
                  <a:pt x="2851121" y="325976"/>
                </a:moveTo>
                <a:lnTo>
                  <a:pt x="2842200" y="325119"/>
                </a:lnTo>
                <a:lnTo>
                  <a:pt x="2851095" y="325119"/>
                </a:lnTo>
                <a:lnTo>
                  <a:pt x="2851121" y="325976"/>
                </a:lnTo>
                <a:close/>
              </a:path>
              <a:path w="18288000" h="381000">
                <a:moveTo>
                  <a:pt x="2924123" y="331381"/>
                </a:moveTo>
                <a:lnTo>
                  <a:pt x="2907458" y="331381"/>
                </a:lnTo>
                <a:lnTo>
                  <a:pt x="2851121" y="325976"/>
                </a:lnTo>
                <a:lnTo>
                  <a:pt x="2851095" y="325119"/>
                </a:lnTo>
                <a:lnTo>
                  <a:pt x="2956734" y="325119"/>
                </a:lnTo>
                <a:lnTo>
                  <a:pt x="2954784" y="326389"/>
                </a:lnTo>
                <a:lnTo>
                  <a:pt x="2948546" y="328815"/>
                </a:lnTo>
                <a:lnTo>
                  <a:pt x="2941029" y="330079"/>
                </a:lnTo>
                <a:lnTo>
                  <a:pt x="2941970" y="330079"/>
                </a:lnTo>
                <a:lnTo>
                  <a:pt x="2924123" y="331381"/>
                </a:lnTo>
                <a:close/>
              </a:path>
              <a:path w="18288000" h="381000">
                <a:moveTo>
                  <a:pt x="3018825" y="328815"/>
                </a:moveTo>
                <a:lnTo>
                  <a:pt x="2981767" y="328815"/>
                </a:lnTo>
                <a:lnTo>
                  <a:pt x="2991576" y="325119"/>
                </a:lnTo>
                <a:lnTo>
                  <a:pt x="3000472" y="325119"/>
                </a:lnTo>
                <a:lnTo>
                  <a:pt x="3018825" y="328815"/>
                </a:lnTo>
                <a:close/>
              </a:path>
              <a:path w="18288000" h="381000">
                <a:moveTo>
                  <a:pt x="3154310" y="336821"/>
                </a:moveTo>
                <a:lnTo>
                  <a:pt x="3101078" y="336821"/>
                </a:lnTo>
                <a:lnTo>
                  <a:pt x="3104503" y="336549"/>
                </a:lnTo>
                <a:lnTo>
                  <a:pt x="3053026" y="336549"/>
                </a:lnTo>
                <a:lnTo>
                  <a:pt x="3058350" y="331381"/>
                </a:lnTo>
                <a:lnTo>
                  <a:pt x="3056479" y="331381"/>
                </a:lnTo>
                <a:lnTo>
                  <a:pt x="3064596" y="325119"/>
                </a:lnTo>
                <a:lnTo>
                  <a:pt x="3202481" y="325119"/>
                </a:lnTo>
                <a:lnTo>
                  <a:pt x="3228745" y="328815"/>
                </a:lnTo>
                <a:lnTo>
                  <a:pt x="3137570" y="328815"/>
                </a:lnTo>
                <a:lnTo>
                  <a:pt x="3154310" y="336821"/>
                </a:lnTo>
                <a:close/>
              </a:path>
              <a:path w="18288000" h="381000">
                <a:moveTo>
                  <a:pt x="3571962" y="331381"/>
                </a:moveTo>
                <a:lnTo>
                  <a:pt x="3380686" y="331381"/>
                </a:lnTo>
                <a:lnTo>
                  <a:pt x="3346111" y="328815"/>
                </a:lnTo>
                <a:lnTo>
                  <a:pt x="3299449" y="328815"/>
                </a:lnTo>
                <a:lnTo>
                  <a:pt x="3315903" y="325119"/>
                </a:lnTo>
                <a:lnTo>
                  <a:pt x="3547937" y="325119"/>
                </a:lnTo>
                <a:lnTo>
                  <a:pt x="3571962" y="331381"/>
                </a:lnTo>
                <a:close/>
              </a:path>
              <a:path w="18288000" h="381000">
                <a:moveTo>
                  <a:pt x="3600869" y="328815"/>
                </a:moveTo>
                <a:lnTo>
                  <a:pt x="3583693" y="328815"/>
                </a:lnTo>
                <a:lnTo>
                  <a:pt x="3547937" y="325119"/>
                </a:lnTo>
                <a:lnTo>
                  <a:pt x="3596123" y="325119"/>
                </a:lnTo>
                <a:lnTo>
                  <a:pt x="3600869" y="328815"/>
                </a:lnTo>
                <a:close/>
              </a:path>
              <a:path w="18288000" h="381000">
                <a:moveTo>
                  <a:pt x="3645728" y="328815"/>
                </a:moveTo>
                <a:lnTo>
                  <a:pt x="3606835" y="328815"/>
                </a:lnTo>
                <a:lnTo>
                  <a:pt x="3610949" y="325119"/>
                </a:lnTo>
                <a:lnTo>
                  <a:pt x="3630223" y="325119"/>
                </a:lnTo>
                <a:lnTo>
                  <a:pt x="3645728" y="328815"/>
                </a:lnTo>
                <a:close/>
              </a:path>
              <a:path w="18288000" h="381000">
                <a:moveTo>
                  <a:pt x="3864200" y="331381"/>
                </a:moveTo>
                <a:lnTo>
                  <a:pt x="3824498" y="331381"/>
                </a:lnTo>
                <a:lnTo>
                  <a:pt x="3833897" y="328815"/>
                </a:lnTo>
                <a:lnTo>
                  <a:pt x="3769375" y="328815"/>
                </a:lnTo>
                <a:lnTo>
                  <a:pt x="3781083" y="325119"/>
                </a:lnTo>
                <a:lnTo>
                  <a:pt x="3867446" y="325119"/>
                </a:lnTo>
                <a:lnTo>
                  <a:pt x="3864200" y="331381"/>
                </a:lnTo>
                <a:close/>
              </a:path>
              <a:path w="18288000" h="381000">
                <a:moveTo>
                  <a:pt x="4174319" y="326389"/>
                </a:moveTo>
                <a:lnTo>
                  <a:pt x="4167682" y="325119"/>
                </a:lnTo>
                <a:lnTo>
                  <a:pt x="4174354" y="325119"/>
                </a:lnTo>
                <a:lnTo>
                  <a:pt x="4174319" y="326389"/>
                </a:lnTo>
                <a:close/>
              </a:path>
              <a:path w="18288000" h="381000">
                <a:moveTo>
                  <a:pt x="4204441" y="330079"/>
                </a:moveTo>
                <a:lnTo>
                  <a:pt x="4174319" y="326389"/>
                </a:lnTo>
                <a:lnTo>
                  <a:pt x="4174354" y="325119"/>
                </a:lnTo>
                <a:lnTo>
                  <a:pt x="4282587" y="325119"/>
                </a:lnTo>
                <a:lnTo>
                  <a:pt x="4277049" y="328815"/>
                </a:lnTo>
                <a:lnTo>
                  <a:pt x="4215892" y="328815"/>
                </a:lnTo>
                <a:lnTo>
                  <a:pt x="4204441" y="330079"/>
                </a:lnTo>
                <a:close/>
              </a:path>
              <a:path w="18288000" h="381000">
                <a:moveTo>
                  <a:pt x="4886984" y="331381"/>
                </a:moveTo>
                <a:lnTo>
                  <a:pt x="4868886" y="331381"/>
                </a:lnTo>
                <a:lnTo>
                  <a:pt x="4863042" y="325119"/>
                </a:lnTo>
                <a:lnTo>
                  <a:pt x="5035398" y="325119"/>
                </a:lnTo>
                <a:lnTo>
                  <a:pt x="5026854" y="328815"/>
                </a:lnTo>
                <a:lnTo>
                  <a:pt x="4948413" y="328815"/>
                </a:lnTo>
                <a:lnTo>
                  <a:pt x="4886984" y="331381"/>
                </a:lnTo>
                <a:close/>
              </a:path>
              <a:path w="18288000" h="381000">
                <a:moveTo>
                  <a:pt x="5062725" y="336549"/>
                </a:moveTo>
                <a:lnTo>
                  <a:pt x="5058413" y="336549"/>
                </a:lnTo>
                <a:lnTo>
                  <a:pt x="5040802" y="331381"/>
                </a:lnTo>
                <a:lnTo>
                  <a:pt x="5043515" y="331381"/>
                </a:lnTo>
                <a:lnTo>
                  <a:pt x="5035398" y="325119"/>
                </a:lnTo>
                <a:lnTo>
                  <a:pt x="5106935" y="325119"/>
                </a:lnTo>
                <a:lnTo>
                  <a:pt x="5062725" y="336549"/>
                </a:lnTo>
                <a:close/>
              </a:path>
              <a:path w="18288000" h="381000">
                <a:moveTo>
                  <a:pt x="6116687" y="331381"/>
                </a:moveTo>
                <a:lnTo>
                  <a:pt x="6114567" y="331381"/>
                </a:lnTo>
                <a:lnTo>
                  <a:pt x="6126255" y="325119"/>
                </a:lnTo>
                <a:lnTo>
                  <a:pt x="6195568" y="325119"/>
                </a:lnTo>
                <a:lnTo>
                  <a:pt x="6194735" y="328362"/>
                </a:lnTo>
                <a:lnTo>
                  <a:pt x="6194619" y="328815"/>
                </a:lnTo>
                <a:lnTo>
                  <a:pt x="6130113" y="328815"/>
                </a:lnTo>
                <a:lnTo>
                  <a:pt x="6116687" y="331381"/>
                </a:lnTo>
                <a:close/>
              </a:path>
              <a:path w="18288000" h="381000">
                <a:moveTo>
                  <a:pt x="6241253" y="336549"/>
                </a:moveTo>
                <a:lnTo>
                  <a:pt x="6218685" y="336549"/>
                </a:lnTo>
                <a:lnTo>
                  <a:pt x="6201893" y="331381"/>
                </a:lnTo>
                <a:lnTo>
                  <a:pt x="6208151" y="331381"/>
                </a:lnTo>
                <a:lnTo>
                  <a:pt x="6226333" y="325119"/>
                </a:lnTo>
                <a:lnTo>
                  <a:pt x="6231893" y="325119"/>
                </a:lnTo>
                <a:lnTo>
                  <a:pt x="6251195" y="328815"/>
                </a:lnTo>
                <a:lnTo>
                  <a:pt x="6226336" y="328815"/>
                </a:lnTo>
                <a:lnTo>
                  <a:pt x="6241253" y="336549"/>
                </a:lnTo>
                <a:close/>
              </a:path>
              <a:path w="18288000" h="381000">
                <a:moveTo>
                  <a:pt x="6340908" y="331381"/>
                </a:moveTo>
                <a:lnTo>
                  <a:pt x="6278428" y="331381"/>
                </a:lnTo>
                <a:lnTo>
                  <a:pt x="6281785" y="328815"/>
                </a:lnTo>
                <a:lnTo>
                  <a:pt x="6273978" y="328815"/>
                </a:lnTo>
                <a:lnTo>
                  <a:pt x="6231893" y="325119"/>
                </a:lnTo>
                <a:lnTo>
                  <a:pt x="6310099" y="325119"/>
                </a:lnTo>
                <a:lnTo>
                  <a:pt x="6340908" y="331381"/>
                </a:lnTo>
                <a:close/>
              </a:path>
              <a:path w="18288000" h="381000">
                <a:moveTo>
                  <a:pt x="6626887" y="328815"/>
                </a:moveTo>
                <a:lnTo>
                  <a:pt x="6420394" y="328815"/>
                </a:lnTo>
                <a:lnTo>
                  <a:pt x="6393498" y="325119"/>
                </a:lnTo>
                <a:lnTo>
                  <a:pt x="6621824" y="325119"/>
                </a:lnTo>
                <a:lnTo>
                  <a:pt x="6626887" y="328815"/>
                </a:lnTo>
                <a:close/>
              </a:path>
              <a:path w="18288000" h="381000">
                <a:moveTo>
                  <a:pt x="6752600" y="342899"/>
                </a:moveTo>
                <a:lnTo>
                  <a:pt x="6734774" y="342899"/>
                </a:lnTo>
                <a:lnTo>
                  <a:pt x="6734210" y="340659"/>
                </a:lnTo>
                <a:lnTo>
                  <a:pt x="6734135" y="340359"/>
                </a:lnTo>
                <a:lnTo>
                  <a:pt x="6672605" y="340359"/>
                </a:lnTo>
                <a:lnTo>
                  <a:pt x="6695186" y="328815"/>
                </a:lnTo>
                <a:lnTo>
                  <a:pt x="6659804" y="328815"/>
                </a:lnTo>
                <a:lnTo>
                  <a:pt x="6649994" y="325119"/>
                </a:lnTo>
                <a:lnTo>
                  <a:pt x="6721903" y="325119"/>
                </a:lnTo>
                <a:lnTo>
                  <a:pt x="6733673" y="331381"/>
                </a:lnTo>
                <a:lnTo>
                  <a:pt x="6734987" y="331381"/>
                </a:lnTo>
                <a:lnTo>
                  <a:pt x="6738212" y="340359"/>
                </a:lnTo>
                <a:lnTo>
                  <a:pt x="6752600" y="342899"/>
                </a:lnTo>
                <a:close/>
              </a:path>
              <a:path w="18288000" h="381000">
                <a:moveTo>
                  <a:pt x="7029517" y="328815"/>
                </a:moveTo>
                <a:lnTo>
                  <a:pt x="6981484" y="328815"/>
                </a:lnTo>
                <a:lnTo>
                  <a:pt x="6971358" y="325119"/>
                </a:lnTo>
                <a:lnTo>
                  <a:pt x="7020657" y="325119"/>
                </a:lnTo>
                <a:lnTo>
                  <a:pt x="7029517" y="328815"/>
                </a:lnTo>
                <a:close/>
              </a:path>
              <a:path w="18288000" h="381000">
                <a:moveTo>
                  <a:pt x="7108799" y="328815"/>
                </a:moveTo>
                <a:lnTo>
                  <a:pt x="7098821" y="328815"/>
                </a:lnTo>
                <a:lnTo>
                  <a:pt x="7100607" y="325337"/>
                </a:lnTo>
                <a:lnTo>
                  <a:pt x="7100719" y="325119"/>
                </a:lnTo>
                <a:lnTo>
                  <a:pt x="7168920" y="325119"/>
                </a:lnTo>
                <a:lnTo>
                  <a:pt x="7108799" y="328815"/>
                </a:lnTo>
                <a:close/>
              </a:path>
              <a:path w="18288000" h="381000">
                <a:moveTo>
                  <a:pt x="7176605" y="336549"/>
                </a:moveTo>
                <a:lnTo>
                  <a:pt x="7166903" y="336549"/>
                </a:lnTo>
                <a:lnTo>
                  <a:pt x="7159071" y="328815"/>
                </a:lnTo>
                <a:lnTo>
                  <a:pt x="7174300" y="328815"/>
                </a:lnTo>
                <a:lnTo>
                  <a:pt x="7168920" y="325119"/>
                </a:lnTo>
                <a:lnTo>
                  <a:pt x="7331640" y="325119"/>
                </a:lnTo>
                <a:lnTo>
                  <a:pt x="7323848" y="331381"/>
                </a:lnTo>
                <a:lnTo>
                  <a:pt x="7232808" y="331381"/>
                </a:lnTo>
                <a:lnTo>
                  <a:pt x="7233788" y="332205"/>
                </a:lnTo>
                <a:lnTo>
                  <a:pt x="7238574" y="332205"/>
                </a:lnTo>
                <a:lnTo>
                  <a:pt x="7176605" y="336549"/>
                </a:lnTo>
                <a:close/>
              </a:path>
              <a:path w="18288000" h="381000">
                <a:moveTo>
                  <a:pt x="7356627" y="336549"/>
                </a:moveTo>
                <a:lnTo>
                  <a:pt x="7352154" y="336549"/>
                </a:lnTo>
                <a:lnTo>
                  <a:pt x="7331640" y="325119"/>
                </a:lnTo>
                <a:lnTo>
                  <a:pt x="7409850" y="325119"/>
                </a:lnTo>
                <a:lnTo>
                  <a:pt x="7436747" y="328815"/>
                </a:lnTo>
                <a:lnTo>
                  <a:pt x="7407718" y="328815"/>
                </a:lnTo>
                <a:lnTo>
                  <a:pt x="7356627" y="336549"/>
                </a:lnTo>
                <a:close/>
              </a:path>
              <a:path w="18288000" h="381000">
                <a:moveTo>
                  <a:pt x="7552886" y="336549"/>
                </a:moveTo>
                <a:lnTo>
                  <a:pt x="7460899" y="336549"/>
                </a:lnTo>
                <a:lnTo>
                  <a:pt x="7508262" y="328815"/>
                </a:lnTo>
                <a:lnTo>
                  <a:pt x="7490856" y="328815"/>
                </a:lnTo>
                <a:lnTo>
                  <a:pt x="7409850" y="325119"/>
                </a:lnTo>
                <a:lnTo>
                  <a:pt x="7573311" y="325119"/>
                </a:lnTo>
                <a:lnTo>
                  <a:pt x="7552886" y="336549"/>
                </a:lnTo>
                <a:close/>
              </a:path>
              <a:path w="18288000" h="381000">
                <a:moveTo>
                  <a:pt x="7702184" y="328815"/>
                </a:moveTo>
                <a:lnTo>
                  <a:pt x="7662703" y="328815"/>
                </a:lnTo>
                <a:lnTo>
                  <a:pt x="7678208" y="325119"/>
                </a:lnTo>
                <a:lnTo>
                  <a:pt x="7686362" y="325119"/>
                </a:lnTo>
                <a:lnTo>
                  <a:pt x="7702184" y="328815"/>
                </a:lnTo>
                <a:close/>
              </a:path>
              <a:path w="18288000" h="381000">
                <a:moveTo>
                  <a:pt x="8076855" y="331381"/>
                </a:moveTo>
                <a:lnTo>
                  <a:pt x="7811416" y="331381"/>
                </a:lnTo>
                <a:lnTo>
                  <a:pt x="7809849" y="325337"/>
                </a:lnTo>
                <a:lnTo>
                  <a:pt x="7809792" y="325119"/>
                </a:lnTo>
                <a:lnTo>
                  <a:pt x="8135603" y="325119"/>
                </a:lnTo>
                <a:lnTo>
                  <a:pt x="8051433" y="328815"/>
                </a:lnTo>
                <a:lnTo>
                  <a:pt x="8059065" y="328815"/>
                </a:lnTo>
                <a:lnTo>
                  <a:pt x="8076855" y="331381"/>
                </a:lnTo>
                <a:close/>
              </a:path>
              <a:path w="18288000" h="381000">
                <a:moveTo>
                  <a:pt x="8109156" y="331381"/>
                </a:moveTo>
                <a:lnTo>
                  <a:pt x="8099661" y="331381"/>
                </a:lnTo>
                <a:lnTo>
                  <a:pt x="8083884" y="328815"/>
                </a:lnTo>
                <a:lnTo>
                  <a:pt x="8093834" y="328815"/>
                </a:lnTo>
                <a:lnTo>
                  <a:pt x="8135603" y="325119"/>
                </a:lnTo>
                <a:lnTo>
                  <a:pt x="8144869" y="325119"/>
                </a:lnTo>
                <a:lnTo>
                  <a:pt x="8109156" y="331381"/>
                </a:lnTo>
                <a:close/>
              </a:path>
              <a:path w="18288000" h="381000">
                <a:moveTo>
                  <a:pt x="8167391" y="331381"/>
                </a:moveTo>
                <a:lnTo>
                  <a:pt x="8162934" y="331381"/>
                </a:lnTo>
                <a:lnTo>
                  <a:pt x="8146543" y="325119"/>
                </a:lnTo>
                <a:lnTo>
                  <a:pt x="8160066" y="325119"/>
                </a:lnTo>
                <a:lnTo>
                  <a:pt x="8171656" y="328815"/>
                </a:lnTo>
                <a:lnTo>
                  <a:pt x="8174986" y="328815"/>
                </a:lnTo>
                <a:lnTo>
                  <a:pt x="8167391" y="331381"/>
                </a:lnTo>
                <a:close/>
              </a:path>
              <a:path w="18288000" h="381000">
                <a:moveTo>
                  <a:pt x="8198614" y="328815"/>
                </a:moveTo>
                <a:lnTo>
                  <a:pt x="8187280" y="328815"/>
                </a:lnTo>
                <a:lnTo>
                  <a:pt x="8160066" y="325119"/>
                </a:lnTo>
                <a:lnTo>
                  <a:pt x="8231604" y="325119"/>
                </a:lnTo>
                <a:lnTo>
                  <a:pt x="8235241" y="325337"/>
                </a:lnTo>
                <a:lnTo>
                  <a:pt x="8198614" y="328815"/>
                </a:lnTo>
                <a:close/>
              </a:path>
              <a:path w="18288000" h="381000">
                <a:moveTo>
                  <a:pt x="8235241" y="325337"/>
                </a:moveTo>
                <a:lnTo>
                  <a:pt x="8231604" y="325119"/>
                </a:lnTo>
                <a:lnTo>
                  <a:pt x="8237535" y="325119"/>
                </a:lnTo>
                <a:lnTo>
                  <a:pt x="8235241" y="325337"/>
                </a:lnTo>
                <a:close/>
              </a:path>
              <a:path w="18288000" h="381000">
                <a:moveTo>
                  <a:pt x="8584915" y="346709"/>
                </a:moveTo>
                <a:lnTo>
                  <a:pt x="8568520" y="343402"/>
                </a:lnTo>
                <a:lnTo>
                  <a:pt x="8568128" y="342899"/>
                </a:lnTo>
                <a:lnTo>
                  <a:pt x="8479438" y="342899"/>
                </a:lnTo>
                <a:lnTo>
                  <a:pt x="8453767" y="328815"/>
                </a:lnTo>
                <a:lnTo>
                  <a:pt x="8293308" y="328815"/>
                </a:lnTo>
                <a:lnTo>
                  <a:pt x="8235241" y="325337"/>
                </a:lnTo>
                <a:lnTo>
                  <a:pt x="8237535" y="325119"/>
                </a:lnTo>
                <a:lnTo>
                  <a:pt x="10447048" y="325119"/>
                </a:lnTo>
                <a:lnTo>
                  <a:pt x="10398997" y="331381"/>
                </a:lnTo>
                <a:lnTo>
                  <a:pt x="8469028" y="331381"/>
                </a:lnTo>
                <a:lnTo>
                  <a:pt x="8461768" y="332908"/>
                </a:lnTo>
                <a:lnTo>
                  <a:pt x="10387579" y="332908"/>
                </a:lnTo>
                <a:lnTo>
                  <a:pt x="10359776" y="336549"/>
                </a:lnTo>
                <a:lnTo>
                  <a:pt x="8652949" y="336549"/>
                </a:lnTo>
                <a:lnTo>
                  <a:pt x="8651274" y="336821"/>
                </a:lnTo>
                <a:lnTo>
                  <a:pt x="8584915" y="346709"/>
                </a:lnTo>
                <a:close/>
              </a:path>
              <a:path w="18288000" h="381000">
                <a:moveTo>
                  <a:pt x="10433429" y="332205"/>
                </a:moveTo>
                <a:lnTo>
                  <a:pt x="10392946" y="332205"/>
                </a:lnTo>
                <a:lnTo>
                  <a:pt x="10447048" y="325119"/>
                </a:lnTo>
                <a:lnTo>
                  <a:pt x="10567514" y="325119"/>
                </a:lnTo>
                <a:lnTo>
                  <a:pt x="10541882" y="328815"/>
                </a:lnTo>
                <a:lnTo>
                  <a:pt x="10469726" y="328815"/>
                </a:lnTo>
                <a:lnTo>
                  <a:pt x="10476037" y="331381"/>
                </a:lnTo>
                <a:lnTo>
                  <a:pt x="10434669" y="331381"/>
                </a:lnTo>
                <a:lnTo>
                  <a:pt x="10433429" y="332205"/>
                </a:lnTo>
                <a:close/>
              </a:path>
              <a:path w="18288000" h="381000">
                <a:moveTo>
                  <a:pt x="10799927" y="328815"/>
                </a:moveTo>
                <a:lnTo>
                  <a:pt x="10755845" y="328815"/>
                </a:lnTo>
                <a:lnTo>
                  <a:pt x="10777679" y="325119"/>
                </a:lnTo>
                <a:lnTo>
                  <a:pt x="10789169" y="325119"/>
                </a:lnTo>
                <a:lnTo>
                  <a:pt x="10799927" y="328815"/>
                </a:lnTo>
                <a:close/>
              </a:path>
              <a:path w="18288000" h="381000">
                <a:moveTo>
                  <a:pt x="11388225" y="331381"/>
                </a:moveTo>
                <a:lnTo>
                  <a:pt x="11356252" y="331381"/>
                </a:lnTo>
                <a:lnTo>
                  <a:pt x="11340343" y="325119"/>
                </a:lnTo>
                <a:lnTo>
                  <a:pt x="11883361" y="325119"/>
                </a:lnTo>
                <a:lnTo>
                  <a:pt x="11823872" y="328815"/>
                </a:lnTo>
                <a:lnTo>
                  <a:pt x="11383190" y="328815"/>
                </a:lnTo>
                <a:lnTo>
                  <a:pt x="11388225" y="331381"/>
                </a:lnTo>
                <a:close/>
              </a:path>
              <a:path w="18288000" h="381000">
                <a:moveTo>
                  <a:pt x="11891543" y="328815"/>
                </a:moveTo>
                <a:lnTo>
                  <a:pt x="11889373" y="328815"/>
                </a:lnTo>
                <a:lnTo>
                  <a:pt x="11883361" y="325119"/>
                </a:lnTo>
                <a:lnTo>
                  <a:pt x="11898188" y="325119"/>
                </a:lnTo>
                <a:lnTo>
                  <a:pt x="11891543" y="328815"/>
                </a:lnTo>
                <a:close/>
              </a:path>
              <a:path w="18288000" h="381000">
                <a:moveTo>
                  <a:pt x="12055586" y="336549"/>
                </a:moveTo>
                <a:lnTo>
                  <a:pt x="12041173" y="336549"/>
                </a:lnTo>
                <a:lnTo>
                  <a:pt x="11962946" y="331381"/>
                </a:lnTo>
                <a:lnTo>
                  <a:pt x="11978034" y="331381"/>
                </a:lnTo>
                <a:lnTo>
                  <a:pt x="11963424" y="325119"/>
                </a:lnTo>
                <a:lnTo>
                  <a:pt x="12083148" y="325119"/>
                </a:lnTo>
                <a:lnTo>
                  <a:pt x="12113992" y="328815"/>
                </a:lnTo>
                <a:lnTo>
                  <a:pt x="12124205" y="328815"/>
                </a:lnTo>
                <a:lnTo>
                  <a:pt x="12055586" y="336549"/>
                </a:lnTo>
                <a:close/>
              </a:path>
              <a:path w="18288000" h="381000">
                <a:moveTo>
                  <a:pt x="14177873" y="332205"/>
                </a:moveTo>
                <a:lnTo>
                  <a:pt x="14046526" y="332205"/>
                </a:lnTo>
                <a:lnTo>
                  <a:pt x="14047608" y="331381"/>
                </a:lnTo>
                <a:lnTo>
                  <a:pt x="14058017" y="325119"/>
                </a:lnTo>
                <a:lnTo>
                  <a:pt x="14203314" y="325119"/>
                </a:lnTo>
                <a:lnTo>
                  <a:pt x="14203423" y="326389"/>
                </a:lnTo>
                <a:lnTo>
                  <a:pt x="14203532" y="327659"/>
                </a:lnTo>
                <a:lnTo>
                  <a:pt x="14203631" y="328815"/>
                </a:lnTo>
                <a:lnTo>
                  <a:pt x="14117188" y="328815"/>
                </a:lnTo>
                <a:lnTo>
                  <a:pt x="14176603" y="331381"/>
                </a:lnTo>
                <a:lnTo>
                  <a:pt x="14174282" y="331381"/>
                </a:lnTo>
                <a:lnTo>
                  <a:pt x="14177873" y="332205"/>
                </a:lnTo>
                <a:close/>
              </a:path>
              <a:path w="18288000" h="381000">
                <a:moveTo>
                  <a:pt x="14224224" y="328815"/>
                </a:moveTo>
                <a:lnTo>
                  <a:pt x="14217554" y="328815"/>
                </a:lnTo>
                <a:lnTo>
                  <a:pt x="14203314" y="325119"/>
                </a:lnTo>
                <a:lnTo>
                  <a:pt x="14248906" y="325119"/>
                </a:lnTo>
                <a:lnTo>
                  <a:pt x="14224224" y="328815"/>
                </a:lnTo>
                <a:close/>
              </a:path>
              <a:path w="18288000" h="381000">
                <a:moveTo>
                  <a:pt x="17236886" y="328815"/>
                </a:moveTo>
                <a:lnTo>
                  <a:pt x="16117952" y="328815"/>
                </a:lnTo>
                <a:lnTo>
                  <a:pt x="16121116" y="325119"/>
                </a:lnTo>
                <a:lnTo>
                  <a:pt x="17243848" y="325119"/>
                </a:lnTo>
                <a:lnTo>
                  <a:pt x="17236886" y="328815"/>
                </a:lnTo>
                <a:close/>
              </a:path>
              <a:path w="18288000" h="381000">
                <a:moveTo>
                  <a:pt x="17432792" y="346709"/>
                </a:moveTo>
                <a:lnTo>
                  <a:pt x="17419131" y="346709"/>
                </a:lnTo>
                <a:lnTo>
                  <a:pt x="17299446" y="340359"/>
                </a:lnTo>
                <a:lnTo>
                  <a:pt x="17292733" y="336549"/>
                </a:lnTo>
                <a:lnTo>
                  <a:pt x="17293316" y="336549"/>
                </a:lnTo>
                <a:lnTo>
                  <a:pt x="17289971" y="328815"/>
                </a:lnTo>
                <a:lnTo>
                  <a:pt x="17290973" y="328815"/>
                </a:lnTo>
                <a:lnTo>
                  <a:pt x="17295369" y="325119"/>
                </a:lnTo>
                <a:lnTo>
                  <a:pt x="17505905" y="325119"/>
                </a:lnTo>
                <a:lnTo>
                  <a:pt x="17502009" y="331381"/>
                </a:lnTo>
                <a:lnTo>
                  <a:pt x="17484491" y="331381"/>
                </a:lnTo>
                <a:lnTo>
                  <a:pt x="17504051" y="340359"/>
                </a:lnTo>
                <a:lnTo>
                  <a:pt x="17432792" y="346709"/>
                </a:lnTo>
                <a:close/>
              </a:path>
              <a:path w="18288000" h="381000">
                <a:moveTo>
                  <a:pt x="17644657" y="328815"/>
                </a:moveTo>
                <a:lnTo>
                  <a:pt x="17528055" y="328815"/>
                </a:lnTo>
                <a:lnTo>
                  <a:pt x="17505905" y="325119"/>
                </a:lnTo>
                <a:lnTo>
                  <a:pt x="17649720" y="325119"/>
                </a:lnTo>
                <a:lnTo>
                  <a:pt x="17644657" y="328815"/>
                </a:lnTo>
                <a:close/>
              </a:path>
              <a:path w="18288000" h="381000">
                <a:moveTo>
                  <a:pt x="18107974" y="354775"/>
                </a:moveTo>
                <a:lnTo>
                  <a:pt x="17837792" y="354775"/>
                </a:lnTo>
                <a:lnTo>
                  <a:pt x="17856273" y="354220"/>
                </a:lnTo>
                <a:lnTo>
                  <a:pt x="17699981" y="354220"/>
                </a:lnTo>
                <a:lnTo>
                  <a:pt x="17676437" y="342899"/>
                </a:lnTo>
                <a:lnTo>
                  <a:pt x="17630492" y="342899"/>
                </a:lnTo>
                <a:lnTo>
                  <a:pt x="17681967" y="340359"/>
                </a:lnTo>
                <a:lnTo>
                  <a:pt x="17637279" y="336549"/>
                </a:lnTo>
                <a:lnTo>
                  <a:pt x="17644053" y="336549"/>
                </a:lnTo>
                <a:lnTo>
                  <a:pt x="17672701" y="325119"/>
                </a:lnTo>
                <a:lnTo>
                  <a:pt x="18287998" y="325119"/>
                </a:lnTo>
                <a:lnTo>
                  <a:pt x="18287998" y="345439"/>
                </a:lnTo>
                <a:lnTo>
                  <a:pt x="18228499" y="350396"/>
                </a:lnTo>
                <a:lnTo>
                  <a:pt x="18115206" y="350396"/>
                </a:lnTo>
                <a:lnTo>
                  <a:pt x="18115260" y="350690"/>
                </a:lnTo>
                <a:lnTo>
                  <a:pt x="18113346" y="351789"/>
                </a:lnTo>
                <a:lnTo>
                  <a:pt x="18107974" y="354775"/>
                </a:lnTo>
                <a:close/>
              </a:path>
              <a:path w="18288000" h="381000">
                <a:moveTo>
                  <a:pt x="893175" y="328815"/>
                </a:moveTo>
                <a:lnTo>
                  <a:pt x="875279" y="328815"/>
                </a:lnTo>
                <a:lnTo>
                  <a:pt x="892098" y="327659"/>
                </a:lnTo>
                <a:lnTo>
                  <a:pt x="893175" y="328815"/>
                </a:lnTo>
                <a:close/>
              </a:path>
              <a:path w="18288000" h="381000">
                <a:moveTo>
                  <a:pt x="2512246" y="330079"/>
                </a:moveTo>
                <a:lnTo>
                  <a:pt x="2507538" y="328362"/>
                </a:lnTo>
                <a:lnTo>
                  <a:pt x="2509114" y="328815"/>
                </a:lnTo>
                <a:lnTo>
                  <a:pt x="2512246" y="330079"/>
                </a:lnTo>
                <a:close/>
              </a:path>
              <a:path w="18288000" h="381000">
                <a:moveTo>
                  <a:pt x="10397153" y="336549"/>
                </a:moveTo>
                <a:lnTo>
                  <a:pt x="10391550" y="336549"/>
                </a:lnTo>
                <a:lnTo>
                  <a:pt x="10392127" y="332908"/>
                </a:lnTo>
                <a:lnTo>
                  <a:pt x="10392239" y="332205"/>
                </a:lnTo>
                <a:lnTo>
                  <a:pt x="10392303" y="331802"/>
                </a:lnTo>
                <a:lnTo>
                  <a:pt x="10392369" y="331381"/>
                </a:lnTo>
                <a:lnTo>
                  <a:pt x="10398997" y="331381"/>
                </a:lnTo>
                <a:lnTo>
                  <a:pt x="10422168" y="328362"/>
                </a:lnTo>
                <a:lnTo>
                  <a:pt x="10392946" y="332205"/>
                </a:lnTo>
                <a:lnTo>
                  <a:pt x="10435712" y="332205"/>
                </a:lnTo>
                <a:lnTo>
                  <a:pt x="10397153" y="336549"/>
                </a:lnTo>
                <a:close/>
              </a:path>
              <a:path w="18288000" h="381000">
                <a:moveTo>
                  <a:pt x="425946" y="331381"/>
                </a:moveTo>
                <a:lnTo>
                  <a:pt x="416603" y="331381"/>
                </a:lnTo>
                <a:lnTo>
                  <a:pt x="417946" y="328815"/>
                </a:lnTo>
                <a:lnTo>
                  <a:pt x="460521" y="328815"/>
                </a:lnTo>
                <a:lnTo>
                  <a:pt x="425946" y="331381"/>
                </a:lnTo>
                <a:close/>
              </a:path>
              <a:path w="18288000" h="381000">
                <a:moveTo>
                  <a:pt x="469601" y="340359"/>
                </a:moveTo>
                <a:lnTo>
                  <a:pt x="453638" y="328815"/>
                </a:lnTo>
                <a:lnTo>
                  <a:pt x="487835" y="328815"/>
                </a:lnTo>
                <a:lnTo>
                  <a:pt x="497905" y="331381"/>
                </a:lnTo>
                <a:lnTo>
                  <a:pt x="465870" y="331381"/>
                </a:lnTo>
                <a:lnTo>
                  <a:pt x="471852" y="332205"/>
                </a:lnTo>
                <a:lnTo>
                  <a:pt x="474137" y="332205"/>
                </a:lnTo>
                <a:lnTo>
                  <a:pt x="469601" y="340359"/>
                </a:lnTo>
                <a:close/>
              </a:path>
              <a:path w="18288000" h="381000">
                <a:moveTo>
                  <a:pt x="650469" y="331381"/>
                </a:moveTo>
                <a:lnTo>
                  <a:pt x="628089" y="331381"/>
                </a:lnTo>
                <a:lnTo>
                  <a:pt x="634131" y="328815"/>
                </a:lnTo>
                <a:lnTo>
                  <a:pt x="647784" y="328815"/>
                </a:lnTo>
                <a:lnTo>
                  <a:pt x="650469" y="331381"/>
                </a:lnTo>
                <a:close/>
              </a:path>
              <a:path w="18288000" h="381000">
                <a:moveTo>
                  <a:pt x="1028368" y="336549"/>
                </a:moveTo>
                <a:lnTo>
                  <a:pt x="1026203" y="336549"/>
                </a:lnTo>
                <a:lnTo>
                  <a:pt x="986300" y="328815"/>
                </a:lnTo>
                <a:lnTo>
                  <a:pt x="1012379" y="328815"/>
                </a:lnTo>
                <a:lnTo>
                  <a:pt x="1022114" y="331381"/>
                </a:lnTo>
                <a:lnTo>
                  <a:pt x="1023862" y="331381"/>
                </a:lnTo>
                <a:lnTo>
                  <a:pt x="1028368" y="336549"/>
                </a:lnTo>
                <a:close/>
              </a:path>
              <a:path w="18288000" h="381000">
                <a:moveTo>
                  <a:pt x="1144203" y="340359"/>
                </a:moveTo>
                <a:lnTo>
                  <a:pt x="1134859" y="328815"/>
                </a:lnTo>
                <a:lnTo>
                  <a:pt x="1130806" y="328815"/>
                </a:lnTo>
                <a:lnTo>
                  <a:pt x="1166723" y="331381"/>
                </a:lnTo>
                <a:lnTo>
                  <a:pt x="1180826" y="331381"/>
                </a:lnTo>
                <a:lnTo>
                  <a:pt x="1144203" y="340359"/>
                </a:lnTo>
                <a:close/>
              </a:path>
              <a:path w="18288000" h="381000">
                <a:moveTo>
                  <a:pt x="1250770" y="331381"/>
                </a:moveTo>
                <a:lnTo>
                  <a:pt x="1232339" y="331381"/>
                </a:lnTo>
                <a:lnTo>
                  <a:pt x="1216226" y="328815"/>
                </a:lnTo>
                <a:lnTo>
                  <a:pt x="1232979" y="328815"/>
                </a:lnTo>
                <a:lnTo>
                  <a:pt x="1250770" y="331381"/>
                </a:lnTo>
                <a:close/>
              </a:path>
              <a:path w="18288000" h="381000">
                <a:moveTo>
                  <a:pt x="1331346" y="331381"/>
                </a:moveTo>
                <a:lnTo>
                  <a:pt x="1322003" y="331381"/>
                </a:lnTo>
                <a:lnTo>
                  <a:pt x="1280715" y="328815"/>
                </a:lnTo>
                <a:lnTo>
                  <a:pt x="1323290" y="328815"/>
                </a:lnTo>
                <a:lnTo>
                  <a:pt x="1331346" y="331381"/>
                </a:lnTo>
                <a:close/>
              </a:path>
              <a:path w="18288000" h="381000">
                <a:moveTo>
                  <a:pt x="1900644" y="331381"/>
                </a:moveTo>
                <a:lnTo>
                  <a:pt x="1897341" y="331381"/>
                </a:lnTo>
                <a:lnTo>
                  <a:pt x="1924866" y="328815"/>
                </a:lnTo>
                <a:lnTo>
                  <a:pt x="1939918" y="328815"/>
                </a:lnTo>
                <a:lnTo>
                  <a:pt x="1900644" y="331381"/>
                </a:lnTo>
                <a:close/>
              </a:path>
              <a:path w="18288000" h="381000">
                <a:moveTo>
                  <a:pt x="1972102" y="331381"/>
                </a:moveTo>
                <a:lnTo>
                  <a:pt x="1943468" y="331381"/>
                </a:lnTo>
                <a:lnTo>
                  <a:pt x="1930713" y="328815"/>
                </a:lnTo>
                <a:lnTo>
                  <a:pt x="1941220" y="328815"/>
                </a:lnTo>
                <a:lnTo>
                  <a:pt x="1972102" y="331381"/>
                </a:lnTo>
                <a:close/>
              </a:path>
              <a:path w="18288000" h="381000">
                <a:moveTo>
                  <a:pt x="2847426" y="331381"/>
                </a:moveTo>
                <a:lnTo>
                  <a:pt x="2840519" y="331381"/>
                </a:lnTo>
                <a:lnTo>
                  <a:pt x="2801580" y="328815"/>
                </a:lnTo>
                <a:lnTo>
                  <a:pt x="2800095" y="328815"/>
                </a:lnTo>
                <a:lnTo>
                  <a:pt x="2847426" y="331381"/>
                </a:lnTo>
                <a:close/>
              </a:path>
              <a:path w="18288000" h="381000">
                <a:moveTo>
                  <a:pt x="2851419" y="331381"/>
                </a:moveTo>
                <a:lnTo>
                  <a:pt x="2847426" y="331381"/>
                </a:lnTo>
                <a:lnTo>
                  <a:pt x="2800095" y="328815"/>
                </a:lnTo>
                <a:lnTo>
                  <a:pt x="2851251" y="328815"/>
                </a:lnTo>
                <a:lnTo>
                  <a:pt x="2851375" y="330715"/>
                </a:lnTo>
                <a:lnTo>
                  <a:pt x="2851419" y="331381"/>
                </a:lnTo>
                <a:close/>
              </a:path>
              <a:path w="18288000" h="381000">
                <a:moveTo>
                  <a:pt x="2876033" y="331381"/>
                </a:moveTo>
                <a:lnTo>
                  <a:pt x="2859694" y="331381"/>
                </a:lnTo>
                <a:lnTo>
                  <a:pt x="2856002" y="328815"/>
                </a:lnTo>
                <a:lnTo>
                  <a:pt x="2874077" y="328815"/>
                </a:lnTo>
                <a:lnTo>
                  <a:pt x="2884104" y="330079"/>
                </a:lnTo>
                <a:lnTo>
                  <a:pt x="2886979" y="330079"/>
                </a:lnTo>
                <a:lnTo>
                  <a:pt x="2876033" y="331381"/>
                </a:lnTo>
                <a:close/>
              </a:path>
              <a:path w="18288000" h="381000">
                <a:moveTo>
                  <a:pt x="2970819" y="340359"/>
                </a:moveTo>
                <a:lnTo>
                  <a:pt x="2943176" y="328815"/>
                </a:lnTo>
                <a:lnTo>
                  <a:pt x="2940029" y="328815"/>
                </a:lnTo>
                <a:lnTo>
                  <a:pt x="2979975" y="331381"/>
                </a:lnTo>
                <a:lnTo>
                  <a:pt x="2970819" y="340359"/>
                </a:lnTo>
                <a:close/>
              </a:path>
              <a:path w="18288000" h="381000">
                <a:moveTo>
                  <a:pt x="2994541" y="340359"/>
                </a:moveTo>
                <a:lnTo>
                  <a:pt x="2979364" y="336549"/>
                </a:lnTo>
                <a:lnTo>
                  <a:pt x="2991969" y="336549"/>
                </a:lnTo>
                <a:lnTo>
                  <a:pt x="3003157" y="328815"/>
                </a:lnTo>
                <a:lnTo>
                  <a:pt x="3023352" y="328815"/>
                </a:lnTo>
                <a:lnTo>
                  <a:pt x="2994541" y="340359"/>
                </a:lnTo>
                <a:close/>
              </a:path>
              <a:path w="18288000" h="381000">
                <a:moveTo>
                  <a:pt x="3225510" y="331381"/>
                </a:moveTo>
                <a:lnTo>
                  <a:pt x="3201444" y="331381"/>
                </a:lnTo>
                <a:lnTo>
                  <a:pt x="3125246" y="328815"/>
                </a:lnTo>
                <a:lnTo>
                  <a:pt x="3234909" y="328815"/>
                </a:lnTo>
                <a:lnTo>
                  <a:pt x="3225510" y="331381"/>
                </a:lnTo>
                <a:close/>
              </a:path>
              <a:path w="18288000" h="381000">
                <a:moveTo>
                  <a:pt x="3358583" y="331381"/>
                </a:moveTo>
                <a:lnTo>
                  <a:pt x="3344427" y="331381"/>
                </a:lnTo>
                <a:lnTo>
                  <a:pt x="3286355" y="328815"/>
                </a:lnTo>
                <a:lnTo>
                  <a:pt x="3350862" y="328815"/>
                </a:lnTo>
                <a:lnTo>
                  <a:pt x="3358583" y="331381"/>
                </a:lnTo>
                <a:close/>
              </a:path>
              <a:path w="18288000" h="381000">
                <a:moveTo>
                  <a:pt x="3631256" y="331381"/>
                </a:moveTo>
                <a:lnTo>
                  <a:pt x="3620497" y="331381"/>
                </a:lnTo>
                <a:lnTo>
                  <a:pt x="3603042" y="328815"/>
                </a:lnTo>
                <a:lnTo>
                  <a:pt x="3652068" y="328815"/>
                </a:lnTo>
                <a:lnTo>
                  <a:pt x="3631256" y="331381"/>
                </a:lnTo>
                <a:close/>
              </a:path>
              <a:path w="18288000" h="381000">
                <a:moveTo>
                  <a:pt x="4174056" y="331381"/>
                </a:moveTo>
                <a:lnTo>
                  <a:pt x="4163130" y="331381"/>
                </a:lnTo>
                <a:lnTo>
                  <a:pt x="4124527" y="328815"/>
                </a:lnTo>
                <a:lnTo>
                  <a:pt x="4174211" y="328815"/>
                </a:lnTo>
                <a:lnTo>
                  <a:pt x="4174096" y="330715"/>
                </a:lnTo>
                <a:lnTo>
                  <a:pt x="4174056" y="331381"/>
                </a:lnTo>
                <a:close/>
              </a:path>
              <a:path w="18288000" h="381000">
                <a:moveTo>
                  <a:pt x="4192034" y="336549"/>
                </a:moveTo>
                <a:lnTo>
                  <a:pt x="4145782" y="336549"/>
                </a:lnTo>
                <a:lnTo>
                  <a:pt x="4215892" y="328815"/>
                </a:lnTo>
                <a:lnTo>
                  <a:pt x="4213529" y="328815"/>
                </a:lnTo>
                <a:lnTo>
                  <a:pt x="4197417" y="331381"/>
                </a:lnTo>
                <a:lnTo>
                  <a:pt x="4193126" y="331381"/>
                </a:lnTo>
                <a:lnTo>
                  <a:pt x="4192107" y="336206"/>
                </a:lnTo>
                <a:lnTo>
                  <a:pt x="4192034" y="336549"/>
                </a:lnTo>
                <a:close/>
              </a:path>
              <a:path w="18288000" h="381000">
                <a:moveTo>
                  <a:pt x="4205648" y="330079"/>
                </a:moveTo>
                <a:lnTo>
                  <a:pt x="4213529" y="328815"/>
                </a:lnTo>
                <a:lnTo>
                  <a:pt x="4215772" y="328815"/>
                </a:lnTo>
                <a:lnTo>
                  <a:pt x="4205648" y="330079"/>
                </a:lnTo>
                <a:close/>
              </a:path>
              <a:path w="18288000" h="381000">
                <a:moveTo>
                  <a:pt x="4275290" y="330079"/>
                </a:moveTo>
                <a:lnTo>
                  <a:pt x="4208707" y="330079"/>
                </a:lnTo>
                <a:lnTo>
                  <a:pt x="4213220" y="328815"/>
                </a:lnTo>
                <a:lnTo>
                  <a:pt x="4277036" y="328815"/>
                </a:lnTo>
                <a:lnTo>
                  <a:pt x="4275290" y="330079"/>
                </a:lnTo>
                <a:close/>
              </a:path>
              <a:path w="18288000" h="381000">
                <a:moveTo>
                  <a:pt x="4719728" y="331381"/>
                </a:moveTo>
                <a:lnTo>
                  <a:pt x="4689437" y="331381"/>
                </a:lnTo>
                <a:lnTo>
                  <a:pt x="4681045" y="328815"/>
                </a:lnTo>
                <a:lnTo>
                  <a:pt x="4691195" y="328815"/>
                </a:lnTo>
                <a:lnTo>
                  <a:pt x="4719728" y="331381"/>
                </a:lnTo>
                <a:close/>
              </a:path>
              <a:path w="18288000" h="381000">
                <a:moveTo>
                  <a:pt x="4970962" y="331381"/>
                </a:moveTo>
                <a:lnTo>
                  <a:pt x="4940584" y="331381"/>
                </a:lnTo>
                <a:lnTo>
                  <a:pt x="4936891" y="328815"/>
                </a:lnTo>
                <a:lnTo>
                  <a:pt x="5037090" y="328815"/>
                </a:lnTo>
                <a:lnTo>
                  <a:pt x="4970962" y="331381"/>
                </a:lnTo>
                <a:close/>
              </a:path>
              <a:path w="18288000" h="381000">
                <a:moveTo>
                  <a:pt x="6073421" y="331381"/>
                </a:moveTo>
                <a:lnTo>
                  <a:pt x="6068456" y="331381"/>
                </a:lnTo>
                <a:lnTo>
                  <a:pt x="6073827" y="328815"/>
                </a:lnTo>
                <a:lnTo>
                  <a:pt x="6088526" y="328815"/>
                </a:lnTo>
                <a:lnTo>
                  <a:pt x="6073421" y="331381"/>
                </a:lnTo>
                <a:close/>
              </a:path>
              <a:path w="18288000" h="381000">
                <a:moveTo>
                  <a:pt x="6192385" y="336549"/>
                </a:moveTo>
                <a:lnTo>
                  <a:pt x="6187445" y="336549"/>
                </a:lnTo>
                <a:lnTo>
                  <a:pt x="6160319" y="332908"/>
                </a:lnTo>
                <a:lnTo>
                  <a:pt x="6176291" y="331381"/>
                </a:lnTo>
                <a:lnTo>
                  <a:pt x="6127185" y="331381"/>
                </a:lnTo>
                <a:lnTo>
                  <a:pt x="6127856" y="328815"/>
                </a:lnTo>
                <a:lnTo>
                  <a:pt x="6194623" y="328815"/>
                </a:lnTo>
                <a:lnTo>
                  <a:pt x="6192485" y="336206"/>
                </a:lnTo>
                <a:lnTo>
                  <a:pt x="6192385" y="336549"/>
                </a:lnTo>
                <a:close/>
              </a:path>
              <a:path w="18288000" h="381000">
                <a:moveTo>
                  <a:pt x="6596258" y="331381"/>
                </a:moveTo>
                <a:lnTo>
                  <a:pt x="6476215" y="331381"/>
                </a:lnTo>
                <a:lnTo>
                  <a:pt x="6469838" y="328815"/>
                </a:lnTo>
                <a:lnTo>
                  <a:pt x="6634525" y="328815"/>
                </a:lnTo>
                <a:lnTo>
                  <a:pt x="6596258" y="331381"/>
                </a:lnTo>
                <a:close/>
              </a:path>
              <a:path w="18288000" h="381000">
                <a:moveTo>
                  <a:pt x="6673723" y="331381"/>
                </a:moveTo>
                <a:lnTo>
                  <a:pt x="6642974" y="331381"/>
                </a:lnTo>
                <a:lnTo>
                  <a:pt x="6665464" y="328815"/>
                </a:lnTo>
                <a:lnTo>
                  <a:pt x="6675066" y="328815"/>
                </a:lnTo>
                <a:lnTo>
                  <a:pt x="6673723" y="331381"/>
                </a:lnTo>
                <a:close/>
              </a:path>
              <a:path w="18288000" h="381000">
                <a:moveTo>
                  <a:pt x="7012778" y="332205"/>
                </a:moveTo>
                <a:lnTo>
                  <a:pt x="6992054" y="332205"/>
                </a:lnTo>
                <a:lnTo>
                  <a:pt x="6986962" y="331381"/>
                </a:lnTo>
                <a:lnTo>
                  <a:pt x="6967908" y="331381"/>
                </a:lnTo>
                <a:lnTo>
                  <a:pt x="6963544" y="328815"/>
                </a:lnTo>
                <a:lnTo>
                  <a:pt x="7005750" y="328815"/>
                </a:lnTo>
                <a:lnTo>
                  <a:pt x="7012778" y="332205"/>
                </a:lnTo>
                <a:close/>
              </a:path>
              <a:path w="18288000" h="381000">
                <a:moveTo>
                  <a:pt x="7054056" y="331381"/>
                </a:moveTo>
                <a:lnTo>
                  <a:pt x="7044241" y="331381"/>
                </a:lnTo>
                <a:lnTo>
                  <a:pt x="6998924" y="328815"/>
                </a:lnTo>
                <a:lnTo>
                  <a:pt x="7043650" y="328815"/>
                </a:lnTo>
                <a:lnTo>
                  <a:pt x="7054056" y="331381"/>
                </a:lnTo>
                <a:close/>
              </a:path>
              <a:path w="18288000" h="381000">
                <a:moveTo>
                  <a:pt x="7394060" y="336206"/>
                </a:moveTo>
                <a:lnTo>
                  <a:pt x="7404751" y="328815"/>
                </a:lnTo>
                <a:lnTo>
                  <a:pt x="7444030" y="328815"/>
                </a:lnTo>
                <a:lnTo>
                  <a:pt x="7428924" y="331381"/>
                </a:lnTo>
                <a:lnTo>
                  <a:pt x="7420492" y="331381"/>
                </a:lnTo>
                <a:lnTo>
                  <a:pt x="7394060" y="336206"/>
                </a:lnTo>
                <a:close/>
              </a:path>
              <a:path w="18288000" h="381000">
                <a:moveTo>
                  <a:pt x="8303884" y="331381"/>
                </a:moveTo>
                <a:lnTo>
                  <a:pt x="8297561" y="331381"/>
                </a:lnTo>
                <a:lnTo>
                  <a:pt x="8293533" y="328815"/>
                </a:lnTo>
                <a:lnTo>
                  <a:pt x="8322347" y="328815"/>
                </a:lnTo>
                <a:lnTo>
                  <a:pt x="8303884" y="331381"/>
                </a:lnTo>
                <a:close/>
              </a:path>
              <a:path w="18288000" h="381000">
                <a:moveTo>
                  <a:pt x="8444454" y="336549"/>
                </a:moveTo>
                <a:lnTo>
                  <a:pt x="8402617" y="336549"/>
                </a:lnTo>
                <a:lnTo>
                  <a:pt x="8312666" y="328815"/>
                </a:lnTo>
                <a:lnTo>
                  <a:pt x="8454920" y="328815"/>
                </a:lnTo>
                <a:lnTo>
                  <a:pt x="8453913" y="331381"/>
                </a:lnTo>
                <a:lnTo>
                  <a:pt x="8458444" y="331381"/>
                </a:lnTo>
                <a:lnTo>
                  <a:pt x="8461227" y="332908"/>
                </a:lnTo>
                <a:lnTo>
                  <a:pt x="8461768" y="332908"/>
                </a:lnTo>
                <a:lnTo>
                  <a:pt x="8444454" y="336549"/>
                </a:lnTo>
                <a:close/>
              </a:path>
              <a:path w="18288000" h="381000">
                <a:moveTo>
                  <a:pt x="10546465" y="336549"/>
                </a:moveTo>
                <a:lnTo>
                  <a:pt x="10496303" y="336549"/>
                </a:lnTo>
                <a:lnTo>
                  <a:pt x="10511967" y="328815"/>
                </a:lnTo>
                <a:lnTo>
                  <a:pt x="10536768" y="328815"/>
                </a:lnTo>
                <a:lnTo>
                  <a:pt x="10546465" y="336549"/>
                </a:lnTo>
                <a:close/>
              </a:path>
              <a:path w="18288000" h="381000">
                <a:moveTo>
                  <a:pt x="11029354" y="346709"/>
                </a:moveTo>
                <a:lnTo>
                  <a:pt x="11025131" y="346709"/>
                </a:lnTo>
                <a:lnTo>
                  <a:pt x="10896717" y="336549"/>
                </a:lnTo>
                <a:lnTo>
                  <a:pt x="10902591" y="336549"/>
                </a:lnTo>
                <a:lnTo>
                  <a:pt x="10902591" y="328815"/>
                </a:lnTo>
                <a:lnTo>
                  <a:pt x="11124156" y="328815"/>
                </a:lnTo>
                <a:lnTo>
                  <a:pt x="11137248" y="331381"/>
                </a:lnTo>
                <a:lnTo>
                  <a:pt x="11074781" y="331381"/>
                </a:lnTo>
                <a:lnTo>
                  <a:pt x="11077328" y="332205"/>
                </a:lnTo>
                <a:lnTo>
                  <a:pt x="11079661" y="332205"/>
                </a:lnTo>
                <a:lnTo>
                  <a:pt x="11008600" y="340359"/>
                </a:lnTo>
                <a:lnTo>
                  <a:pt x="11029354" y="346709"/>
                </a:lnTo>
                <a:close/>
              </a:path>
              <a:path w="18288000" h="381000">
                <a:moveTo>
                  <a:pt x="11541440" y="346709"/>
                </a:moveTo>
                <a:lnTo>
                  <a:pt x="11538742" y="346709"/>
                </a:lnTo>
                <a:lnTo>
                  <a:pt x="11528323" y="342899"/>
                </a:lnTo>
                <a:lnTo>
                  <a:pt x="11529087" y="342899"/>
                </a:lnTo>
                <a:lnTo>
                  <a:pt x="11524931" y="340359"/>
                </a:lnTo>
                <a:lnTo>
                  <a:pt x="11447093" y="340359"/>
                </a:lnTo>
                <a:lnTo>
                  <a:pt x="11448659" y="336821"/>
                </a:lnTo>
                <a:lnTo>
                  <a:pt x="11448779" y="336549"/>
                </a:lnTo>
                <a:lnTo>
                  <a:pt x="11444145" y="336549"/>
                </a:lnTo>
                <a:lnTo>
                  <a:pt x="11379255" y="328815"/>
                </a:lnTo>
                <a:lnTo>
                  <a:pt x="11644207" y="328815"/>
                </a:lnTo>
                <a:lnTo>
                  <a:pt x="11659313" y="331381"/>
                </a:lnTo>
                <a:lnTo>
                  <a:pt x="11581847" y="331381"/>
                </a:lnTo>
                <a:lnTo>
                  <a:pt x="11541440" y="346709"/>
                </a:lnTo>
                <a:close/>
              </a:path>
              <a:path w="18288000" h="381000">
                <a:moveTo>
                  <a:pt x="11681084" y="336549"/>
                </a:moveTo>
                <a:lnTo>
                  <a:pt x="11673155" y="336549"/>
                </a:lnTo>
                <a:lnTo>
                  <a:pt x="11711240" y="328815"/>
                </a:lnTo>
                <a:lnTo>
                  <a:pt x="11814449" y="328815"/>
                </a:lnTo>
                <a:lnTo>
                  <a:pt x="11810085" y="331381"/>
                </a:lnTo>
                <a:lnTo>
                  <a:pt x="11702791" y="331381"/>
                </a:lnTo>
                <a:lnTo>
                  <a:pt x="11681084" y="336549"/>
                </a:lnTo>
                <a:close/>
              </a:path>
              <a:path w="18288000" h="381000">
                <a:moveTo>
                  <a:pt x="12123792" y="330079"/>
                </a:moveTo>
                <a:lnTo>
                  <a:pt x="12121347" y="330079"/>
                </a:lnTo>
                <a:lnTo>
                  <a:pt x="12118105" y="328815"/>
                </a:lnTo>
                <a:lnTo>
                  <a:pt x="12114066" y="328815"/>
                </a:lnTo>
                <a:lnTo>
                  <a:pt x="12123792" y="330079"/>
                </a:lnTo>
                <a:close/>
              </a:path>
              <a:path w="18288000" h="381000">
                <a:moveTo>
                  <a:pt x="12210015" y="331381"/>
                </a:moveTo>
                <a:lnTo>
                  <a:pt x="12134725" y="331381"/>
                </a:lnTo>
                <a:lnTo>
                  <a:pt x="12163929" y="328815"/>
                </a:lnTo>
                <a:lnTo>
                  <a:pt x="12211693" y="328815"/>
                </a:lnTo>
                <a:lnTo>
                  <a:pt x="12210015" y="331381"/>
                </a:lnTo>
                <a:close/>
              </a:path>
              <a:path w="18288000" h="381000">
                <a:moveTo>
                  <a:pt x="14178562" y="331381"/>
                </a:moveTo>
                <a:lnTo>
                  <a:pt x="14176603" y="331381"/>
                </a:lnTo>
                <a:lnTo>
                  <a:pt x="14117188" y="328815"/>
                </a:lnTo>
                <a:lnTo>
                  <a:pt x="14176212" y="328815"/>
                </a:lnTo>
                <a:lnTo>
                  <a:pt x="14178562" y="331381"/>
                </a:lnTo>
                <a:close/>
              </a:path>
              <a:path w="18288000" h="381000">
                <a:moveTo>
                  <a:pt x="14195949" y="331381"/>
                </a:moveTo>
                <a:lnTo>
                  <a:pt x="14178562" y="331381"/>
                </a:lnTo>
                <a:lnTo>
                  <a:pt x="14176212" y="328815"/>
                </a:lnTo>
                <a:lnTo>
                  <a:pt x="14205348" y="328815"/>
                </a:lnTo>
                <a:lnTo>
                  <a:pt x="14195949" y="331381"/>
                </a:lnTo>
                <a:close/>
              </a:path>
              <a:path w="18288000" h="381000">
                <a:moveTo>
                  <a:pt x="15323311" y="330079"/>
                </a:moveTo>
                <a:lnTo>
                  <a:pt x="15319815" y="330079"/>
                </a:lnTo>
                <a:lnTo>
                  <a:pt x="15289442" y="328815"/>
                </a:lnTo>
                <a:lnTo>
                  <a:pt x="15329465" y="328815"/>
                </a:lnTo>
                <a:lnTo>
                  <a:pt x="15323311" y="330079"/>
                </a:lnTo>
                <a:close/>
              </a:path>
              <a:path w="18288000" h="381000">
                <a:moveTo>
                  <a:pt x="15333744" y="336549"/>
                </a:moveTo>
                <a:lnTo>
                  <a:pt x="15319238" y="336549"/>
                </a:lnTo>
                <a:lnTo>
                  <a:pt x="15315142" y="331381"/>
                </a:lnTo>
                <a:lnTo>
                  <a:pt x="15328857" y="331381"/>
                </a:lnTo>
                <a:lnTo>
                  <a:pt x="15322094" y="330079"/>
                </a:lnTo>
                <a:lnTo>
                  <a:pt x="15323311" y="330079"/>
                </a:lnTo>
                <a:lnTo>
                  <a:pt x="15329465" y="328815"/>
                </a:lnTo>
                <a:lnTo>
                  <a:pt x="15327032" y="328815"/>
                </a:lnTo>
                <a:lnTo>
                  <a:pt x="15329239" y="331381"/>
                </a:lnTo>
                <a:lnTo>
                  <a:pt x="15333744" y="336549"/>
                </a:lnTo>
                <a:close/>
              </a:path>
              <a:path w="18288000" h="381000">
                <a:moveTo>
                  <a:pt x="15355676" y="331381"/>
                </a:moveTo>
                <a:lnTo>
                  <a:pt x="15329239" y="331381"/>
                </a:lnTo>
                <a:lnTo>
                  <a:pt x="15327032" y="328815"/>
                </a:lnTo>
                <a:lnTo>
                  <a:pt x="15368768" y="328815"/>
                </a:lnTo>
                <a:lnTo>
                  <a:pt x="15355676" y="331381"/>
                </a:lnTo>
                <a:close/>
              </a:path>
              <a:path w="18288000" h="381000">
                <a:moveTo>
                  <a:pt x="15713201" y="331381"/>
                </a:moveTo>
                <a:lnTo>
                  <a:pt x="15365071" y="331381"/>
                </a:lnTo>
                <a:lnTo>
                  <a:pt x="15366749" y="328815"/>
                </a:lnTo>
                <a:lnTo>
                  <a:pt x="15694067" y="328815"/>
                </a:lnTo>
                <a:lnTo>
                  <a:pt x="15713201" y="331381"/>
                </a:lnTo>
                <a:close/>
              </a:path>
              <a:path w="18288000" h="381000">
                <a:moveTo>
                  <a:pt x="15741281" y="336549"/>
                </a:moveTo>
                <a:lnTo>
                  <a:pt x="15737483" y="336549"/>
                </a:lnTo>
                <a:lnTo>
                  <a:pt x="15737483" y="331381"/>
                </a:lnTo>
                <a:lnTo>
                  <a:pt x="15734086" y="331381"/>
                </a:lnTo>
                <a:lnTo>
                  <a:pt x="15722002" y="328815"/>
                </a:lnTo>
                <a:lnTo>
                  <a:pt x="15796900" y="328815"/>
                </a:lnTo>
                <a:lnTo>
                  <a:pt x="15741281" y="336549"/>
                </a:lnTo>
                <a:close/>
              </a:path>
              <a:path w="18288000" h="381000">
                <a:moveTo>
                  <a:pt x="15817546" y="340359"/>
                </a:moveTo>
                <a:lnTo>
                  <a:pt x="15806076" y="331381"/>
                </a:lnTo>
                <a:lnTo>
                  <a:pt x="15807644" y="331381"/>
                </a:lnTo>
                <a:lnTo>
                  <a:pt x="15789565" y="328815"/>
                </a:lnTo>
                <a:lnTo>
                  <a:pt x="15874778" y="328815"/>
                </a:lnTo>
                <a:lnTo>
                  <a:pt x="15817546" y="340359"/>
                </a:lnTo>
                <a:close/>
              </a:path>
              <a:path w="18288000" h="381000">
                <a:moveTo>
                  <a:pt x="15918740" y="336549"/>
                </a:moveTo>
                <a:lnTo>
                  <a:pt x="15887568" y="336549"/>
                </a:lnTo>
                <a:lnTo>
                  <a:pt x="15870785" y="328815"/>
                </a:lnTo>
                <a:lnTo>
                  <a:pt x="15968422" y="328815"/>
                </a:lnTo>
                <a:lnTo>
                  <a:pt x="15909678" y="331381"/>
                </a:lnTo>
                <a:lnTo>
                  <a:pt x="15885976" y="331381"/>
                </a:lnTo>
                <a:lnTo>
                  <a:pt x="15918740" y="336549"/>
                </a:lnTo>
                <a:close/>
              </a:path>
              <a:path w="18288000" h="381000">
                <a:moveTo>
                  <a:pt x="15996852" y="331381"/>
                </a:moveTo>
                <a:lnTo>
                  <a:pt x="15955453" y="331381"/>
                </a:lnTo>
                <a:lnTo>
                  <a:pt x="15961733" y="328815"/>
                </a:lnTo>
                <a:lnTo>
                  <a:pt x="15978054" y="328815"/>
                </a:lnTo>
                <a:lnTo>
                  <a:pt x="15996852" y="331381"/>
                </a:lnTo>
                <a:close/>
              </a:path>
              <a:path w="18288000" h="381000">
                <a:moveTo>
                  <a:pt x="16455393" y="331381"/>
                </a:moveTo>
                <a:lnTo>
                  <a:pt x="16167140" y="331381"/>
                </a:lnTo>
                <a:lnTo>
                  <a:pt x="16106719" y="328815"/>
                </a:lnTo>
                <a:lnTo>
                  <a:pt x="16480233" y="328815"/>
                </a:lnTo>
                <a:lnTo>
                  <a:pt x="16455393" y="331381"/>
                </a:lnTo>
                <a:close/>
              </a:path>
              <a:path w="18288000" h="381000">
                <a:moveTo>
                  <a:pt x="16707427" y="331381"/>
                </a:moveTo>
                <a:lnTo>
                  <a:pt x="16483021" y="331381"/>
                </a:lnTo>
                <a:lnTo>
                  <a:pt x="16474294" y="328815"/>
                </a:lnTo>
                <a:lnTo>
                  <a:pt x="16711118" y="328815"/>
                </a:lnTo>
                <a:lnTo>
                  <a:pt x="16707427" y="331381"/>
                </a:lnTo>
                <a:close/>
              </a:path>
              <a:path w="18288000" h="381000">
                <a:moveTo>
                  <a:pt x="16742579" y="336549"/>
                </a:moveTo>
                <a:lnTo>
                  <a:pt x="16740497" y="336549"/>
                </a:lnTo>
                <a:lnTo>
                  <a:pt x="16708052" y="328815"/>
                </a:lnTo>
                <a:lnTo>
                  <a:pt x="16970722" y="328815"/>
                </a:lnTo>
                <a:lnTo>
                  <a:pt x="16940880" y="330079"/>
                </a:lnTo>
                <a:lnTo>
                  <a:pt x="16949174" y="330079"/>
                </a:lnTo>
                <a:lnTo>
                  <a:pt x="16940446" y="331381"/>
                </a:lnTo>
                <a:lnTo>
                  <a:pt x="16779092" y="331381"/>
                </a:lnTo>
                <a:lnTo>
                  <a:pt x="16773934" y="332205"/>
                </a:lnTo>
                <a:lnTo>
                  <a:pt x="16774253" y="332205"/>
                </a:lnTo>
                <a:lnTo>
                  <a:pt x="16742579" y="336549"/>
                </a:lnTo>
                <a:close/>
              </a:path>
              <a:path w="18288000" h="381000">
                <a:moveTo>
                  <a:pt x="17027436" y="336549"/>
                </a:moveTo>
                <a:lnTo>
                  <a:pt x="16960930" y="336549"/>
                </a:lnTo>
                <a:lnTo>
                  <a:pt x="16948623" y="328815"/>
                </a:lnTo>
                <a:lnTo>
                  <a:pt x="17283447" y="328815"/>
                </a:lnTo>
                <a:lnTo>
                  <a:pt x="17283617" y="330079"/>
                </a:lnTo>
                <a:lnTo>
                  <a:pt x="17283703" y="330715"/>
                </a:lnTo>
                <a:lnTo>
                  <a:pt x="17283793" y="331381"/>
                </a:lnTo>
                <a:lnTo>
                  <a:pt x="17115947" y="331381"/>
                </a:lnTo>
                <a:lnTo>
                  <a:pt x="17115480" y="331802"/>
                </a:lnTo>
                <a:lnTo>
                  <a:pt x="17027436" y="336549"/>
                </a:lnTo>
                <a:close/>
              </a:path>
              <a:path w="18288000" h="381000">
                <a:moveTo>
                  <a:pt x="17516470" y="336549"/>
                </a:moveTo>
                <a:lnTo>
                  <a:pt x="17513211" y="336549"/>
                </a:lnTo>
                <a:lnTo>
                  <a:pt x="17533349" y="328815"/>
                </a:lnTo>
                <a:lnTo>
                  <a:pt x="17543845" y="328815"/>
                </a:lnTo>
                <a:lnTo>
                  <a:pt x="17545188" y="331381"/>
                </a:lnTo>
                <a:lnTo>
                  <a:pt x="17553740" y="331381"/>
                </a:lnTo>
                <a:lnTo>
                  <a:pt x="17516470" y="336549"/>
                </a:lnTo>
                <a:close/>
              </a:path>
              <a:path w="18288000" h="381000">
                <a:moveTo>
                  <a:pt x="17618647" y="331381"/>
                </a:moveTo>
                <a:lnTo>
                  <a:pt x="17556792" y="331381"/>
                </a:lnTo>
                <a:lnTo>
                  <a:pt x="17541351" y="328815"/>
                </a:lnTo>
                <a:lnTo>
                  <a:pt x="17649194" y="328815"/>
                </a:lnTo>
                <a:lnTo>
                  <a:pt x="17618647" y="331381"/>
                </a:lnTo>
                <a:close/>
              </a:path>
              <a:path w="18288000" h="381000">
                <a:moveTo>
                  <a:pt x="2519039" y="331381"/>
                </a:moveTo>
                <a:lnTo>
                  <a:pt x="2503937" y="331381"/>
                </a:lnTo>
                <a:lnTo>
                  <a:pt x="2510537" y="330079"/>
                </a:lnTo>
                <a:lnTo>
                  <a:pt x="2511868" y="330079"/>
                </a:lnTo>
                <a:lnTo>
                  <a:pt x="2519039" y="331381"/>
                </a:lnTo>
                <a:close/>
              </a:path>
              <a:path w="18288000" h="381000">
                <a:moveTo>
                  <a:pt x="4201602" y="330715"/>
                </a:moveTo>
                <a:lnTo>
                  <a:pt x="4205597" y="330079"/>
                </a:lnTo>
                <a:lnTo>
                  <a:pt x="4206290" y="330079"/>
                </a:lnTo>
                <a:lnTo>
                  <a:pt x="4201602" y="330715"/>
                </a:lnTo>
                <a:close/>
              </a:path>
              <a:path w="18288000" h="381000">
                <a:moveTo>
                  <a:pt x="4271345" y="331381"/>
                </a:moveTo>
                <a:lnTo>
                  <a:pt x="4224628" y="331381"/>
                </a:lnTo>
                <a:lnTo>
                  <a:pt x="4204982" y="330079"/>
                </a:lnTo>
                <a:lnTo>
                  <a:pt x="4275509" y="330079"/>
                </a:lnTo>
                <a:lnTo>
                  <a:pt x="4271345" y="331381"/>
                </a:lnTo>
                <a:close/>
              </a:path>
              <a:path w="18288000" h="381000">
                <a:moveTo>
                  <a:pt x="15328857" y="331381"/>
                </a:moveTo>
                <a:lnTo>
                  <a:pt x="15318894" y="331381"/>
                </a:lnTo>
                <a:lnTo>
                  <a:pt x="15323114" y="330079"/>
                </a:lnTo>
                <a:lnTo>
                  <a:pt x="15322094" y="330079"/>
                </a:lnTo>
                <a:lnTo>
                  <a:pt x="15328857" y="331381"/>
                </a:lnTo>
                <a:close/>
              </a:path>
              <a:path w="18288000" h="381000">
                <a:moveTo>
                  <a:pt x="503399" y="336549"/>
                </a:moveTo>
                <a:lnTo>
                  <a:pt x="465870" y="331381"/>
                </a:lnTo>
                <a:lnTo>
                  <a:pt x="468177" y="331381"/>
                </a:lnTo>
                <a:lnTo>
                  <a:pt x="503399" y="336549"/>
                </a:lnTo>
                <a:close/>
              </a:path>
              <a:path w="18288000" h="381000">
                <a:moveTo>
                  <a:pt x="474137" y="332205"/>
                </a:moveTo>
                <a:lnTo>
                  <a:pt x="473791" y="332205"/>
                </a:lnTo>
                <a:lnTo>
                  <a:pt x="468177" y="331381"/>
                </a:lnTo>
                <a:lnTo>
                  <a:pt x="474595" y="331381"/>
                </a:lnTo>
                <a:lnTo>
                  <a:pt x="474137" y="332205"/>
                </a:lnTo>
                <a:close/>
              </a:path>
              <a:path w="18288000" h="381000">
                <a:moveTo>
                  <a:pt x="1982043" y="346709"/>
                </a:moveTo>
                <a:lnTo>
                  <a:pt x="1965045" y="346709"/>
                </a:lnTo>
                <a:lnTo>
                  <a:pt x="1973001" y="340359"/>
                </a:lnTo>
                <a:lnTo>
                  <a:pt x="1913325" y="340359"/>
                </a:lnTo>
                <a:lnTo>
                  <a:pt x="1951196" y="331381"/>
                </a:lnTo>
                <a:lnTo>
                  <a:pt x="1980239" y="331381"/>
                </a:lnTo>
                <a:lnTo>
                  <a:pt x="1985233" y="340359"/>
                </a:lnTo>
                <a:lnTo>
                  <a:pt x="1975001" y="342899"/>
                </a:lnTo>
                <a:lnTo>
                  <a:pt x="1971996" y="342899"/>
                </a:lnTo>
                <a:lnTo>
                  <a:pt x="1982043" y="346709"/>
                </a:lnTo>
                <a:close/>
              </a:path>
              <a:path w="18288000" h="381000">
                <a:moveTo>
                  <a:pt x="2526055" y="334009"/>
                </a:moveTo>
                <a:lnTo>
                  <a:pt x="2519360" y="331381"/>
                </a:lnTo>
                <a:lnTo>
                  <a:pt x="2529698" y="331381"/>
                </a:lnTo>
                <a:lnTo>
                  <a:pt x="2526055" y="334009"/>
                </a:lnTo>
                <a:close/>
              </a:path>
              <a:path w="18288000" h="381000">
                <a:moveTo>
                  <a:pt x="2584662" y="336549"/>
                </a:moveTo>
                <a:lnTo>
                  <a:pt x="2566327" y="336549"/>
                </a:lnTo>
                <a:lnTo>
                  <a:pt x="2565749" y="332908"/>
                </a:lnTo>
                <a:lnTo>
                  <a:pt x="2565638" y="332205"/>
                </a:lnTo>
                <a:lnTo>
                  <a:pt x="2565574" y="331802"/>
                </a:lnTo>
                <a:lnTo>
                  <a:pt x="2565507" y="331381"/>
                </a:lnTo>
                <a:lnTo>
                  <a:pt x="2705863" y="331381"/>
                </a:lnTo>
                <a:lnTo>
                  <a:pt x="2700966" y="332205"/>
                </a:lnTo>
                <a:lnTo>
                  <a:pt x="2707912" y="332205"/>
                </a:lnTo>
                <a:lnTo>
                  <a:pt x="2584662" y="336549"/>
                </a:lnTo>
                <a:close/>
              </a:path>
              <a:path w="18288000" h="381000">
                <a:moveTo>
                  <a:pt x="2870655" y="336821"/>
                </a:moveTo>
                <a:lnTo>
                  <a:pt x="2845008" y="336821"/>
                </a:lnTo>
                <a:lnTo>
                  <a:pt x="2845849" y="336549"/>
                </a:lnTo>
                <a:lnTo>
                  <a:pt x="2675145" y="336549"/>
                </a:lnTo>
                <a:lnTo>
                  <a:pt x="2705863" y="331381"/>
                </a:lnTo>
                <a:lnTo>
                  <a:pt x="2731285" y="331381"/>
                </a:lnTo>
                <a:lnTo>
                  <a:pt x="2707912" y="332205"/>
                </a:lnTo>
                <a:lnTo>
                  <a:pt x="2871511" y="332205"/>
                </a:lnTo>
                <a:lnTo>
                  <a:pt x="2870769" y="336206"/>
                </a:lnTo>
                <a:lnTo>
                  <a:pt x="2870655" y="336821"/>
                </a:lnTo>
                <a:close/>
              </a:path>
              <a:path w="18288000" h="381000">
                <a:moveTo>
                  <a:pt x="2871511" y="332205"/>
                </a:moveTo>
                <a:lnTo>
                  <a:pt x="2707912" y="332205"/>
                </a:lnTo>
                <a:lnTo>
                  <a:pt x="2731285" y="331381"/>
                </a:lnTo>
                <a:lnTo>
                  <a:pt x="2871664" y="331381"/>
                </a:lnTo>
                <a:lnTo>
                  <a:pt x="2871586" y="331802"/>
                </a:lnTo>
                <a:lnTo>
                  <a:pt x="2871511" y="332205"/>
                </a:lnTo>
                <a:close/>
              </a:path>
              <a:path w="18288000" h="381000">
                <a:moveTo>
                  <a:pt x="3416788" y="336549"/>
                </a:moveTo>
                <a:lnTo>
                  <a:pt x="3363869" y="336549"/>
                </a:lnTo>
                <a:lnTo>
                  <a:pt x="3397862" y="331381"/>
                </a:lnTo>
                <a:lnTo>
                  <a:pt x="3455856" y="331381"/>
                </a:lnTo>
                <a:lnTo>
                  <a:pt x="3456509" y="332205"/>
                </a:lnTo>
                <a:lnTo>
                  <a:pt x="3459823" y="332205"/>
                </a:lnTo>
                <a:lnTo>
                  <a:pt x="3416788" y="336549"/>
                </a:lnTo>
                <a:close/>
              </a:path>
              <a:path w="18288000" h="381000">
                <a:moveTo>
                  <a:pt x="3554903" y="336549"/>
                </a:moveTo>
                <a:lnTo>
                  <a:pt x="3459952" y="336549"/>
                </a:lnTo>
                <a:lnTo>
                  <a:pt x="3455856" y="331381"/>
                </a:lnTo>
                <a:lnTo>
                  <a:pt x="3467983" y="331381"/>
                </a:lnTo>
                <a:lnTo>
                  <a:pt x="3459823" y="332205"/>
                </a:lnTo>
                <a:lnTo>
                  <a:pt x="3576937" y="332205"/>
                </a:lnTo>
                <a:lnTo>
                  <a:pt x="3554903" y="336549"/>
                </a:lnTo>
                <a:close/>
              </a:path>
              <a:path w="18288000" h="381000">
                <a:moveTo>
                  <a:pt x="3576937" y="332205"/>
                </a:moveTo>
                <a:lnTo>
                  <a:pt x="3459823" y="332205"/>
                </a:lnTo>
                <a:lnTo>
                  <a:pt x="3467983" y="331381"/>
                </a:lnTo>
                <a:lnTo>
                  <a:pt x="3581115" y="331381"/>
                </a:lnTo>
                <a:lnTo>
                  <a:pt x="3576937" y="332205"/>
                </a:lnTo>
                <a:close/>
              </a:path>
              <a:path w="18288000" h="381000">
                <a:moveTo>
                  <a:pt x="3862385" y="336549"/>
                </a:moveTo>
                <a:lnTo>
                  <a:pt x="3822832" y="336549"/>
                </a:lnTo>
                <a:lnTo>
                  <a:pt x="3785971" y="331381"/>
                </a:lnTo>
                <a:lnTo>
                  <a:pt x="3836582" y="331381"/>
                </a:lnTo>
                <a:lnTo>
                  <a:pt x="3862385" y="336549"/>
                </a:lnTo>
                <a:close/>
              </a:path>
              <a:path w="18288000" h="381000">
                <a:moveTo>
                  <a:pt x="3870782" y="340359"/>
                </a:moveTo>
                <a:lnTo>
                  <a:pt x="3862459" y="331381"/>
                </a:lnTo>
                <a:lnTo>
                  <a:pt x="3878273" y="331381"/>
                </a:lnTo>
                <a:lnTo>
                  <a:pt x="3870782" y="340359"/>
                </a:lnTo>
                <a:close/>
              </a:path>
              <a:path w="18288000" h="381000">
                <a:moveTo>
                  <a:pt x="3905055" y="336549"/>
                </a:moveTo>
                <a:lnTo>
                  <a:pt x="3886509" y="336549"/>
                </a:lnTo>
                <a:lnTo>
                  <a:pt x="3884807" y="331381"/>
                </a:lnTo>
                <a:lnTo>
                  <a:pt x="4023662" y="331381"/>
                </a:lnTo>
                <a:lnTo>
                  <a:pt x="4020722" y="332205"/>
                </a:lnTo>
                <a:lnTo>
                  <a:pt x="4028995" y="332205"/>
                </a:lnTo>
                <a:lnTo>
                  <a:pt x="3905055" y="336549"/>
                </a:lnTo>
                <a:close/>
              </a:path>
              <a:path w="18288000" h="381000">
                <a:moveTo>
                  <a:pt x="4190057" y="342899"/>
                </a:moveTo>
                <a:lnTo>
                  <a:pt x="4186509" y="342899"/>
                </a:lnTo>
                <a:lnTo>
                  <a:pt x="4165087" y="340359"/>
                </a:lnTo>
                <a:lnTo>
                  <a:pt x="3991618" y="340359"/>
                </a:lnTo>
                <a:lnTo>
                  <a:pt x="4023662" y="331381"/>
                </a:lnTo>
                <a:lnTo>
                  <a:pt x="4052498" y="331381"/>
                </a:lnTo>
                <a:lnTo>
                  <a:pt x="4028995" y="332205"/>
                </a:lnTo>
                <a:lnTo>
                  <a:pt x="4134886" y="332205"/>
                </a:lnTo>
                <a:lnTo>
                  <a:pt x="4140332" y="336549"/>
                </a:lnTo>
                <a:lnTo>
                  <a:pt x="4192034" y="336549"/>
                </a:lnTo>
                <a:lnTo>
                  <a:pt x="4190057" y="342899"/>
                </a:lnTo>
                <a:close/>
              </a:path>
              <a:path w="18288000" h="381000">
                <a:moveTo>
                  <a:pt x="4291853" y="340359"/>
                </a:moveTo>
                <a:lnTo>
                  <a:pt x="4226098" y="331381"/>
                </a:lnTo>
                <a:lnTo>
                  <a:pt x="4316316" y="331381"/>
                </a:lnTo>
                <a:lnTo>
                  <a:pt x="4302800" y="336549"/>
                </a:lnTo>
                <a:lnTo>
                  <a:pt x="4302393" y="336549"/>
                </a:lnTo>
                <a:lnTo>
                  <a:pt x="4291853" y="340359"/>
                </a:lnTo>
                <a:close/>
              </a:path>
              <a:path w="18288000" h="381000">
                <a:moveTo>
                  <a:pt x="4707881" y="346709"/>
                </a:moveTo>
                <a:lnTo>
                  <a:pt x="4692810" y="346709"/>
                </a:lnTo>
                <a:lnTo>
                  <a:pt x="4706993" y="340359"/>
                </a:lnTo>
                <a:lnTo>
                  <a:pt x="4644598" y="336549"/>
                </a:lnTo>
                <a:lnTo>
                  <a:pt x="4657585" y="336549"/>
                </a:lnTo>
                <a:lnTo>
                  <a:pt x="4701408" y="331381"/>
                </a:lnTo>
                <a:lnTo>
                  <a:pt x="4729705" y="331381"/>
                </a:lnTo>
                <a:lnTo>
                  <a:pt x="4705114" y="342899"/>
                </a:lnTo>
                <a:lnTo>
                  <a:pt x="4703416" y="342899"/>
                </a:lnTo>
                <a:lnTo>
                  <a:pt x="4707881" y="346709"/>
                </a:lnTo>
                <a:close/>
              </a:path>
              <a:path w="18288000" h="381000">
                <a:moveTo>
                  <a:pt x="4972833" y="336549"/>
                </a:moveTo>
                <a:lnTo>
                  <a:pt x="4939064" y="336549"/>
                </a:lnTo>
                <a:lnTo>
                  <a:pt x="4942340" y="331381"/>
                </a:lnTo>
                <a:lnTo>
                  <a:pt x="4946621" y="331381"/>
                </a:lnTo>
                <a:lnTo>
                  <a:pt x="4972833" y="336549"/>
                </a:lnTo>
                <a:close/>
              </a:path>
              <a:path w="18288000" h="381000">
                <a:moveTo>
                  <a:pt x="5042070" y="340359"/>
                </a:moveTo>
                <a:lnTo>
                  <a:pt x="5030951" y="340359"/>
                </a:lnTo>
                <a:lnTo>
                  <a:pt x="5013472" y="331381"/>
                </a:lnTo>
                <a:lnTo>
                  <a:pt x="5034580" y="331381"/>
                </a:lnTo>
                <a:lnTo>
                  <a:pt x="5042070" y="340359"/>
                </a:lnTo>
                <a:close/>
              </a:path>
              <a:path w="18288000" h="381000">
                <a:moveTo>
                  <a:pt x="5085438" y="340359"/>
                </a:moveTo>
                <a:lnTo>
                  <a:pt x="5071352" y="340359"/>
                </a:lnTo>
                <a:lnTo>
                  <a:pt x="5122541" y="331381"/>
                </a:lnTo>
                <a:lnTo>
                  <a:pt x="5135982" y="331381"/>
                </a:lnTo>
                <a:lnTo>
                  <a:pt x="5142126" y="336549"/>
                </a:lnTo>
                <a:lnTo>
                  <a:pt x="5109387" y="336549"/>
                </a:lnTo>
                <a:lnTo>
                  <a:pt x="5108821" y="336821"/>
                </a:lnTo>
                <a:lnTo>
                  <a:pt x="5109714" y="336821"/>
                </a:lnTo>
                <a:lnTo>
                  <a:pt x="5085438" y="340359"/>
                </a:lnTo>
                <a:close/>
              </a:path>
              <a:path w="18288000" h="381000">
                <a:moveTo>
                  <a:pt x="6078168" y="336549"/>
                </a:moveTo>
                <a:lnTo>
                  <a:pt x="5156369" y="336549"/>
                </a:lnTo>
                <a:lnTo>
                  <a:pt x="5193230" y="331381"/>
                </a:lnTo>
                <a:lnTo>
                  <a:pt x="6111753" y="331381"/>
                </a:lnTo>
                <a:lnTo>
                  <a:pt x="6078168" y="336549"/>
                </a:lnTo>
                <a:close/>
              </a:path>
              <a:path w="18288000" h="381000">
                <a:moveTo>
                  <a:pt x="6122228" y="336549"/>
                </a:moveTo>
                <a:lnTo>
                  <a:pt x="6117084" y="336549"/>
                </a:lnTo>
                <a:lnTo>
                  <a:pt x="6129781" y="331381"/>
                </a:lnTo>
                <a:lnTo>
                  <a:pt x="6148946" y="331381"/>
                </a:lnTo>
                <a:lnTo>
                  <a:pt x="6160319" y="332908"/>
                </a:lnTo>
                <a:lnTo>
                  <a:pt x="6122228" y="336549"/>
                </a:lnTo>
                <a:close/>
              </a:path>
              <a:path w="18288000" h="381000">
                <a:moveTo>
                  <a:pt x="6160319" y="332908"/>
                </a:moveTo>
                <a:lnTo>
                  <a:pt x="6148946" y="331381"/>
                </a:lnTo>
                <a:lnTo>
                  <a:pt x="6176291" y="331381"/>
                </a:lnTo>
                <a:lnTo>
                  <a:pt x="6160319" y="332908"/>
                </a:lnTo>
                <a:close/>
              </a:path>
              <a:path w="18288000" h="381000">
                <a:moveTo>
                  <a:pt x="6317145" y="340359"/>
                </a:moveTo>
                <a:lnTo>
                  <a:pt x="6272614" y="331381"/>
                </a:lnTo>
                <a:lnTo>
                  <a:pt x="6314231" y="331381"/>
                </a:lnTo>
                <a:lnTo>
                  <a:pt x="6317145" y="340359"/>
                </a:lnTo>
                <a:close/>
              </a:path>
              <a:path w="18288000" h="381000">
                <a:moveTo>
                  <a:pt x="6344961" y="332205"/>
                </a:moveTo>
                <a:lnTo>
                  <a:pt x="6340908" y="331381"/>
                </a:lnTo>
                <a:lnTo>
                  <a:pt x="6347964" y="331381"/>
                </a:lnTo>
                <a:lnTo>
                  <a:pt x="6344961" y="332205"/>
                </a:lnTo>
                <a:close/>
              </a:path>
              <a:path w="18288000" h="381000">
                <a:moveTo>
                  <a:pt x="6612677" y="336549"/>
                </a:moveTo>
                <a:lnTo>
                  <a:pt x="6597907" y="336549"/>
                </a:lnTo>
                <a:lnTo>
                  <a:pt x="6444322" y="331381"/>
                </a:lnTo>
                <a:lnTo>
                  <a:pt x="6577864" y="331381"/>
                </a:lnTo>
                <a:lnTo>
                  <a:pt x="6612677" y="336549"/>
                </a:lnTo>
                <a:close/>
              </a:path>
              <a:path w="18288000" h="381000">
                <a:moveTo>
                  <a:pt x="7018907" y="336549"/>
                </a:moveTo>
                <a:lnTo>
                  <a:pt x="6989628" y="336549"/>
                </a:lnTo>
                <a:lnTo>
                  <a:pt x="6978570" y="331381"/>
                </a:lnTo>
                <a:lnTo>
                  <a:pt x="6986153" y="331381"/>
                </a:lnTo>
                <a:lnTo>
                  <a:pt x="6991833" y="332205"/>
                </a:lnTo>
                <a:lnTo>
                  <a:pt x="6992054" y="332205"/>
                </a:lnTo>
                <a:lnTo>
                  <a:pt x="7018907" y="336549"/>
                </a:lnTo>
                <a:close/>
              </a:path>
              <a:path w="18288000" h="381000">
                <a:moveTo>
                  <a:pt x="7021785" y="336549"/>
                </a:moveTo>
                <a:lnTo>
                  <a:pt x="6986153" y="331381"/>
                </a:lnTo>
                <a:lnTo>
                  <a:pt x="6986962" y="331381"/>
                </a:lnTo>
                <a:lnTo>
                  <a:pt x="6992054" y="332205"/>
                </a:lnTo>
                <a:lnTo>
                  <a:pt x="7012778" y="332205"/>
                </a:lnTo>
                <a:lnTo>
                  <a:pt x="7021785" y="336549"/>
                </a:lnTo>
                <a:close/>
              </a:path>
              <a:path w="18288000" h="381000">
                <a:moveTo>
                  <a:pt x="7260077" y="336549"/>
                </a:moveTo>
                <a:lnTo>
                  <a:pt x="7238952" y="336549"/>
                </a:lnTo>
                <a:lnTo>
                  <a:pt x="7232808" y="331381"/>
                </a:lnTo>
                <a:lnTo>
                  <a:pt x="7250325" y="331381"/>
                </a:lnTo>
                <a:lnTo>
                  <a:pt x="7238574" y="332205"/>
                </a:lnTo>
                <a:lnTo>
                  <a:pt x="7327555" y="332205"/>
                </a:lnTo>
                <a:lnTo>
                  <a:pt x="7260077" y="336549"/>
                </a:lnTo>
                <a:close/>
              </a:path>
              <a:path w="18288000" h="381000">
                <a:moveTo>
                  <a:pt x="7327555" y="332205"/>
                </a:moveTo>
                <a:lnTo>
                  <a:pt x="7238574" y="332205"/>
                </a:lnTo>
                <a:lnTo>
                  <a:pt x="7250325" y="331381"/>
                </a:lnTo>
                <a:lnTo>
                  <a:pt x="7340351" y="331381"/>
                </a:lnTo>
                <a:lnTo>
                  <a:pt x="7327555" y="332205"/>
                </a:lnTo>
                <a:close/>
              </a:path>
              <a:path w="18288000" h="381000">
                <a:moveTo>
                  <a:pt x="7395854" y="336549"/>
                </a:moveTo>
                <a:lnTo>
                  <a:pt x="7393563" y="336549"/>
                </a:lnTo>
                <a:lnTo>
                  <a:pt x="7394060" y="336206"/>
                </a:lnTo>
                <a:lnTo>
                  <a:pt x="7420492" y="331381"/>
                </a:lnTo>
                <a:lnTo>
                  <a:pt x="7420344" y="331381"/>
                </a:lnTo>
                <a:lnTo>
                  <a:pt x="7395854" y="336549"/>
                </a:lnTo>
                <a:close/>
              </a:path>
              <a:path w="18288000" h="381000">
                <a:moveTo>
                  <a:pt x="7441942" y="336549"/>
                </a:moveTo>
                <a:lnTo>
                  <a:pt x="7395854" y="336549"/>
                </a:lnTo>
                <a:lnTo>
                  <a:pt x="7420344" y="331381"/>
                </a:lnTo>
                <a:lnTo>
                  <a:pt x="7419629" y="331381"/>
                </a:lnTo>
                <a:lnTo>
                  <a:pt x="7441942" y="336549"/>
                </a:lnTo>
                <a:close/>
              </a:path>
              <a:path w="18288000" h="381000">
                <a:moveTo>
                  <a:pt x="7941204" y="342899"/>
                </a:moveTo>
                <a:lnTo>
                  <a:pt x="7936849" y="342899"/>
                </a:lnTo>
                <a:lnTo>
                  <a:pt x="7800829" y="331381"/>
                </a:lnTo>
                <a:lnTo>
                  <a:pt x="7958641" y="331381"/>
                </a:lnTo>
                <a:lnTo>
                  <a:pt x="7962737" y="336549"/>
                </a:lnTo>
                <a:lnTo>
                  <a:pt x="7917111" y="336549"/>
                </a:lnTo>
                <a:lnTo>
                  <a:pt x="7941204" y="342899"/>
                </a:lnTo>
                <a:close/>
              </a:path>
              <a:path w="18288000" h="381000">
                <a:moveTo>
                  <a:pt x="8048996" y="336549"/>
                </a:moveTo>
                <a:lnTo>
                  <a:pt x="7988737" y="336549"/>
                </a:lnTo>
                <a:lnTo>
                  <a:pt x="8005938" y="331381"/>
                </a:lnTo>
                <a:lnTo>
                  <a:pt x="8023193" y="331381"/>
                </a:lnTo>
                <a:lnTo>
                  <a:pt x="8048996" y="336549"/>
                </a:lnTo>
                <a:close/>
              </a:path>
              <a:path w="18288000" h="381000">
                <a:moveTo>
                  <a:pt x="10387579" y="332908"/>
                </a:moveTo>
                <a:lnTo>
                  <a:pt x="8461768" y="332908"/>
                </a:lnTo>
                <a:lnTo>
                  <a:pt x="8469028" y="331381"/>
                </a:lnTo>
                <a:lnTo>
                  <a:pt x="10392369" y="331381"/>
                </a:lnTo>
                <a:lnTo>
                  <a:pt x="10392303" y="331802"/>
                </a:lnTo>
                <a:lnTo>
                  <a:pt x="10392239" y="332205"/>
                </a:lnTo>
                <a:lnTo>
                  <a:pt x="10392946" y="332205"/>
                </a:lnTo>
                <a:lnTo>
                  <a:pt x="10387579" y="332908"/>
                </a:lnTo>
                <a:close/>
              </a:path>
              <a:path w="18288000" h="381000">
                <a:moveTo>
                  <a:pt x="10488746" y="336549"/>
                </a:moveTo>
                <a:lnTo>
                  <a:pt x="10426888" y="336549"/>
                </a:lnTo>
                <a:lnTo>
                  <a:pt x="10434669" y="331381"/>
                </a:lnTo>
                <a:lnTo>
                  <a:pt x="10443024" y="331381"/>
                </a:lnTo>
                <a:lnTo>
                  <a:pt x="10435712" y="332205"/>
                </a:lnTo>
                <a:lnTo>
                  <a:pt x="10478063" y="332205"/>
                </a:lnTo>
                <a:lnTo>
                  <a:pt x="10488746" y="336549"/>
                </a:lnTo>
                <a:close/>
              </a:path>
              <a:path w="18288000" h="381000">
                <a:moveTo>
                  <a:pt x="10478063" y="332205"/>
                </a:moveTo>
                <a:lnTo>
                  <a:pt x="10435712" y="332205"/>
                </a:lnTo>
                <a:lnTo>
                  <a:pt x="10443024" y="331381"/>
                </a:lnTo>
                <a:lnTo>
                  <a:pt x="10476037" y="331381"/>
                </a:lnTo>
                <a:lnTo>
                  <a:pt x="10478063" y="332205"/>
                </a:lnTo>
                <a:close/>
              </a:path>
              <a:path w="18288000" h="381000">
                <a:moveTo>
                  <a:pt x="11169198" y="336549"/>
                </a:moveTo>
                <a:lnTo>
                  <a:pt x="11090755" y="336549"/>
                </a:lnTo>
                <a:lnTo>
                  <a:pt x="11074781" y="331381"/>
                </a:lnTo>
                <a:lnTo>
                  <a:pt x="11086841" y="331381"/>
                </a:lnTo>
                <a:lnTo>
                  <a:pt x="11079661" y="332205"/>
                </a:lnTo>
                <a:lnTo>
                  <a:pt x="11152329" y="332205"/>
                </a:lnTo>
                <a:lnTo>
                  <a:pt x="11169198" y="336549"/>
                </a:lnTo>
                <a:close/>
              </a:path>
              <a:path w="18288000" h="381000">
                <a:moveTo>
                  <a:pt x="11152329" y="332205"/>
                </a:moveTo>
                <a:lnTo>
                  <a:pt x="11079661" y="332205"/>
                </a:lnTo>
                <a:lnTo>
                  <a:pt x="11086841" y="331381"/>
                </a:lnTo>
                <a:lnTo>
                  <a:pt x="11149130" y="331381"/>
                </a:lnTo>
                <a:lnTo>
                  <a:pt x="11152329" y="332205"/>
                </a:lnTo>
                <a:close/>
              </a:path>
              <a:path w="18288000" h="381000">
                <a:moveTo>
                  <a:pt x="11640166" y="350396"/>
                </a:moveTo>
                <a:lnTo>
                  <a:pt x="11638471" y="350396"/>
                </a:lnTo>
                <a:lnTo>
                  <a:pt x="11630199" y="340359"/>
                </a:lnTo>
                <a:lnTo>
                  <a:pt x="11599064" y="340359"/>
                </a:lnTo>
                <a:lnTo>
                  <a:pt x="11586994" y="331381"/>
                </a:lnTo>
                <a:lnTo>
                  <a:pt x="11670117" y="331381"/>
                </a:lnTo>
                <a:lnTo>
                  <a:pt x="11640219" y="336549"/>
                </a:lnTo>
                <a:lnTo>
                  <a:pt x="11661092" y="336549"/>
                </a:lnTo>
                <a:lnTo>
                  <a:pt x="11632424" y="340359"/>
                </a:lnTo>
                <a:lnTo>
                  <a:pt x="11666315" y="342899"/>
                </a:lnTo>
                <a:lnTo>
                  <a:pt x="11673981" y="342899"/>
                </a:lnTo>
                <a:lnTo>
                  <a:pt x="11640166" y="350396"/>
                </a:lnTo>
                <a:close/>
              </a:path>
              <a:path w="18288000" h="381000">
                <a:moveTo>
                  <a:pt x="11827331" y="342899"/>
                </a:moveTo>
                <a:lnTo>
                  <a:pt x="11822238" y="342899"/>
                </a:lnTo>
                <a:lnTo>
                  <a:pt x="11782911" y="340359"/>
                </a:lnTo>
                <a:lnTo>
                  <a:pt x="11784478" y="336821"/>
                </a:lnTo>
                <a:lnTo>
                  <a:pt x="11784598" y="336549"/>
                </a:lnTo>
                <a:lnTo>
                  <a:pt x="11763767" y="336549"/>
                </a:lnTo>
                <a:lnTo>
                  <a:pt x="11758853" y="331381"/>
                </a:lnTo>
                <a:lnTo>
                  <a:pt x="11800803" y="331381"/>
                </a:lnTo>
                <a:lnTo>
                  <a:pt x="11845432" y="336821"/>
                </a:lnTo>
                <a:lnTo>
                  <a:pt x="11846603" y="336821"/>
                </a:lnTo>
                <a:lnTo>
                  <a:pt x="11819977" y="340359"/>
                </a:lnTo>
                <a:lnTo>
                  <a:pt x="11827331" y="342899"/>
                </a:lnTo>
                <a:close/>
              </a:path>
              <a:path w="18288000" h="381000">
                <a:moveTo>
                  <a:pt x="12187259" y="332205"/>
                </a:moveTo>
                <a:lnTo>
                  <a:pt x="12182277" y="332205"/>
                </a:lnTo>
                <a:lnTo>
                  <a:pt x="12171578" y="331381"/>
                </a:lnTo>
                <a:lnTo>
                  <a:pt x="12187030" y="331381"/>
                </a:lnTo>
                <a:lnTo>
                  <a:pt x="12187147" y="331802"/>
                </a:lnTo>
                <a:lnTo>
                  <a:pt x="12187259" y="332205"/>
                </a:lnTo>
                <a:close/>
              </a:path>
              <a:path w="18288000" h="381000">
                <a:moveTo>
                  <a:pt x="14041007" y="336549"/>
                </a:moveTo>
                <a:lnTo>
                  <a:pt x="13727115" y="336549"/>
                </a:lnTo>
                <a:lnTo>
                  <a:pt x="13665272" y="331381"/>
                </a:lnTo>
                <a:lnTo>
                  <a:pt x="13675742" y="331381"/>
                </a:lnTo>
                <a:lnTo>
                  <a:pt x="13678339" y="332205"/>
                </a:lnTo>
                <a:lnTo>
                  <a:pt x="14046526" y="332205"/>
                </a:lnTo>
                <a:lnTo>
                  <a:pt x="14041007" y="336549"/>
                </a:lnTo>
                <a:close/>
              </a:path>
              <a:path w="18288000" h="381000">
                <a:moveTo>
                  <a:pt x="14045327" y="332205"/>
                </a:moveTo>
                <a:lnTo>
                  <a:pt x="13678339" y="332205"/>
                </a:lnTo>
                <a:lnTo>
                  <a:pt x="13675742" y="331381"/>
                </a:lnTo>
                <a:lnTo>
                  <a:pt x="14041148" y="331381"/>
                </a:lnTo>
                <a:lnTo>
                  <a:pt x="14045327" y="332205"/>
                </a:lnTo>
                <a:close/>
              </a:path>
              <a:path w="18288000" h="381000">
                <a:moveTo>
                  <a:pt x="14196807" y="336549"/>
                </a:moveTo>
                <a:lnTo>
                  <a:pt x="14067361" y="336549"/>
                </a:lnTo>
                <a:lnTo>
                  <a:pt x="14041148" y="331381"/>
                </a:lnTo>
                <a:lnTo>
                  <a:pt x="14047573" y="331381"/>
                </a:lnTo>
                <a:lnTo>
                  <a:pt x="14046526" y="332205"/>
                </a:lnTo>
                <a:lnTo>
                  <a:pt x="14177873" y="332205"/>
                </a:lnTo>
                <a:lnTo>
                  <a:pt x="14196807" y="336549"/>
                </a:lnTo>
                <a:close/>
              </a:path>
              <a:path w="18288000" h="381000">
                <a:moveTo>
                  <a:pt x="14231356" y="336549"/>
                </a:moveTo>
                <a:lnTo>
                  <a:pt x="14223767" y="336549"/>
                </a:lnTo>
                <a:lnTo>
                  <a:pt x="14242198" y="331381"/>
                </a:lnTo>
                <a:lnTo>
                  <a:pt x="14292659" y="331381"/>
                </a:lnTo>
                <a:lnTo>
                  <a:pt x="14293270" y="332205"/>
                </a:lnTo>
                <a:lnTo>
                  <a:pt x="14298149" y="332205"/>
                </a:lnTo>
                <a:lnTo>
                  <a:pt x="14231356" y="336549"/>
                </a:lnTo>
                <a:close/>
              </a:path>
              <a:path w="18288000" h="381000">
                <a:moveTo>
                  <a:pt x="14448422" y="342899"/>
                </a:moveTo>
                <a:lnTo>
                  <a:pt x="14392503" y="342899"/>
                </a:lnTo>
                <a:lnTo>
                  <a:pt x="14351579" y="340359"/>
                </a:lnTo>
                <a:lnTo>
                  <a:pt x="14299317" y="340359"/>
                </a:lnTo>
                <a:lnTo>
                  <a:pt x="14292659" y="331381"/>
                </a:lnTo>
                <a:lnTo>
                  <a:pt x="14310815" y="331381"/>
                </a:lnTo>
                <a:lnTo>
                  <a:pt x="14298149" y="332205"/>
                </a:lnTo>
                <a:lnTo>
                  <a:pt x="15305911" y="332205"/>
                </a:lnTo>
                <a:lnTo>
                  <a:pt x="15316595" y="336549"/>
                </a:lnTo>
                <a:lnTo>
                  <a:pt x="14538157" y="336549"/>
                </a:lnTo>
                <a:lnTo>
                  <a:pt x="14537380" y="336821"/>
                </a:lnTo>
                <a:lnTo>
                  <a:pt x="14541860" y="336821"/>
                </a:lnTo>
                <a:lnTo>
                  <a:pt x="14449062" y="340359"/>
                </a:lnTo>
                <a:lnTo>
                  <a:pt x="14448422" y="342899"/>
                </a:lnTo>
                <a:close/>
              </a:path>
              <a:path w="18288000" h="381000">
                <a:moveTo>
                  <a:pt x="15715383" y="336549"/>
                </a:moveTo>
                <a:lnTo>
                  <a:pt x="15359765" y="336549"/>
                </a:lnTo>
                <a:lnTo>
                  <a:pt x="15395396" y="331381"/>
                </a:lnTo>
                <a:lnTo>
                  <a:pt x="15719479" y="331381"/>
                </a:lnTo>
                <a:lnTo>
                  <a:pt x="15715383" y="336549"/>
                </a:lnTo>
                <a:close/>
              </a:path>
              <a:path w="18288000" h="381000">
                <a:moveTo>
                  <a:pt x="16021599" y="336549"/>
                </a:moveTo>
                <a:lnTo>
                  <a:pt x="16011617" y="336549"/>
                </a:lnTo>
                <a:lnTo>
                  <a:pt x="15935849" y="331381"/>
                </a:lnTo>
                <a:lnTo>
                  <a:pt x="16026103" y="331381"/>
                </a:lnTo>
                <a:lnTo>
                  <a:pt x="16021599" y="336549"/>
                </a:lnTo>
                <a:close/>
              </a:path>
              <a:path w="18288000" h="381000">
                <a:moveTo>
                  <a:pt x="16077065" y="336549"/>
                </a:moveTo>
                <a:lnTo>
                  <a:pt x="16037053" y="336549"/>
                </a:lnTo>
                <a:lnTo>
                  <a:pt x="16064495" y="331381"/>
                </a:lnTo>
                <a:lnTo>
                  <a:pt x="16065597" y="331381"/>
                </a:lnTo>
                <a:lnTo>
                  <a:pt x="16077065" y="336549"/>
                </a:lnTo>
                <a:close/>
              </a:path>
              <a:path w="18288000" h="381000">
                <a:moveTo>
                  <a:pt x="16307429" y="354220"/>
                </a:moveTo>
                <a:lnTo>
                  <a:pt x="16304186" y="354220"/>
                </a:lnTo>
                <a:lnTo>
                  <a:pt x="16183016" y="340359"/>
                </a:lnTo>
                <a:lnTo>
                  <a:pt x="16184052" y="332908"/>
                </a:lnTo>
                <a:lnTo>
                  <a:pt x="16184150" y="332205"/>
                </a:lnTo>
                <a:lnTo>
                  <a:pt x="16184264" y="331381"/>
                </a:lnTo>
                <a:lnTo>
                  <a:pt x="16443558" y="331381"/>
                </a:lnTo>
                <a:lnTo>
                  <a:pt x="16465675" y="336549"/>
                </a:lnTo>
                <a:lnTo>
                  <a:pt x="16471348" y="336549"/>
                </a:lnTo>
                <a:lnTo>
                  <a:pt x="16407266" y="340359"/>
                </a:lnTo>
                <a:lnTo>
                  <a:pt x="16358339" y="340359"/>
                </a:lnTo>
                <a:lnTo>
                  <a:pt x="16292616" y="346709"/>
                </a:lnTo>
                <a:lnTo>
                  <a:pt x="16286503" y="346709"/>
                </a:lnTo>
                <a:lnTo>
                  <a:pt x="16307429" y="354220"/>
                </a:lnTo>
                <a:close/>
              </a:path>
              <a:path w="18288000" h="381000">
                <a:moveTo>
                  <a:pt x="16485475" y="340359"/>
                </a:moveTo>
                <a:lnTo>
                  <a:pt x="16485475" y="331381"/>
                </a:lnTo>
                <a:lnTo>
                  <a:pt x="16714294" y="331381"/>
                </a:lnTo>
                <a:lnTo>
                  <a:pt x="16678252" y="336549"/>
                </a:lnTo>
                <a:lnTo>
                  <a:pt x="16562716" y="336549"/>
                </a:lnTo>
                <a:lnTo>
                  <a:pt x="16562194" y="336821"/>
                </a:lnTo>
                <a:lnTo>
                  <a:pt x="16566135" y="336821"/>
                </a:lnTo>
                <a:lnTo>
                  <a:pt x="16485475" y="340359"/>
                </a:lnTo>
                <a:close/>
              </a:path>
              <a:path w="18288000" h="381000">
                <a:moveTo>
                  <a:pt x="16925090" y="336549"/>
                </a:moveTo>
                <a:lnTo>
                  <a:pt x="16746736" y="336549"/>
                </a:lnTo>
                <a:lnTo>
                  <a:pt x="16779092" y="331381"/>
                </a:lnTo>
                <a:lnTo>
                  <a:pt x="16780260" y="331381"/>
                </a:lnTo>
                <a:lnTo>
                  <a:pt x="16774253" y="332205"/>
                </a:lnTo>
                <a:lnTo>
                  <a:pt x="16937718" y="332205"/>
                </a:lnTo>
                <a:lnTo>
                  <a:pt x="16925090" y="336549"/>
                </a:lnTo>
                <a:close/>
              </a:path>
              <a:path w="18288000" h="381000">
                <a:moveTo>
                  <a:pt x="16937718" y="332205"/>
                </a:moveTo>
                <a:lnTo>
                  <a:pt x="16774253" y="332205"/>
                </a:lnTo>
                <a:lnTo>
                  <a:pt x="16780260" y="331381"/>
                </a:lnTo>
                <a:lnTo>
                  <a:pt x="16940112" y="331381"/>
                </a:lnTo>
                <a:lnTo>
                  <a:pt x="16937718" y="332205"/>
                </a:lnTo>
                <a:close/>
              </a:path>
              <a:path w="18288000" h="381000">
                <a:moveTo>
                  <a:pt x="17115480" y="331802"/>
                </a:moveTo>
                <a:lnTo>
                  <a:pt x="17115947" y="331381"/>
                </a:lnTo>
                <a:lnTo>
                  <a:pt x="17123273" y="331381"/>
                </a:lnTo>
                <a:lnTo>
                  <a:pt x="17115480" y="331802"/>
                </a:lnTo>
                <a:close/>
              </a:path>
              <a:path w="18288000" h="381000">
                <a:moveTo>
                  <a:pt x="17084442" y="342899"/>
                </a:moveTo>
                <a:lnTo>
                  <a:pt x="17056412" y="342899"/>
                </a:lnTo>
                <a:lnTo>
                  <a:pt x="17105960" y="340359"/>
                </a:lnTo>
                <a:lnTo>
                  <a:pt x="17115480" y="331802"/>
                </a:lnTo>
                <a:lnTo>
                  <a:pt x="17123273" y="331381"/>
                </a:lnTo>
                <a:lnTo>
                  <a:pt x="17285849" y="331381"/>
                </a:lnTo>
                <a:lnTo>
                  <a:pt x="17267940" y="340359"/>
                </a:lnTo>
                <a:lnTo>
                  <a:pt x="17137837" y="340359"/>
                </a:lnTo>
                <a:lnTo>
                  <a:pt x="17084442" y="342899"/>
                </a:lnTo>
                <a:close/>
              </a:path>
              <a:path w="18288000" h="381000">
                <a:moveTo>
                  <a:pt x="17552607" y="340359"/>
                </a:moveTo>
                <a:lnTo>
                  <a:pt x="17562180" y="331381"/>
                </a:lnTo>
                <a:lnTo>
                  <a:pt x="17606780" y="331381"/>
                </a:lnTo>
                <a:lnTo>
                  <a:pt x="17621729" y="336549"/>
                </a:lnTo>
                <a:lnTo>
                  <a:pt x="17608620" y="336549"/>
                </a:lnTo>
                <a:lnTo>
                  <a:pt x="17609251" y="336821"/>
                </a:lnTo>
                <a:lnTo>
                  <a:pt x="17612907" y="336821"/>
                </a:lnTo>
                <a:lnTo>
                  <a:pt x="17552607" y="340359"/>
                </a:lnTo>
                <a:close/>
              </a:path>
              <a:path w="18288000" h="381000">
                <a:moveTo>
                  <a:pt x="6366335" y="336549"/>
                </a:moveTo>
                <a:lnTo>
                  <a:pt x="6329124" y="336549"/>
                </a:lnTo>
                <a:lnTo>
                  <a:pt x="6344961" y="332205"/>
                </a:lnTo>
                <a:lnTo>
                  <a:pt x="6366335" y="336549"/>
                </a:lnTo>
                <a:close/>
              </a:path>
              <a:path w="18288000" h="381000">
                <a:moveTo>
                  <a:pt x="7021785" y="336549"/>
                </a:moveTo>
                <a:lnTo>
                  <a:pt x="7018907" y="336549"/>
                </a:lnTo>
                <a:lnTo>
                  <a:pt x="6992054" y="332205"/>
                </a:lnTo>
                <a:lnTo>
                  <a:pt x="6991833" y="332205"/>
                </a:lnTo>
                <a:lnTo>
                  <a:pt x="7021785" y="336549"/>
                </a:lnTo>
                <a:close/>
              </a:path>
              <a:path w="18288000" h="381000">
                <a:moveTo>
                  <a:pt x="12324163" y="342899"/>
                </a:moveTo>
                <a:lnTo>
                  <a:pt x="12310734" y="340359"/>
                </a:lnTo>
                <a:lnTo>
                  <a:pt x="12189527" y="340359"/>
                </a:lnTo>
                <a:lnTo>
                  <a:pt x="12187259" y="332205"/>
                </a:lnTo>
                <a:lnTo>
                  <a:pt x="12182277" y="332205"/>
                </a:lnTo>
                <a:lnTo>
                  <a:pt x="12222206" y="335279"/>
                </a:lnTo>
                <a:lnTo>
                  <a:pt x="12224513" y="336549"/>
                </a:lnTo>
                <a:lnTo>
                  <a:pt x="12390098" y="336549"/>
                </a:lnTo>
                <a:lnTo>
                  <a:pt x="12324163" y="342899"/>
                </a:lnTo>
                <a:close/>
              </a:path>
              <a:path w="18288000" h="381000">
                <a:moveTo>
                  <a:pt x="16746736" y="336549"/>
                </a:moveTo>
                <a:lnTo>
                  <a:pt x="16742579" y="336549"/>
                </a:lnTo>
                <a:lnTo>
                  <a:pt x="16774253" y="332205"/>
                </a:lnTo>
                <a:lnTo>
                  <a:pt x="16773934" y="332205"/>
                </a:lnTo>
                <a:lnTo>
                  <a:pt x="16746736" y="336549"/>
                </a:lnTo>
                <a:close/>
              </a:path>
              <a:path w="18288000" h="381000">
                <a:moveTo>
                  <a:pt x="2543818" y="340359"/>
                </a:moveTo>
                <a:lnTo>
                  <a:pt x="2516389" y="340359"/>
                </a:lnTo>
                <a:lnTo>
                  <a:pt x="2526055" y="334009"/>
                </a:lnTo>
                <a:lnTo>
                  <a:pt x="2543818" y="340359"/>
                </a:lnTo>
                <a:close/>
              </a:path>
              <a:path w="18288000" h="381000">
                <a:moveTo>
                  <a:pt x="12243575" y="336549"/>
                </a:moveTo>
                <a:lnTo>
                  <a:pt x="12224513" y="336549"/>
                </a:lnTo>
                <a:lnTo>
                  <a:pt x="12222206" y="335279"/>
                </a:lnTo>
                <a:lnTo>
                  <a:pt x="12243575" y="336549"/>
                </a:lnTo>
                <a:close/>
              </a:path>
              <a:path w="18288000" h="381000">
                <a:moveTo>
                  <a:pt x="7411730" y="346709"/>
                </a:moveTo>
                <a:lnTo>
                  <a:pt x="7409751" y="346709"/>
                </a:lnTo>
                <a:lnTo>
                  <a:pt x="7408433" y="340659"/>
                </a:lnTo>
                <a:lnTo>
                  <a:pt x="7408367" y="340359"/>
                </a:lnTo>
                <a:lnTo>
                  <a:pt x="7371301" y="340359"/>
                </a:lnTo>
                <a:lnTo>
                  <a:pt x="7394060" y="336206"/>
                </a:lnTo>
                <a:lnTo>
                  <a:pt x="7393563" y="336549"/>
                </a:lnTo>
                <a:lnTo>
                  <a:pt x="7430853" y="336549"/>
                </a:lnTo>
                <a:lnTo>
                  <a:pt x="7438020" y="340359"/>
                </a:lnTo>
                <a:lnTo>
                  <a:pt x="7411730" y="346709"/>
                </a:lnTo>
                <a:close/>
              </a:path>
              <a:path w="18288000" h="381000">
                <a:moveTo>
                  <a:pt x="369893" y="340359"/>
                </a:moveTo>
                <a:lnTo>
                  <a:pt x="14800" y="340359"/>
                </a:lnTo>
                <a:lnTo>
                  <a:pt x="21967" y="336549"/>
                </a:lnTo>
                <a:lnTo>
                  <a:pt x="376902" y="336549"/>
                </a:lnTo>
                <a:lnTo>
                  <a:pt x="369893" y="340359"/>
                </a:lnTo>
                <a:close/>
              </a:path>
              <a:path w="18288000" h="381000">
                <a:moveTo>
                  <a:pt x="2771403" y="340359"/>
                </a:moveTo>
                <a:lnTo>
                  <a:pt x="2765079" y="336549"/>
                </a:lnTo>
                <a:lnTo>
                  <a:pt x="2812201" y="336549"/>
                </a:lnTo>
                <a:lnTo>
                  <a:pt x="2812185" y="336821"/>
                </a:lnTo>
                <a:lnTo>
                  <a:pt x="2814474" y="336821"/>
                </a:lnTo>
                <a:lnTo>
                  <a:pt x="2771403" y="340359"/>
                </a:lnTo>
                <a:close/>
              </a:path>
              <a:path w="18288000" h="381000">
                <a:moveTo>
                  <a:pt x="2854187" y="342899"/>
                </a:moveTo>
                <a:lnTo>
                  <a:pt x="2811830" y="342899"/>
                </a:lnTo>
                <a:lnTo>
                  <a:pt x="2812185" y="336821"/>
                </a:lnTo>
                <a:lnTo>
                  <a:pt x="2812201" y="336549"/>
                </a:lnTo>
                <a:lnTo>
                  <a:pt x="2817778" y="336549"/>
                </a:lnTo>
                <a:lnTo>
                  <a:pt x="2814474" y="336821"/>
                </a:lnTo>
                <a:lnTo>
                  <a:pt x="2845008" y="336821"/>
                </a:lnTo>
                <a:lnTo>
                  <a:pt x="2834045" y="340359"/>
                </a:lnTo>
                <a:lnTo>
                  <a:pt x="2854187" y="342899"/>
                </a:lnTo>
                <a:close/>
              </a:path>
              <a:path w="18288000" h="381000">
                <a:moveTo>
                  <a:pt x="2842982" y="336821"/>
                </a:moveTo>
                <a:lnTo>
                  <a:pt x="2814474" y="336821"/>
                </a:lnTo>
                <a:lnTo>
                  <a:pt x="2817778" y="336549"/>
                </a:lnTo>
                <a:lnTo>
                  <a:pt x="2840909" y="336549"/>
                </a:lnTo>
                <a:lnTo>
                  <a:pt x="2842982" y="336821"/>
                </a:lnTo>
                <a:close/>
              </a:path>
              <a:path w="18288000" h="381000">
                <a:moveTo>
                  <a:pt x="2869999" y="340359"/>
                </a:moveTo>
                <a:lnTo>
                  <a:pt x="2840909" y="336549"/>
                </a:lnTo>
                <a:lnTo>
                  <a:pt x="2845849" y="336549"/>
                </a:lnTo>
                <a:lnTo>
                  <a:pt x="2845008" y="336821"/>
                </a:lnTo>
                <a:lnTo>
                  <a:pt x="2870655" y="336821"/>
                </a:lnTo>
                <a:lnTo>
                  <a:pt x="2869999" y="340359"/>
                </a:lnTo>
                <a:close/>
              </a:path>
              <a:path w="18288000" h="381000">
                <a:moveTo>
                  <a:pt x="3056441" y="340359"/>
                </a:moveTo>
                <a:lnTo>
                  <a:pt x="3051804" y="336549"/>
                </a:lnTo>
                <a:lnTo>
                  <a:pt x="3099970" y="336549"/>
                </a:lnTo>
                <a:lnTo>
                  <a:pt x="3099219" y="336821"/>
                </a:lnTo>
                <a:lnTo>
                  <a:pt x="3101078" y="336821"/>
                </a:lnTo>
                <a:lnTo>
                  <a:pt x="3056441" y="340359"/>
                </a:lnTo>
                <a:close/>
              </a:path>
              <a:path w="18288000" h="381000">
                <a:moveTo>
                  <a:pt x="3161709" y="340359"/>
                </a:moveTo>
                <a:lnTo>
                  <a:pt x="3089430" y="340359"/>
                </a:lnTo>
                <a:lnTo>
                  <a:pt x="3099970" y="336549"/>
                </a:lnTo>
                <a:lnTo>
                  <a:pt x="3104503" y="336549"/>
                </a:lnTo>
                <a:lnTo>
                  <a:pt x="3101078" y="336821"/>
                </a:lnTo>
                <a:lnTo>
                  <a:pt x="3154310" y="336821"/>
                </a:lnTo>
                <a:lnTo>
                  <a:pt x="3161709" y="340359"/>
                </a:lnTo>
                <a:close/>
              </a:path>
              <a:path w="18288000" h="381000">
                <a:moveTo>
                  <a:pt x="3412566" y="350396"/>
                </a:moveTo>
                <a:lnTo>
                  <a:pt x="3410797" y="350396"/>
                </a:lnTo>
                <a:lnTo>
                  <a:pt x="3395654" y="347173"/>
                </a:lnTo>
                <a:lnTo>
                  <a:pt x="3396288" y="346709"/>
                </a:lnTo>
                <a:lnTo>
                  <a:pt x="3334509" y="346709"/>
                </a:lnTo>
                <a:lnTo>
                  <a:pt x="3311127" y="336549"/>
                </a:lnTo>
                <a:lnTo>
                  <a:pt x="3345735" y="336549"/>
                </a:lnTo>
                <a:lnTo>
                  <a:pt x="3343140" y="342899"/>
                </a:lnTo>
                <a:lnTo>
                  <a:pt x="3419405" y="342899"/>
                </a:lnTo>
                <a:lnTo>
                  <a:pt x="3412566" y="350396"/>
                </a:lnTo>
                <a:close/>
              </a:path>
              <a:path w="18288000" h="381000">
                <a:moveTo>
                  <a:pt x="3405175" y="342899"/>
                </a:moveTo>
                <a:lnTo>
                  <a:pt x="3370688" y="342899"/>
                </a:lnTo>
                <a:lnTo>
                  <a:pt x="3358827" y="336549"/>
                </a:lnTo>
                <a:lnTo>
                  <a:pt x="3410676" y="336549"/>
                </a:lnTo>
                <a:lnTo>
                  <a:pt x="3408568" y="340359"/>
                </a:lnTo>
                <a:lnTo>
                  <a:pt x="3372243" y="340359"/>
                </a:lnTo>
                <a:lnTo>
                  <a:pt x="3405175" y="342899"/>
                </a:lnTo>
                <a:close/>
              </a:path>
              <a:path w="18288000" h="381000">
                <a:moveTo>
                  <a:pt x="3497156" y="340359"/>
                </a:moveTo>
                <a:lnTo>
                  <a:pt x="3491676" y="336549"/>
                </a:lnTo>
                <a:lnTo>
                  <a:pt x="3527672" y="336549"/>
                </a:lnTo>
                <a:lnTo>
                  <a:pt x="3528750" y="336821"/>
                </a:lnTo>
                <a:lnTo>
                  <a:pt x="3531221" y="336821"/>
                </a:lnTo>
                <a:lnTo>
                  <a:pt x="3497156" y="340359"/>
                </a:lnTo>
                <a:close/>
              </a:path>
              <a:path w="18288000" h="381000">
                <a:moveTo>
                  <a:pt x="3555373" y="342899"/>
                </a:moveTo>
                <a:lnTo>
                  <a:pt x="3552877" y="342899"/>
                </a:lnTo>
                <a:lnTo>
                  <a:pt x="3527672" y="336549"/>
                </a:lnTo>
                <a:lnTo>
                  <a:pt x="3533835" y="336549"/>
                </a:lnTo>
                <a:lnTo>
                  <a:pt x="3531221" y="336821"/>
                </a:lnTo>
                <a:lnTo>
                  <a:pt x="3551554" y="336821"/>
                </a:lnTo>
                <a:lnTo>
                  <a:pt x="3560169" y="340359"/>
                </a:lnTo>
                <a:lnTo>
                  <a:pt x="3555373" y="342899"/>
                </a:lnTo>
                <a:close/>
              </a:path>
              <a:path w="18288000" h="381000">
                <a:moveTo>
                  <a:pt x="3549491" y="336821"/>
                </a:moveTo>
                <a:lnTo>
                  <a:pt x="3531221" y="336821"/>
                </a:lnTo>
                <a:lnTo>
                  <a:pt x="3533835" y="336549"/>
                </a:lnTo>
                <a:lnTo>
                  <a:pt x="3546398" y="336549"/>
                </a:lnTo>
                <a:lnTo>
                  <a:pt x="3549491" y="336821"/>
                </a:lnTo>
                <a:close/>
              </a:path>
              <a:path w="18288000" h="381000">
                <a:moveTo>
                  <a:pt x="3589821" y="340359"/>
                </a:moveTo>
                <a:lnTo>
                  <a:pt x="3546398" y="336549"/>
                </a:lnTo>
                <a:lnTo>
                  <a:pt x="3546819" y="336549"/>
                </a:lnTo>
                <a:lnTo>
                  <a:pt x="3589821" y="340359"/>
                </a:lnTo>
                <a:close/>
              </a:path>
              <a:path w="18288000" h="381000">
                <a:moveTo>
                  <a:pt x="3551554" y="336821"/>
                </a:moveTo>
                <a:lnTo>
                  <a:pt x="3549883" y="336821"/>
                </a:lnTo>
                <a:lnTo>
                  <a:pt x="3546819" y="336549"/>
                </a:lnTo>
                <a:lnTo>
                  <a:pt x="3550894" y="336549"/>
                </a:lnTo>
                <a:lnTo>
                  <a:pt x="3551554" y="336821"/>
                </a:lnTo>
                <a:close/>
              </a:path>
              <a:path w="18288000" h="381000">
                <a:moveTo>
                  <a:pt x="3863369" y="340359"/>
                </a:moveTo>
                <a:lnTo>
                  <a:pt x="3836311" y="340359"/>
                </a:lnTo>
                <a:lnTo>
                  <a:pt x="3846429" y="336549"/>
                </a:lnTo>
                <a:lnTo>
                  <a:pt x="3854516" y="336549"/>
                </a:lnTo>
                <a:lnTo>
                  <a:pt x="3863369" y="340359"/>
                </a:lnTo>
                <a:close/>
              </a:path>
              <a:path w="18288000" h="381000">
                <a:moveTo>
                  <a:pt x="5003041" y="336821"/>
                </a:moveTo>
                <a:lnTo>
                  <a:pt x="5001976" y="336821"/>
                </a:lnTo>
                <a:lnTo>
                  <a:pt x="4999753" y="336549"/>
                </a:lnTo>
                <a:lnTo>
                  <a:pt x="5002351" y="336549"/>
                </a:lnTo>
                <a:lnTo>
                  <a:pt x="5003041" y="336821"/>
                </a:lnTo>
                <a:close/>
              </a:path>
              <a:path w="18288000" h="381000">
                <a:moveTo>
                  <a:pt x="5167277" y="346709"/>
                </a:moveTo>
                <a:lnTo>
                  <a:pt x="5088232" y="346709"/>
                </a:lnTo>
                <a:lnTo>
                  <a:pt x="5109387" y="336549"/>
                </a:lnTo>
                <a:lnTo>
                  <a:pt x="5111577" y="336549"/>
                </a:lnTo>
                <a:lnTo>
                  <a:pt x="5109714" y="336821"/>
                </a:lnTo>
                <a:lnTo>
                  <a:pt x="5142576" y="336821"/>
                </a:lnTo>
                <a:lnTo>
                  <a:pt x="5148450" y="340359"/>
                </a:lnTo>
                <a:lnTo>
                  <a:pt x="5134736" y="340359"/>
                </a:lnTo>
                <a:lnTo>
                  <a:pt x="5121307" y="342899"/>
                </a:lnTo>
                <a:lnTo>
                  <a:pt x="5152765" y="342899"/>
                </a:lnTo>
                <a:lnTo>
                  <a:pt x="5167277" y="346709"/>
                </a:lnTo>
                <a:close/>
              </a:path>
              <a:path w="18288000" h="381000">
                <a:moveTo>
                  <a:pt x="5142576" y="336821"/>
                </a:moveTo>
                <a:lnTo>
                  <a:pt x="5109714" y="336821"/>
                </a:lnTo>
                <a:lnTo>
                  <a:pt x="5111577" y="336549"/>
                </a:lnTo>
                <a:lnTo>
                  <a:pt x="5142126" y="336549"/>
                </a:lnTo>
                <a:lnTo>
                  <a:pt x="5142576" y="336821"/>
                </a:lnTo>
                <a:close/>
              </a:path>
              <a:path w="18288000" h="381000">
                <a:moveTo>
                  <a:pt x="5176810" y="342899"/>
                </a:moveTo>
                <a:lnTo>
                  <a:pt x="5174568" y="342899"/>
                </a:lnTo>
                <a:lnTo>
                  <a:pt x="5150105" y="336549"/>
                </a:lnTo>
                <a:lnTo>
                  <a:pt x="5428384" y="336549"/>
                </a:lnTo>
                <a:lnTo>
                  <a:pt x="5427639" y="336821"/>
                </a:lnTo>
                <a:lnTo>
                  <a:pt x="5427835" y="336821"/>
                </a:lnTo>
                <a:lnTo>
                  <a:pt x="5415697" y="340359"/>
                </a:lnTo>
                <a:lnTo>
                  <a:pt x="5180327" y="340359"/>
                </a:lnTo>
                <a:lnTo>
                  <a:pt x="5176810" y="342899"/>
                </a:lnTo>
                <a:close/>
              </a:path>
              <a:path w="18288000" h="381000">
                <a:moveTo>
                  <a:pt x="5582261" y="350396"/>
                </a:moveTo>
                <a:lnTo>
                  <a:pt x="5551786" y="350396"/>
                </a:lnTo>
                <a:lnTo>
                  <a:pt x="5512442" y="343402"/>
                </a:lnTo>
                <a:lnTo>
                  <a:pt x="5512491" y="342899"/>
                </a:lnTo>
                <a:lnTo>
                  <a:pt x="5410963" y="342899"/>
                </a:lnTo>
                <a:lnTo>
                  <a:pt x="5428384" y="336549"/>
                </a:lnTo>
                <a:lnTo>
                  <a:pt x="5428766" y="336549"/>
                </a:lnTo>
                <a:lnTo>
                  <a:pt x="5427835" y="336821"/>
                </a:lnTo>
                <a:lnTo>
                  <a:pt x="5540360" y="336821"/>
                </a:lnTo>
                <a:lnTo>
                  <a:pt x="5551979" y="340359"/>
                </a:lnTo>
                <a:lnTo>
                  <a:pt x="5514293" y="340359"/>
                </a:lnTo>
                <a:lnTo>
                  <a:pt x="5582261" y="350396"/>
                </a:lnTo>
                <a:close/>
              </a:path>
              <a:path w="18288000" h="381000">
                <a:moveTo>
                  <a:pt x="5539184" y="336821"/>
                </a:moveTo>
                <a:lnTo>
                  <a:pt x="5427835" y="336821"/>
                </a:lnTo>
                <a:lnTo>
                  <a:pt x="5428766" y="336549"/>
                </a:lnTo>
                <a:lnTo>
                  <a:pt x="5536600" y="336549"/>
                </a:lnTo>
                <a:lnTo>
                  <a:pt x="5539184" y="336821"/>
                </a:lnTo>
                <a:close/>
              </a:path>
              <a:path w="18288000" h="381000">
                <a:moveTo>
                  <a:pt x="5927063" y="346709"/>
                </a:moveTo>
                <a:lnTo>
                  <a:pt x="5588914" y="346709"/>
                </a:lnTo>
                <a:lnTo>
                  <a:pt x="5564728" y="342899"/>
                </a:lnTo>
                <a:lnTo>
                  <a:pt x="5568701" y="342899"/>
                </a:lnTo>
                <a:lnTo>
                  <a:pt x="5572857" y="340359"/>
                </a:lnTo>
                <a:lnTo>
                  <a:pt x="5536600" y="336549"/>
                </a:lnTo>
                <a:lnTo>
                  <a:pt x="5539469" y="336549"/>
                </a:lnTo>
                <a:lnTo>
                  <a:pt x="5540360" y="336821"/>
                </a:lnTo>
                <a:lnTo>
                  <a:pt x="5962547" y="336821"/>
                </a:lnTo>
                <a:lnTo>
                  <a:pt x="5960198" y="340359"/>
                </a:lnTo>
                <a:lnTo>
                  <a:pt x="5945742" y="340359"/>
                </a:lnTo>
                <a:lnTo>
                  <a:pt x="5927063" y="346709"/>
                </a:lnTo>
                <a:close/>
              </a:path>
              <a:path w="18288000" h="381000">
                <a:moveTo>
                  <a:pt x="5961469" y="336821"/>
                </a:moveTo>
                <a:lnTo>
                  <a:pt x="5540360" y="336821"/>
                </a:lnTo>
                <a:lnTo>
                  <a:pt x="5539469" y="336549"/>
                </a:lnTo>
                <a:lnTo>
                  <a:pt x="5959901" y="336549"/>
                </a:lnTo>
                <a:lnTo>
                  <a:pt x="5961469" y="336821"/>
                </a:lnTo>
                <a:close/>
              </a:path>
              <a:path w="18288000" h="381000">
                <a:moveTo>
                  <a:pt x="5999041" y="342899"/>
                </a:moveTo>
                <a:lnTo>
                  <a:pt x="5996596" y="342899"/>
                </a:lnTo>
                <a:lnTo>
                  <a:pt x="5959901" y="336549"/>
                </a:lnTo>
                <a:lnTo>
                  <a:pt x="5962727" y="336549"/>
                </a:lnTo>
                <a:lnTo>
                  <a:pt x="5962547" y="336821"/>
                </a:lnTo>
                <a:lnTo>
                  <a:pt x="5997977" y="336821"/>
                </a:lnTo>
                <a:lnTo>
                  <a:pt x="5999041" y="342899"/>
                </a:lnTo>
                <a:close/>
              </a:path>
              <a:path w="18288000" h="381000">
                <a:moveTo>
                  <a:pt x="5996968" y="336821"/>
                </a:moveTo>
                <a:lnTo>
                  <a:pt x="5962547" y="336821"/>
                </a:lnTo>
                <a:lnTo>
                  <a:pt x="5962727" y="336549"/>
                </a:lnTo>
                <a:lnTo>
                  <a:pt x="5995510" y="336549"/>
                </a:lnTo>
                <a:lnTo>
                  <a:pt x="5996968" y="336821"/>
                </a:lnTo>
                <a:close/>
              </a:path>
              <a:path w="18288000" h="381000">
                <a:moveTo>
                  <a:pt x="6051074" y="346709"/>
                </a:moveTo>
                <a:lnTo>
                  <a:pt x="6050068" y="346709"/>
                </a:lnTo>
                <a:lnTo>
                  <a:pt x="5995510" y="336549"/>
                </a:lnTo>
                <a:lnTo>
                  <a:pt x="5997929" y="336549"/>
                </a:lnTo>
                <a:lnTo>
                  <a:pt x="5997977" y="336821"/>
                </a:lnTo>
                <a:lnTo>
                  <a:pt x="6020009" y="336821"/>
                </a:lnTo>
                <a:lnTo>
                  <a:pt x="6051074" y="346709"/>
                </a:lnTo>
                <a:close/>
              </a:path>
              <a:path w="18288000" h="381000">
                <a:moveTo>
                  <a:pt x="6019275" y="336821"/>
                </a:moveTo>
                <a:lnTo>
                  <a:pt x="5997977" y="336821"/>
                </a:lnTo>
                <a:lnTo>
                  <a:pt x="5997929" y="336549"/>
                </a:lnTo>
                <a:lnTo>
                  <a:pt x="6017391" y="336549"/>
                </a:lnTo>
                <a:lnTo>
                  <a:pt x="6019275" y="336821"/>
                </a:lnTo>
                <a:close/>
              </a:path>
              <a:path w="18288000" h="381000">
                <a:moveTo>
                  <a:pt x="6092626" y="346709"/>
                </a:moveTo>
                <a:lnTo>
                  <a:pt x="6087908" y="346709"/>
                </a:lnTo>
                <a:lnTo>
                  <a:pt x="6017391" y="336549"/>
                </a:lnTo>
                <a:lnTo>
                  <a:pt x="6019156" y="336549"/>
                </a:lnTo>
                <a:lnTo>
                  <a:pt x="6020009" y="336821"/>
                </a:lnTo>
                <a:lnTo>
                  <a:pt x="6073073" y="336821"/>
                </a:lnTo>
                <a:lnTo>
                  <a:pt x="6090301" y="340359"/>
                </a:lnTo>
                <a:lnTo>
                  <a:pt x="6089662" y="342899"/>
                </a:lnTo>
                <a:lnTo>
                  <a:pt x="6104534" y="342899"/>
                </a:lnTo>
                <a:lnTo>
                  <a:pt x="6092626" y="346709"/>
                </a:lnTo>
                <a:close/>
              </a:path>
              <a:path w="18288000" h="381000">
                <a:moveTo>
                  <a:pt x="6073073" y="336821"/>
                </a:moveTo>
                <a:lnTo>
                  <a:pt x="6020009" y="336821"/>
                </a:lnTo>
                <a:lnTo>
                  <a:pt x="6019156" y="336549"/>
                </a:lnTo>
                <a:lnTo>
                  <a:pt x="6071751" y="336549"/>
                </a:lnTo>
                <a:lnTo>
                  <a:pt x="6073073" y="336821"/>
                </a:lnTo>
                <a:close/>
              </a:path>
              <a:path w="18288000" h="381000">
                <a:moveTo>
                  <a:pt x="7021612" y="346709"/>
                </a:moveTo>
                <a:lnTo>
                  <a:pt x="7004737" y="346709"/>
                </a:lnTo>
                <a:lnTo>
                  <a:pt x="6979806" y="342899"/>
                </a:lnTo>
                <a:lnTo>
                  <a:pt x="6954758" y="342899"/>
                </a:lnTo>
                <a:lnTo>
                  <a:pt x="6993677" y="336549"/>
                </a:lnTo>
                <a:lnTo>
                  <a:pt x="7026437" y="336549"/>
                </a:lnTo>
                <a:lnTo>
                  <a:pt x="7021612" y="346709"/>
                </a:lnTo>
                <a:close/>
              </a:path>
              <a:path w="18288000" h="381000">
                <a:moveTo>
                  <a:pt x="7274558" y="340359"/>
                </a:moveTo>
                <a:lnTo>
                  <a:pt x="7237121" y="340359"/>
                </a:lnTo>
                <a:lnTo>
                  <a:pt x="7240072" y="336549"/>
                </a:lnTo>
                <a:lnTo>
                  <a:pt x="7246733" y="336549"/>
                </a:lnTo>
                <a:lnTo>
                  <a:pt x="7274558" y="340359"/>
                </a:lnTo>
                <a:close/>
              </a:path>
              <a:path w="18288000" h="381000">
                <a:moveTo>
                  <a:pt x="7371301" y="340359"/>
                </a:moveTo>
                <a:lnTo>
                  <a:pt x="7330528" y="340359"/>
                </a:lnTo>
                <a:lnTo>
                  <a:pt x="7311557" y="336549"/>
                </a:lnTo>
                <a:lnTo>
                  <a:pt x="7328720" y="336549"/>
                </a:lnTo>
                <a:lnTo>
                  <a:pt x="7371301" y="340359"/>
                </a:lnTo>
                <a:close/>
              </a:path>
              <a:path w="18288000" h="381000">
                <a:moveTo>
                  <a:pt x="7450993" y="340359"/>
                </a:moveTo>
                <a:lnTo>
                  <a:pt x="7458582" y="336549"/>
                </a:lnTo>
                <a:lnTo>
                  <a:pt x="7542445" y="336549"/>
                </a:lnTo>
                <a:lnTo>
                  <a:pt x="7542505" y="336821"/>
                </a:lnTo>
                <a:lnTo>
                  <a:pt x="7547707" y="336821"/>
                </a:lnTo>
                <a:lnTo>
                  <a:pt x="7450993" y="340359"/>
                </a:lnTo>
                <a:close/>
              </a:path>
              <a:path w="18288000" h="381000">
                <a:moveTo>
                  <a:pt x="7556652" y="342899"/>
                </a:moveTo>
                <a:lnTo>
                  <a:pt x="7555118" y="342899"/>
                </a:lnTo>
                <a:lnTo>
                  <a:pt x="7543288" y="340359"/>
                </a:lnTo>
                <a:lnTo>
                  <a:pt x="7542505" y="336821"/>
                </a:lnTo>
                <a:lnTo>
                  <a:pt x="7542445" y="336549"/>
                </a:lnTo>
                <a:lnTo>
                  <a:pt x="7555126" y="336549"/>
                </a:lnTo>
                <a:lnTo>
                  <a:pt x="7547707" y="336821"/>
                </a:lnTo>
                <a:lnTo>
                  <a:pt x="7551773" y="336821"/>
                </a:lnTo>
                <a:lnTo>
                  <a:pt x="7556652" y="342899"/>
                </a:lnTo>
                <a:close/>
              </a:path>
              <a:path w="18288000" h="381000">
                <a:moveTo>
                  <a:pt x="7551773" y="336821"/>
                </a:moveTo>
                <a:lnTo>
                  <a:pt x="7547707" y="336821"/>
                </a:lnTo>
                <a:lnTo>
                  <a:pt x="7555126" y="336549"/>
                </a:lnTo>
                <a:lnTo>
                  <a:pt x="7551556" y="336549"/>
                </a:lnTo>
                <a:lnTo>
                  <a:pt x="7551773" y="336821"/>
                </a:lnTo>
                <a:close/>
              </a:path>
              <a:path w="18288000" h="381000">
                <a:moveTo>
                  <a:pt x="7966582" y="340359"/>
                </a:moveTo>
                <a:lnTo>
                  <a:pt x="7999466" y="336549"/>
                </a:lnTo>
                <a:lnTo>
                  <a:pt x="8007019" y="336549"/>
                </a:lnTo>
                <a:lnTo>
                  <a:pt x="8008310" y="336821"/>
                </a:lnTo>
                <a:lnTo>
                  <a:pt x="8011611" y="336821"/>
                </a:lnTo>
                <a:lnTo>
                  <a:pt x="7966582" y="340359"/>
                </a:lnTo>
                <a:close/>
              </a:path>
              <a:path w="18288000" h="381000">
                <a:moveTo>
                  <a:pt x="8066759" y="346709"/>
                </a:moveTo>
                <a:lnTo>
                  <a:pt x="7997128" y="346709"/>
                </a:lnTo>
                <a:lnTo>
                  <a:pt x="8025147" y="340359"/>
                </a:lnTo>
                <a:lnTo>
                  <a:pt x="8007019" y="336549"/>
                </a:lnTo>
                <a:lnTo>
                  <a:pt x="8015066" y="336549"/>
                </a:lnTo>
                <a:lnTo>
                  <a:pt x="8011611" y="336821"/>
                </a:lnTo>
                <a:lnTo>
                  <a:pt x="8020959" y="336821"/>
                </a:lnTo>
                <a:lnTo>
                  <a:pt x="8057765" y="340359"/>
                </a:lnTo>
                <a:lnTo>
                  <a:pt x="8066759" y="346709"/>
                </a:lnTo>
                <a:close/>
              </a:path>
              <a:path w="18288000" h="381000">
                <a:moveTo>
                  <a:pt x="8020959" y="336821"/>
                </a:moveTo>
                <a:lnTo>
                  <a:pt x="8011611" y="336821"/>
                </a:lnTo>
                <a:lnTo>
                  <a:pt x="8015066" y="336549"/>
                </a:lnTo>
                <a:lnTo>
                  <a:pt x="8018135" y="336549"/>
                </a:lnTo>
                <a:lnTo>
                  <a:pt x="8020959" y="336821"/>
                </a:lnTo>
                <a:close/>
              </a:path>
              <a:path w="18288000" h="381000">
                <a:moveTo>
                  <a:pt x="8388918" y="342899"/>
                </a:moveTo>
                <a:lnTo>
                  <a:pt x="8383926" y="342899"/>
                </a:lnTo>
                <a:lnTo>
                  <a:pt x="8410613" y="336549"/>
                </a:lnTo>
                <a:lnTo>
                  <a:pt x="8440328" y="336549"/>
                </a:lnTo>
                <a:lnTo>
                  <a:pt x="8449182" y="340359"/>
                </a:lnTo>
                <a:lnTo>
                  <a:pt x="8431761" y="340359"/>
                </a:lnTo>
                <a:lnTo>
                  <a:pt x="8388918" y="342899"/>
                </a:lnTo>
                <a:close/>
              </a:path>
              <a:path w="18288000" h="381000">
                <a:moveTo>
                  <a:pt x="8651380" y="336821"/>
                </a:moveTo>
                <a:lnTo>
                  <a:pt x="8652949" y="336549"/>
                </a:lnTo>
                <a:lnTo>
                  <a:pt x="8653204" y="336549"/>
                </a:lnTo>
                <a:lnTo>
                  <a:pt x="8651380" y="336821"/>
                </a:lnTo>
                <a:close/>
              </a:path>
              <a:path w="18288000" h="381000">
                <a:moveTo>
                  <a:pt x="8613843" y="342899"/>
                </a:moveTo>
                <a:lnTo>
                  <a:pt x="8651380" y="336821"/>
                </a:lnTo>
                <a:lnTo>
                  <a:pt x="8653204" y="336549"/>
                </a:lnTo>
                <a:lnTo>
                  <a:pt x="8613843" y="342899"/>
                </a:lnTo>
                <a:close/>
              </a:path>
              <a:path w="18288000" h="381000">
                <a:moveTo>
                  <a:pt x="8797924" y="346709"/>
                </a:moveTo>
                <a:lnTo>
                  <a:pt x="8590227" y="346709"/>
                </a:lnTo>
                <a:lnTo>
                  <a:pt x="8653204" y="336549"/>
                </a:lnTo>
                <a:lnTo>
                  <a:pt x="10234763" y="336549"/>
                </a:lnTo>
                <a:lnTo>
                  <a:pt x="10235159" y="336821"/>
                </a:lnTo>
                <a:lnTo>
                  <a:pt x="10236726" y="336821"/>
                </a:lnTo>
                <a:lnTo>
                  <a:pt x="10211862" y="340359"/>
                </a:lnTo>
                <a:lnTo>
                  <a:pt x="9448110" y="340359"/>
                </a:lnTo>
                <a:lnTo>
                  <a:pt x="9459576" y="342899"/>
                </a:lnTo>
                <a:lnTo>
                  <a:pt x="8797552" y="342899"/>
                </a:lnTo>
                <a:lnTo>
                  <a:pt x="8797800" y="345439"/>
                </a:lnTo>
                <a:lnTo>
                  <a:pt x="8797924" y="346709"/>
                </a:lnTo>
                <a:close/>
              </a:path>
              <a:path w="18288000" h="381000">
                <a:moveTo>
                  <a:pt x="10361309" y="342899"/>
                </a:moveTo>
                <a:lnTo>
                  <a:pt x="10244030" y="342899"/>
                </a:lnTo>
                <a:lnTo>
                  <a:pt x="10234763" y="336549"/>
                </a:lnTo>
                <a:lnTo>
                  <a:pt x="10238634" y="336549"/>
                </a:lnTo>
                <a:lnTo>
                  <a:pt x="10236726" y="336821"/>
                </a:lnTo>
                <a:lnTo>
                  <a:pt x="10357306" y="336821"/>
                </a:lnTo>
                <a:lnTo>
                  <a:pt x="10325100" y="340359"/>
                </a:lnTo>
                <a:lnTo>
                  <a:pt x="10362907" y="340359"/>
                </a:lnTo>
                <a:lnTo>
                  <a:pt x="10361309" y="342899"/>
                </a:lnTo>
                <a:close/>
              </a:path>
              <a:path w="18288000" h="381000">
                <a:moveTo>
                  <a:pt x="10357306" y="336821"/>
                </a:moveTo>
                <a:lnTo>
                  <a:pt x="10236726" y="336821"/>
                </a:lnTo>
                <a:lnTo>
                  <a:pt x="10238634" y="336549"/>
                </a:lnTo>
                <a:lnTo>
                  <a:pt x="10359776" y="336549"/>
                </a:lnTo>
                <a:lnTo>
                  <a:pt x="10357306" y="336821"/>
                </a:lnTo>
                <a:close/>
              </a:path>
              <a:path w="18288000" h="381000">
                <a:moveTo>
                  <a:pt x="10477296" y="336821"/>
                </a:moveTo>
                <a:lnTo>
                  <a:pt x="10476208" y="336821"/>
                </a:lnTo>
                <a:lnTo>
                  <a:pt x="10475400" y="336549"/>
                </a:lnTo>
                <a:lnTo>
                  <a:pt x="10478278" y="336549"/>
                </a:lnTo>
                <a:lnTo>
                  <a:pt x="10477296" y="336821"/>
                </a:lnTo>
                <a:close/>
              </a:path>
              <a:path w="18288000" h="381000">
                <a:moveTo>
                  <a:pt x="10572143" y="342899"/>
                </a:moveTo>
                <a:lnTo>
                  <a:pt x="10518706" y="342899"/>
                </a:lnTo>
                <a:lnTo>
                  <a:pt x="10493502" y="336549"/>
                </a:lnTo>
                <a:lnTo>
                  <a:pt x="10551762" y="336549"/>
                </a:lnTo>
                <a:lnTo>
                  <a:pt x="10513396" y="340359"/>
                </a:lnTo>
                <a:lnTo>
                  <a:pt x="10563991" y="340359"/>
                </a:lnTo>
                <a:lnTo>
                  <a:pt x="10572143" y="342899"/>
                </a:lnTo>
                <a:close/>
              </a:path>
              <a:path w="18288000" h="381000">
                <a:moveTo>
                  <a:pt x="10554706" y="336821"/>
                </a:moveTo>
                <a:lnTo>
                  <a:pt x="10554007" y="336821"/>
                </a:lnTo>
                <a:lnTo>
                  <a:pt x="10553241" y="336549"/>
                </a:lnTo>
                <a:lnTo>
                  <a:pt x="10554947" y="336549"/>
                </a:lnTo>
                <a:lnTo>
                  <a:pt x="10554706" y="336821"/>
                </a:lnTo>
                <a:close/>
              </a:path>
              <a:path w="18288000" h="381000">
                <a:moveTo>
                  <a:pt x="11140929" y="340359"/>
                </a:moveTo>
                <a:lnTo>
                  <a:pt x="11076432" y="340359"/>
                </a:lnTo>
                <a:lnTo>
                  <a:pt x="11094982" y="336549"/>
                </a:lnTo>
                <a:lnTo>
                  <a:pt x="11115633" y="336549"/>
                </a:lnTo>
                <a:lnTo>
                  <a:pt x="11140929" y="340359"/>
                </a:lnTo>
                <a:close/>
              </a:path>
              <a:path w="18288000" h="381000">
                <a:moveTo>
                  <a:pt x="11846603" y="336821"/>
                </a:moveTo>
                <a:lnTo>
                  <a:pt x="11845432" y="336821"/>
                </a:lnTo>
                <a:lnTo>
                  <a:pt x="11845844" y="336549"/>
                </a:lnTo>
                <a:lnTo>
                  <a:pt x="11848645" y="336549"/>
                </a:lnTo>
                <a:lnTo>
                  <a:pt x="11846603" y="336821"/>
                </a:lnTo>
                <a:close/>
              </a:path>
              <a:path w="18288000" h="381000">
                <a:moveTo>
                  <a:pt x="13737399" y="340359"/>
                </a:moveTo>
                <a:lnTo>
                  <a:pt x="13742880" y="336549"/>
                </a:lnTo>
                <a:lnTo>
                  <a:pt x="13788148" y="336549"/>
                </a:lnTo>
                <a:lnTo>
                  <a:pt x="13787245" y="336821"/>
                </a:lnTo>
                <a:lnTo>
                  <a:pt x="13789475" y="336821"/>
                </a:lnTo>
                <a:lnTo>
                  <a:pt x="13737399" y="340359"/>
                </a:lnTo>
                <a:close/>
              </a:path>
              <a:path w="18288000" h="381000">
                <a:moveTo>
                  <a:pt x="13827468" y="346709"/>
                </a:moveTo>
                <a:lnTo>
                  <a:pt x="13819524" y="346709"/>
                </a:lnTo>
                <a:lnTo>
                  <a:pt x="13757012" y="342899"/>
                </a:lnTo>
                <a:lnTo>
                  <a:pt x="13767020" y="342899"/>
                </a:lnTo>
                <a:lnTo>
                  <a:pt x="13788148" y="336549"/>
                </a:lnTo>
                <a:lnTo>
                  <a:pt x="13793470" y="336549"/>
                </a:lnTo>
                <a:lnTo>
                  <a:pt x="13789475" y="336821"/>
                </a:lnTo>
                <a:lnTo>
                  <a:pt x="14004033" y="336821"/>
                </a:lnTo>
                <a:lnTo>
                  <a:pt x="14015459" y="340359"/>
                </a:lnTo>
                <a:lnTo>
                  <a:pt x="13822280" y="340359"/>
                </a:lnTo>
                <a:lnTo>
                  <a:pt x="13827468" y="346709"/>
                </a:lnTo>
                <a:close/>
              </a:path>
              <a:path w="18288000" h="381000">
                <a:moveTo>
                  <a:pt x="14004033" y="336821"/>
                </a:moveTo>
                <a:lnTo>
                  <a:pt x="13789475" y="336821"/>
                </a:lnTo>
                <a:lnTo>
                  <a:pt x="13793470" y="336549"/>
                </a:lnTo>
                <a:lnTo>
                  <a:pt x="14003157" y="336549"/>
                </a:lnTo>
                <a:lnTo>
                  <a:pt x="14004033" y="336821"/>
                </a:lnTo>
                <a:close/>
              </a:path>
              <a:path w="18288000" h="381000">
                <a:moveTo>
                  <a:pt x="14060041" y="346709"/>
                </a:moveTo>
                <a:lnTo>
                  <a:pt x="14056383" y="346709"/>
                </a:lnTo>
                <a:lnTo>
                  <a:pt x="14023176" y="340359"/>
                </a:lnTo>
                <a:lnTo>
                  <a:pt x="14028236" y="336549"/>
                </a:lnTo>
                <a:lnTo>
                  <a:pt x="14061932" y="336549"/>
                </a:lnTo>
                <a:lnTo>
                  <a:pt x="14069415" y="340359"/>
                </a:lnTo>
                <a:lnTo>
                  <a:pt x="14068506" y="342899"/>
                </a:lnTo>
                <a:lnTo>
                  <a:pt x="14069681" y="342899"/>
                </a:lnTo>
                <a:lnTo>
                  <a:pt x="14060041" y="346709"/>
                </a:lnTo>
                <a:close/>
              </a:path>
              <a:path w="18288000" h="381000">
                <a:moveTo>
                  <a:pt x="14126355" y="342899"/>
                </a:moveTo>
                <a:lnTo>
                  <a:pt x="14082173" y="342899"/>
                </a:lnTo>
                <a:lnTo>
                  <a:pt x="14088474" y="336549"/>
                </a:lnTo>
                <a:lnTo>
                  <a:pt x="14095961" y="336549"/>
                </a:lnTo>
                <a:lnTo>
                  <a:pt x="14126355" y="342899"/>
                </a:lnTo>
                <a:close/>
              </a:path>
              <a:path w="18288000" h="381000">
                <a:moveTo>
                  <a:pt x="14193651" y="342899"/>
                </a:moveTo>
                <a:lnTo>
                  <a:pt x="14144293" y="342899"/>
                </a:lnTo>
                <a:lnTo>
                  <a:pt x="14137622" y="336549"/>
                </a:lnTo>
                <a:lnTo>
                  <a:pt x="14204192" y="336549"/>
                </a:lnTo>
                <a:lnTo>
                  <a:pt x="14166249" y="340359"/>
                </a:lnTo>
                <a:lnTo>
                  <a:pt x="14240011" y="340359"/>
                </a:lnTo>
                <a:lnTo>
                  <a:pt x="14193651" y="342899"/>
                </a:lnTo>
                <a:close/>
              </a:path>
              <a:path w="18288000" h="381000">
                <a:moveTo>
                  <a:pt x="14269646" y="336821"/>
                </a:moveTo>
                <a:lnTo>
                  <a:pt x="14268777" y="336821"/>
                </a:lnTo>
                <a:lnTo>
                  <a:pt x="14266434" y="336549"/>
                </a:lnTo>
                <a:lnTo>
                  <a:pt x="14268394" y="336549"/>
                </a:lnTo>
                <a:lnTo>
                  <a:pt x="14269646" y="336821"/>
                </a:lnTo>
                <a:close/>
              </a:path>
              <a:path w="18288000" h="381000">
                <a:moveTo>
                  <a:pt x="15325149" y="342899"/>
                </a:moveTo>
                <a:lnTo>
                  <a:pt x="14519994" y="342899"/>
                </a:lnTo>
                <a:lnTo>
                  <a:pt x="14538157" y="336549"/>
                </a:lnTo>
                <a:lnTo>
                  <a:pt x="14548979" y="336549"/>
                </a:lnTo>
                <a:lnTo>
                  <a:pt x="14541860" y="336821"/>
                </a:lnTo>
                <a:lnTo>
                  <a:pt x="15334766" y="336821"/>
                </a:lnTo>
                <a:lnTo>
                  <a:pt x="15324195" y="340359"/>
                </a:lnTo>
                <a:lnTo>
                  <a:pt x="15325149" y="342899"/>
                </a:lnTo>
                <a:close/>
              </a:path>
              <a:path w="18288000" h="381000">
                <a:moveTo>
                  <a:pt x="15334766" y="336821"/>
                </a:moveTo>
                <a:lnTo>
                  <a:pt x="14541860" y="336821"/>
                </a:lnTo>
                <a:lnTo>
                  <a:pt x="14548979" y="336549"/>
                </a:lnTo>
                <a:lnTo>
                  <a:pt x="15335577" y="336549"/>
                </a:lnTo>
                <a:lnTo>
                  <a:pt x="15334766" y="336821"/>
                </a:lnTo>
                <a:close/>
              </a:path>
              <a:path w="18288000" h="381000">
                <a:moveTo>
                  <a:pt x="15382922" y="342899"/>
                </a:moveTo>
                <a:lnTo>
                  <a:pt x="15365198" y="342899"/>
                </a:lnTo>
                <a:lnTo>
                  <a:pt x="15371273" y="340359"/>
                </a:lnTo>
                <a:lnTo>
                  <a:pt x="15362006" y="340359"/>
                </a:lnTo>
                <a:lnTo>
                  <a:pt x="15354417" y="336549"/>
                </a:lnTo>
                <a:lnTo>
                  <a:pt x="15381354" y="336549"/>
                </a:lnTo>
                <a:lnTo>
                  <a:pt x="15374609" y="340359"/>
                </a:lnTo>
                <a:lnTo>
                  <a:pt x="15382922" y="342899"/>
                </a:lnTo>
                <a:close/>
              </a:path>
              <a:path w="18288000" h="381000">
                <a:moveTo>
                  <a:pt x="15675584" y="340359"/>
                </a:moveTo>
                <a:lnTo>
                  <a:pt x="15399443" y="340359"/>
                </a:lnTo>
                <a:lnTo>
                  <a:pt x="15402395" y="336549"/>
                </a:lnTo>
                <a:lnTo>
                  <a:pt x="15657877" y="336549"/>
                </a:lnTo>
                <a:lnTo>
                  <a:pt x="15675584" y="340359"/>
                </a:lnTo>
                <a:close/>
              </a:path>
              <a:path w="18288000" h="381000">
                <a:moveTo>
                  <a:pt x="16566621" y="342899"/>
                </a:moveTo>
                <a:lnTo>
                  <a:pt x="16561585" y="342899"/>
                </a:lnTo>
                <a:lnTo>
                  <a:pt x="16555391" y="340359"/>
                </a:lnTo>
                <a:lnTo>
                  <a:pt x="16562716" y="336549"/>
                </a:lnTo>
                <a:lnTo>
                  <a:pt x="16572323" y="336549"/>
                </a:lnTo>
                <a:lnTo>
                  <a:pt x="16566135" y="336821"/>
                </a:lnTo>
                <a:lnTo>
                  <a:pt x="16623037" y="336821"/>
                </a:lnTo>
                <a:lnTo>
                  <a:pt x="16566621" y="342899"/>
                </a:lnTo>
                <a:close/>
              </a:path>
              <a:path w="18288000" h="381000">
                <a:moveTo>
                  <a:pt x="16620838" y="336821"/>
                </a:moveTo>
                <a:lnTo>
                  <a:pt x="16566135" y="336821"/>
                </a:lnTo>
                <a:lnTo>
                  <a:pt x="16572323" y="336549"/>
                </a:lnTo>
                <a:lnTo>
                  <a:pt x="16619877" y="336549"/>
                </a:lnTo>
                <a:lnTo>
                  <a:pt x="16620838" y="336821"/>
                </a:lnTo>
                <a:close/>
              </a:path>
              <a:path w="18288000" h="381000">
                <a:moveTo>
                  <a:pt x="16665771" y="342899"/>
                </a:moveTo>
                <a:lnTo>
                  <a:pt x="16634007" y="342899"/>
                </a:lnTo>
                <a:lnTo>
                  <a:pt x="16633444" y="340659"/>
                </a:lnTo>
                <a:lnTo>
                  <a:pt x="16633369" y="340359"/>
                </a:lnTo>
                <a:lnTo>
                  <a:pt x="16619877" y="336549"/>
                </a:lnTo>
                <a:lnTo>
                  <a:pt x="16625556" y="336549"/>
                </a:lnTo>
                <a:lnTo>
                  <a:pt x="16623037" y="336821"/>
                </a:lnTo>
                <a:lnTo>
                  <a:pt x="16675609" y="336821"/>
                </a:lnTo>
                <a:lnTo>
                  <a:pt x="16641152" y="340359"/>
                </a:lnTo>
                <a:lnTo>
                  <a:pt x="16665771" y="342899"/>
                </a:lnTo>
                <a:close/>
              </a:path>
              <a:path w="18288000" h="381000">
                <a:moveTo>
                  <a:pt x="16675609" y="336821"/>
                </a:moveTo>
                <a:lnTo>
                  <a:pt x="16623037" y="336821"/>
                </a:lnTo>
                <a:lnTo>
                  <a:pt x="16625556" y="336549"/>
                </a:lnTo>
                <a:lnTo>
                  <a:pt x="16678252" y="336549"/>
                </a:lnTo>
                <a:lnTo>
                  <a:pt x="16675609" y="336821"/>
                </a:lnTo>
                <a:close/>
              </a:path>
              <a:path w="18288000" h="381000">
                <a:moveTo>
                  <a:pt x="16787103" y="342899"/>
                </a:moveTo>
                <a:lnTo>
                  <a:pt x="16703165" y="342899"/>
                </a:lnTo>
                <a:lnTo>
                  <a:pt x="16727144" y="340359"/>
                </a:lnTo>
                <a:lnTo>
                  <a:pt x="16702693" y="336549"/>
                </a:lnTo>
                <a:lnTo>
                  <a:pt x="16721888" y="336549"/>
                </a:lnTo>
                <a:lnTo>
                  <a:pt x="16740860" y="340359"/>
                </a:lnTo>
                <a:lnTo>
                  <a:pt x="16784225" y="340359"/>
                </a:lnTo>
                <a:lnTo>
                  <a:pt x="16787103" y="342899"/>
                </a:lnTo>
                <a:close/>
              </a:path>
              <a:path w="18288000" h="381000">
                <a:moveTo>
                  <a:pt x="16928412" y="340359"/>
                </a:moveTo>
                <a:lnTo>
                  <a:pt x="16767547" y="340359"/>
                </a:lnTo>
                <a:lnTo>
                  <a:pt x="16733819" y="336549"/>
                </a:lnTo>
                <a:lnTo>
                  <a:pt x="16922509" y="336549"/>
                </a:lnTo>
                <a:lnTo>
                  <a:pt x="16928412" y="340359"/>
                </a:lnTo>
                <a:close/>
              </a:path>
              <a:path w="18288000" h="381000">
                <a:moveTo>
                  <a:pt x="17017753" y="342899"/>
                </a:moveTo>
                <a:lnTo>
                  <a:pt x="16972053" y="342899"/>
                </a:lnTo>
                <a:lnTo>
                  <a:pt x="16962142" y="340359"/>
                </a:lnTo>
                <a:lnTo>
                  <a:pt x="16961750" y="336821"/>
                </a:lnTo>
                <a:lnTo>
                  <a:pt x="16961720" y="336549"/>
                </a:lnTo>
                <a:lnTo>
                  <a:pt x="17012004" y="336549"/>
                </a:lnTo>
                <a:lnTo>
                  <a:pt x="17041094" y="340359"/>
                </a:lnTo>
                <a:lnTo>
                  <a:pt x="17017753" y="342899"/>
                </a:lnTo>
                <a:close/>
              </a:path>
              <a:path w="18288000" h="381000">
                <a:moveTo>
                  <a:pt x="17637118" y="340359"/>
                </a:moveTo>
                <a:lnTo>
                  <a:pt x="17617473" y="340359"/>
                </a:lnTo>
                <a:lnTo>
                  <a:pt x="17608620" y="336549"/>
                </a:lnTo>
                <a:lnTo>
                  <a:pt x="17617533" y="336549"/>
                </a:lnTo>
                <a:lnTo>
                  <a:pt x="17612907" y="336821"/>
                </a:lnTo>
                <a:lnTo>
                  <a:pt x="17622826" y="336821"/>
                </a:lnTo>
                <a:lnTo>
                  <a:pt x="17637118" y="340359"/>
                </a:lnTo>
                <a:close/>
              </a:path>
              <a:path w="18288000" h="381000">
                <a:moveTo>
                  <a:pt x="17622826" y="336821"/>
                </a:moveTo>
                <a:lnTo>
                  <a:pt x="17612907" y="336821"/>
                </a:lnTo>
                <a:lnTo>
                  <a:pt x="17617533" y="336549"/>
                </a:lnTo>
                <a:lnTo>
                  <a:pt x="17621729" y="336549"/>
                </a:lnTo>
                <a:lnTo>
                  <a:pt x="17622826" y="336821"/>
                </a:lnTo>
                <a:close/>
              </a:path>
              <a:path w="18288000" h="381000">
                <a:moveTo>
                  <a:pt x="5030951" y="340359"/>
                </a:moveTo>
                <a:lnTo>
                  <a:pt x="5012047" y="340359"/>
                </a:lnTo>
                <a:lnTo>
                  <a:pt x="5003041" y="336821"/>
                </a:lnTo>
                <a:lnTo>
                  <a:pt x="5001976" y="336821"/>
                </a:lnTo>
                <a:lnTo>
                  <a:pt x="5030951" y="340359"/>
                </a:lnTo>
                <a:close/>
              </a:path>
              <a:path w="18288000" h="381000">
                <a:moveTo>
                  <a:pt x="8590227" y="346709"/>
                </a:moveTo>
                <a:lnTo>
                  <a:pt x="8584915" y="346709"/>
                </a:lnTo>
                <a:lnTo>
                  <a:pt x="8651380" y="336821"/>
                </a:lnTo>
                <a:lnTo>
                  <a:pt x="8590227" y="346709"/>
                </a:lnTo>
                <a:close/>
              </a:path>
              <a:path w="18288000" h="381000">
                <a:moveTo>
                  <a:pt x="10494304" y="342899"/>
                </a:moveTo>
                <a:lnTo>
                  <a:pt x="10455297" y="342899"/>
                </a:lnTo>
                <a:lnTo>
                  <a:pt x="10477296" y="336821"/>
                </a:lnTo>
                <a:lnTo>
                  <a:pt x="10476208" y="336821"/>
                </a:lnTo>
                <a:lnTo>
                  <a:pt x="10494304" y="342899"/>
                </a:lnTo>
                <a:close/>
              </a:path>
              <a:path w="18288000" h="381000">
                <a:moveTo>
                  <a:pt x="10563991" y="340359"/>
                </a:moveTo>
                <a:lnTo>
                  <a:pt x="10551574" y="340359"/>
                </a:lnTo>
                <a:lnTo>
                  <a:pt x="10554706" y="336821"/>
                </a:lnTo>
                <a:lnTo>
                  <a:pt x="10554007" y="336821"/>
                </a:lnTo>
                <a:lnTo>
                  <a:pt x="10563991" y="340359"/>
                </a:lnTo>
                <a:close/>
              </a:path>
              <a:path w="18288000" h="381000">
                <a:moveTo>
                  <a:pt x="11840893" y="342899"/>
                </a:moveTo>
                <a:lnTo>
                  <a:pt x="11836207" y="342899"/>
                </a:lnTo>
                <a:lnTo>
                  <a:pt x="11845432" y="336821"/>
                </a:lnTo>
                <a:lnTo>
                  <a:pt x="11874464" y="340359"/>
                </a:lnTo>
                <a:lnTo>
                  <a:pt x="11840893" y="342899"/>
                </a:lnTo>
                <a:close/>
              </a:path>
              <a:path w="18288000" h="381000">
                <a:moveTo>
                  <a:pt x="13479550" y="350396"/>
                </a:moveTo>
                <a:lnTo>
                  <a:pt x="13413983" y="350396"/>
                </a:lnTo>
                <a:lnTo>
                  <a:pt x="13368966" y="343402"/>
                </a:lnTo>
                <a:lnTo>
                  <a:pt x="13366878" y="342899"/>
                </a:lnTo>
                <a:lnTo>
                  <a:pt x="12330377" y="342899"/>
                </a:lnTo>
                <a:lnTo>
                  <a:pt x="12387151" y="336821"/>
                </a:lnTo>
                <a:lnTo>
                  <a:pt x="13692888" y="336821"/>
                </a:lnTo>
                <a:lnTo>
                  <a:pt x="13704041" y="340359"/>
                </a:lnTo>
                <a:lnTo>
                  <a:pt x="13618049" y="340359"/>
                </a:lnTo>
                <a:lnTo>
                  <a:pt x="13626350" y="346709"/>
                </a:lnTo>
                <a:lnTo>
                  <a:pt x="13467930" y="346709"/>
                </a:lnTo>
                <a:lnTo>
                  <a:pt x="13479550" y="350396"/>
                </a:lnTo>
                <a:close/>
              </a:path>
              <a:path w="18288000" h="381000">
                <a:moveTo>
                  <a:pt x="14321205" y="342899"/>
                </a:moveTo>
                <a:lnTo>
                  <a:pt x="14297676" y="342899"/>
                </a:lnTo>
                <a:lnTo>
                  <a:pt x="14269646" y="336821"/>
                </a:lnTo>
                <a:lnTo>
                  <a:pt x="14268777" y="336821"/>
                </a:lnTo>
                <a:lnTo>
                  <a:pt x="14299317" y="340359"/>
                </a:lnTo>
                <a:lnTo>
                  <a:pt x="14351579" y="340359"/>
                </a:lnTo>
                <a:lnTo>
                  <a:pt x="14321205" y="342899"/>
                </a:lnTo>
                <a:close/>
              </a:path>
              <a:path w="18288000" h="381000">
                <a:moveTo>
                  <a:pt x="4096979" y="342899"/>
                </a:moveTo>
                <a:lnTo>
                  <a:pt x="4090613" y="342899"/>
                </a:lnTo>
                <a:lnTo>
                  <a:pt x="4086136" y="340359"/>
                </a:lnTo>
                <a:lnTo>
                  <a:pt x="4132469" y="340359"/>
                </a:lnTo>
                <a:lnTo>
                  <a:pt x="4096979" y="342899"/>
                </a:lnTo>
                <a:close/>
              </a:path>
              <a:path w="18288000" h="381000">
                <a:moveTo>
                  <a:pt x="4175068" y="346709"/>
                </a:moveTo>
                <a:lnTo>
                  <a:pt x="4170539" y="346709"/>
                </a:lnTo>
                <a:lnTo>
                  <a:pt x="4125143" y="342899"/>
                </a:lnTo>
                <a:lnTo>
                  <a:pt x="4131510" y="342899"/>
                </a:lnTo>
                <a:lnTo>
                  <a:pt x="4132356" y="340659"/>
                </a:lnTo>
                <a:lnTo>
                  <a:pt x="4132469" y="340359"/>
                </a:lnTo>
                <a:lnTo>
                  <a:pt x="4153967" y="340359"/>
                </a:lnTo>
                <a:lnTo>
                  <a:pt x="4175068" y="346709"/>
                </a:lnTo>
                <a:close/>
              </a:path>
              <a:path w="18288000" h="381000">
                <a:moveTo>
                  <a:pt x="5225378" y="354220"/>
                </a:moveTo>
                <a:lnTo>
                  <a:pt x="5222154" y="354220"/>
                </a:lnTo>
                <a:lnTo>
                  <a:pt x="5178098" y="346709"/>
                </a:lnTo>
                <a:lnTo>
                  <a:pt x="5181019" y="346709"/>
                </a:lnTo>
                <a:lnTo>
                  <a:pt x="5180359" y="340659"/>
                </a:lnTo>
                <a:lnTo>
                  <a:pt x="5180327" y="340359"/>
                </a:lnTo>
                <a:lnTo>
                  <a:pt x="5234814" y="340359"/>
                </a:lnTo>
                <a:lnTo>
                  <a:pt x="5223944" y="342899"/>
                </a:lnTo>
                <a:lnTo>
                  <a:pt x="5222059" y="342899"/>
                </a:lnTo>
                <a:lnTo>
                  <a:pt x="5225378" y="354220"/>
                </a:lnTo>
                <a:close/>
              </a:path>
              <a:path w="18288000" h="381000">
                <a:moveTo>
                  <a:pt x="5259328" y="346709"/>
                </a:moveTo>
                <a:lnTo>
                  <a:pt x="5257645" y="346709"/>
                </a:lnTo>
                <a:lnTo>
                  <a:pt x="5234814" y="340359"/>
                </a:lnTo>
                <a:lnTo>
                  <a:pt x="5415697" y="340359"/>
                </a:lnTo>
                <a:lnTo>
                  <a:pt x="5345037" y="342899"/>
                </a:lnTo>
                <a:lnTo>
                  <a:pt x="5259699" y="342899"/>
                </a:lnTo>
                <a:lnTo>
                  <a:pt x="5259452" y="345439"/>
                </a:lnTo>
                <a:lnTo>
                  <a:pt x="5259328" y="346709"/>
                </a:lnTo>
                <a:close/>
              </a:path>
              <a:path w="18288000" h="381000">
                <a:moveTo>
                  <a:pt x="5561466" y="342899"/>
                </a:moveTo>
                <a:lnTo>
                  <a:pt x="5557403" y="342899"/>
                </a:lnTo>
                <a:lnTo>
                  <a:pt x="5539498" y="340359"/>
                </a:lnTo>
                <a:lnTo>
                  <a:pt x="5551979" y="340359"/>
                </a:lnTo>
                <a:lnTo>
                  <a:pt x="5561466" y="342899"/>
                </a:lnTo>
                <a:close/>
              </a:path>
              <a:path w="18288000" h="381000">
                <a:moveTo>
                  <a:pt x="6102649" y="342899"/>
                </a:moveTo>
                <a:lnTo>
                  <a:pt x="6091139" y="342899"/>
                </a:lnTo>
                <a:lnTo>
                  <a:pt x="6101050" y="340359"/>
                </a:lnTo>
                <a:lnTo>
                  <a:pt x="6102649" y="342899"/>
                </a:lnTo>
                <a:close/>
              </a:path>
              <a:path w="18288000" h="381000">
                <a:moveTo>
                  <a:pt x="7388864" y="342899"/>
                </a:moveTo>
                <a:lnTo>
                  <a:pt x="7311042" y="342899"/>
                </a:lnTo>
                <a:lnTo>
                  <a:pt x="7302729" y="340359"/>
                </a:lnTo>
                <a:lnTo>
                  <a:pt x="7408367" y="340359"/>
                </a:lnTo>
                <a:lnTo>
                  <a:pt x="7388864" y="342899"/>
                </a:lnTo>
                <a:close/>
              </a:path>
              <a:path w="18288000" h="381000">
                <a:moveTo>
                  <a:pt x="9859599" y="346709"/>
                </a:moveTo>
                <a:lnTo>
                  <a:pt x="9481939" y="346709"/>
                </a:lnTo>
                <a:lnTo>
                  <a:pt x="9482585" y="343402"/>
                </a:lnTo>
                <a:lnTo>
                  <a:pt x="9482683" y="342899"/>
                </a:lnTo>
                <a:lnTo>
                  <a:pt x="9477845" y="342899"/>
                </a:lnTo>
                <a:lnTo>
                  <a:pt x="9448110" y="340359"/>
                </a:lnTo>
                <a:lnTo>
                  <a:pt x="9881045" y="340359"/>
                </a:lnTo>
                <a:lnTo>
                  <a:pt x="9859599" y="346709"/>
                </a:lnTo>
                <a:close/>
              </a:path>
              <a:path w="18288000" h="381000">
                <a:moveTo>
                  <a:pt x="9887018" y="350396"/>
                </a:moveTo>
                <a:lnTo>
                  <a:pt x="9884741" y="350396"/>
                </a:lnTo>
                <a:lnTo>
                  <a:pt x="9884654" y="347979"/>
                </a:lnTo>
                <a:lnTo>
                  <a:pt x="9884609" y="346709"/>
                </a:lnTo>
                <a:lnTo>
                  <a:pt x="9884490" y="343402"/>
                </a:lnTo>
                <a:lnTo>
                  <a:pt x="9884381" y="340359"/>
                </a:lnTo>
                <a:lnTo>
                  <a:pt x="10211862" y="340359"/>
                </a:lnTo>
                <a:lnTo>
                  <a:pt x="10191560" y="342899"/>
                </a:lnTo>
                <a:lnTo>
                  <a:pt x="9899366" y="342899"/>
                </a:lnTo>
                <a:lnTo>
                  <a:pt x="9909041" y="346709"/>
                </a:lnTo>
                <a:lnTo>
                  <a:pt x="9913743" y="346709"/>
                </a:lnTo>
                <a:lnTo>
                  <a:pt x="9887018" y="350396"/>
                </a:lnTo>
                <a:close/>
              </a:path>
              <a:path w="18288000" h="381000">
                <a:moveTo>
                  <a:pt x="11060843" y="342899"/>
                </a:moveTo>
                <a:lnTo>
                  <a:pt x="11059009" y="342899"/>
                </a:lnTo>
                <a:lnTo>
                  <a:pt x="11084587" y="340359"/>
                </a:lnTo>
                <a:lnTo>
                  <a:pt x="11097931" y="340359"/>
                </a:lnTo>
                <a:lnTo>
                  <a:pt x="11060843" y="342899"/>
                </a:lnTo>
                <a:close/>
              </a:path>
              <a:path w="18288000" h="381000">
                <a:moveTo>
                  <a:pt x="11141381" y="342899"/>
                </a:moveTo>
                <a:lnTo>
                  <a:pt x="11110720" y="342899"/>
                </a:lnTo>
                <a:lnTo>
                  <a:pt x="11097931" y="340359"/>
                </a:lnTo>
                <a:lnTo>
                  <a:pt x="11111647" y="340359"/>
                </a:lnTo>
                <a:lnTo>
                  <a:pt x="11141381" y="342899"/>
                </a:lnTo>
                <a:close/>
              </a:path>
              <a:path w="18288000" h="381000">
                <a:moveTo>
                  <a:pt x="11510863" y="342899"/>
                </a:moveTo>
                <a:lnTo>
                  <a:pt x="11484909" y="342899"/>
                </a:lnTo>
                <a:lnTo>
                  <a:pt x="11491943" y="340359"/>
                </a:lnTo>
                <a:lnTo>
                  <a:pt x="11524931" y="340359"/>
                </a:lnTo>
                <a:lnTo>
                  <a:pt x="11510863" y="342899"/>
                </a:lnTo>
                <a:close/>
              </a:path>
              <a:path w="18288000" h="381000">
                <a:moveTo>
                  <a:pt x="12231156" y="350690"/>
                </a:moveTo>
                <a:lnTo>
                  <a:pt x="12265505" y="342899"/>
                </a:lnTo>
                <a:lnTo>
                  <a:pt x="12252440" y="342899"/>
                </a:lnTo>
                <a:lnTo>
                  <a:pt x="12184338" y="340359"/>
                </a:lnTo>
                <a:lnTo>
                  <a:pt x="12311476" y="340359"/>
                </a:lnTo>
                <a:lnTo>
                  <a:pt x="12231156" y="350690"/>
                </a:lnTo>
                <a:close/>
              </a:path>
              <a:path w="18288000" h="381000">
                <a:moveTo>
                  <a:pt x="13635626" y="342899"/>
                </a:moveTo>
                <a:lnTo>
                  <a:pt x="13632722" y="342899"/>
                </a:lnTo>
                <a:lnTo>
                  <a:pt x="13631876" y="340659"/>
                </a:lnTo>
                <a:lnTo>
                  <a:pt x="13631763" y="340359"/>
                </a:lnTo>
                <a:lnTo>
                  <a:pt x="13646219" y="340359"/>
                </a:lnTo>
                <a:lnTo>
                  <a:pt x="13650855" y="340659"/>
                </a:lnTo>
                <a:lnTo>
                  <a:pt x="13635626" y="342899"/>
                </a:lnTo>
                <a:close/>
              </a:path>
              <a:path w="18288000" h="381000">
                <a:moveTo>
                  <a:pt x="13650855" y="340659"/>
                </a:moveTo>
                <a:lnTo>
                  <a:pt x="13646219" y="340359"/>
                </a:lnTo>
                <a:lnTo>
                  <a:pt x="13652891" y="340359"/>
                </a:lnTo>
                <a:lnTo>
                  <a:pt x="13650855" y="340659"/>
                </a:lnTo>
                <a:close/>
              </a:path>
              <a:path w="18288000" h="381000">
                <a:moveTo>
                  <a:pt x="13693491" y="342899"/>
                </a:moveTo>
                <a:lnTo>
                  <a:pt x="13685545" y="342899"/>
                </a:lnTo>
                <a:lnTo>
                  <a:pt x="13650855" y="340659"/>
                </a:lnTo>
                <a:lnTo>
                  <a:pt x="13652891" y="340359"/>
                </a:lnTo>
                <a:lnTo>
                  <a:pt x="13704041" y="340359"/>
                </a:lnTo>
                <a:lnTo>
                  <a:pt x="13693491" y="342899"/>
                </a:lnTo>
                <a:close/>
              </a:path>
              <a:path w="18288000" h="381000">
                <a:moveTo>
                  <a:pt x="14024789" y="342899"/>
                </a:moveTo>
                <a:lnTo>
                  <a:pt x="13853932" y="342899"/>
                </a:lnTo>
                <a:lnTo>
                  <a:pt x="13822280" y="340359"/>
                </a:lnTo>
                <a:lnTo>
                  <a:pt x="14015459" y="340359"/>
                </a:lnTo>
                <a:lnTo>
                  <a:pt x="14024789" y="342899"/>
                </a:lnTo>
                <a:close/>
              </a:path>
              <a:path w="18288000" h="381000">
                <a:moveTo>
                  <a:pt x="14519459" y="342899"/>
                </a:moveTo>
                <a:lnTo>
                  <a:pt x="14465425" y="342899"/>
                </a:lnTo>
                <a:lnTo>
                  <a:pt x="14523935" y="340359"/>
                </a:lnTo>
                <a:lnTo>
                  <a:pt x="14519459" y="342899"/>
                </a:lnTo>
                <a:close/>
              </a:path>
              <a:path w="18288000" h="381000">
                <a:moveTo>
                  <a:pt x="15328968" y="342899"/>
                </a:moveTo>
                <a:lnTo>
                  <a:pt x="15326411" y="342899"/>
                </a:lnTo>
                <a:lnTo>
                  <a:pt x="15351989" y="340359"/>
                </a:lnTo>
                <a:lnTo>
                  <a:pt x="15328968" y="342899"/>
                </a:lnTo>
                <a:close/>
              </a:path>
              <a:path w="18288000" h="381000">
                <a:moveTo>
                  <a:pt x="15588914" y="342899"/>
                </a:moveTo>
                <a:lnTo>
                  <a:pt x="15436778" y="342899"/>
                </a:lnTo>
                <a:lnTo>
                  <a:pt x="15436214" y="340659"/>
                </a:lnTo>
                <a:lnTo>
                  <a:pt x="15436139" y="340359"/>
                </a:lnTo>
                <a:lnTo>
                  <a:pt x="15612573" y="340359"/>
                </a:lnTo>
                <a:lnTo>
                  <a:pt x="15588914" y="342899"/>
                </a:lnTo>
                <a:close/>
              </a:path>
              <a:path w="18288000" h="381000">
                <a:moveTo>
                  <a:pt x="15704391" y="342899"/>
                </a:moveTo>
                <a:lnTo>
                  <a:pt x="15625682" y="342899"/>
                </a:lnTo>
                <a:lnTo>
                  <a:pt x="15612573" y="340359"/>
                </a:lnTo>
                <a:lnTo>
                  <a:pt x="15687445" y="340359"/>
                </a:lnTo>
                <a:lnTo>
                  <a:pt x="15704391" y="342899"/>
                </a:lnTo>
                <a:close/>
              </a:path>
              <a:path w="18288000" h="381000">
                <a:moveTo>
                  <a:pt x="16419416" y="342899"/>
                </a:moveTo>
                <a:lnTo>
                  <a:pt x="16370489" y="342899"/>
                </a:lnTo>
                <a:lnTo>
                  <a:pt x="16358339" y="340359"/>
                </a:lnTo>
                <a:lnTo>
                  <a:pt x="16407266" y="340359"/>
                </a:lnTo>
                <a:lnTo>
                  <a:pt x="16419416" y="342899"/>
                </a:lnTo>
                <a:close/>
              </a:path>
              <a:path w="18288000" h="381000">
                <a:moveTo>
                  <a:pt x="16442115" y="343402"/>
                </a:moveTo>
                <a:lnTo>
                  <a:pt x="16399004" y="343402"/>
                </a:lnTo>
                <a:lnTo>
                  <a:pt x="16396158" y="342899"/>
                </a:lnTo>
                <a:lnTo>
                  <a:pt x="16423134" y="342899"/>
                </a:lnTo>
                <a:lnTo>
                  <a:pt x="16434325" y="340359"/>
                </a:lnTo>
                <a:lnTo>
                  <a:pt x="16442115" y="343402"/>
                </a:lnTo>
                <a:close/>
              </a:path>
              <a:path w="18288000" h="381000">
                <a:moveTo>
                  <a:pt x="16810123" y="346709"/>
                </a:moveTo>
                <a:lnTo>
                  <a:pt x="16807747" y="346709"/>
                </a:lnTo>
                <a:lnTo>
                  <a:pt x="16784225" y="340359"/>
                </a:lnTo>
                <a:lnTo>
                  <a:pt x="16819808" y="340359"/>
                </a:lnTo>
                <a:lnTo>
                  <a:pt x="16810123" y="346709"/>
                </a:lnTo>
                <a:close/>
              </a:path>
              <a:path w="18288000" h="381000">
                <a:moveTo>
                  <a:pt x="16959307" y="342899"/>
                </a:moveTo>
                <a:lnTo>
                  <a:pt x="16825244" y="342899"/>
                </a:lnTo>
                <a:lnTo>
                  <a:pt x="16819808" y="340359"/>
                </a:lnTo>
                <a:lnTo>
                  <a:pt x="16955470" y="340359"/>
                </a:lnTo>
                <a:lnTo>
                  <a:pt x="16959307" y="342899"/>
                </a:lnTo>
                <a:close/>
              </a:path>
              <a:path w="18288000" h="381000">
                <a:moveTo>
                  <a:pt x="17144586" y="346709"/>
                </a:moveTo>
                <a:lnTo>
                  <a:pt x="17141642" y="346709"/>
                </a:lnTo>
                <a:lnTo>
                  <a:pt x="17137837" y="340359"/>
                </a:lnTo>
                <a:lnTo>
                  <a:pt x="17191213" y="340359"/>
                </a:lnTo>
                <a:lnTo>
                  <a:pt x="17187057" y="342899"/>
                </a:lnTo>
                <a:lnTo>
                  <a:pt x="17162032" y="342899"/>
                </a:lnTo>
                <a:lnTo>
                  <a:pt x="17161930" y="343402"/>
                </a:lnTo>
                <a:lnTo>
                  <a:pt x="17144586" y="346709"/>
                </a:lnTo>
                <a:close/>
              </a:path>
              <a:path w="18288000" h="381000">
                <a:moveTo>
                  <a:pt x="284023" y="346709"/>
                </a:moveTo>
                <a:lnTo>
                  <a:pt x="274471" y="346709"/>
                </a:lnTo>
                <a:lnTo>
                  <a:pt x="200795" y="342899"/>
                </a:lnTo>
                <a:lnTo>
                  <a:pt x="210116" y="342899"/>
                </a:lnTo>
                <a:lnTo>
                  <a:pt x="210852" y="343402"/>
                </a:lnTo>
                <a:lnTo>
                  <a:pt x="282408" y="343402"/>
                </a:lnTo>
                <a:lnTo>
                  <a:pt x="284023" y="346709"/>
                </a:lnTo>
                <a:close/>
              </a:path>
              <a:path w="18288000" h="381000">
                <a:moveTo>
                  <a:pt x="282408" y="343402"/>
                </a:moveTo>
                <a:lnTo>
                  <a:pt x="210852" y="343402"/>
                </a:lnTo>
                <a:lnTo>
                  <a:pt x="210116" y="342899"/>
                </a:lnTo>
                <a:lnTo>
                  <a:pt x="282163" y="342899"/>
                </a:lnTo>
                <a:lnTo>
                  <a:pt x="282408" y="343402"/>
                </a:lnTo>
                <a:close/>
              </a:path>
              <a:path w="18288000" h="381000">
                <a:moveTo>
                  <a:pt x="302116" y="350396"/>
                </a:moveTo>
                <a:lnTo>
                  <a:pt x="299950" y="350396"/>
                </a:lnTo>
                <a:lnTo>
                  <a:pt x="293871" y="342899"/>
                </a:lnTo>
                <a:lnTo>
                  <a:pt x="349271" y="342899"/>
                </a:lnTo>
                <a:lnTo>
                  <a:pt x="316494" y="347979"/>
                </a:lnTo>
                <a:lnTo>
                  <a:pt x="302116" y="350396"/>
                </a:lnTo>
                <a:close/>
              </a:path>
              <a:path w="18288000" h="381000">
                <a:moveTo>
                  <a:pt x="5326715" y="346709"/>
                </a:moveTo>
                <a:lnTo>
                  <a:pt x="5271906" y="346709"/>
                </a:lnTo>
                <a:lnTo>
                  <a:pt x="5274883" y="342899"/>
                </a:lnTo>
                <a:lnTo>
                  <a:pt x="5334901" y="342899"/>
                </a:lnTo>
                <a:lnTo>
                  <a:pt x="5326715" y="346709"/>
                </a:lnTo>
                <a:close/>
              </a:path>
              <a:path w="18288000" h="381000">
                <a:moveTo>
                  <a:pt x="5465042" y="346709"/>
                </a:moveTo>
                <a:lnTo>
                  <a:pt x="5440598" y="346709"/>
                </a:lnTo>
                <a:lnTo>
                  <a:pt x="5404876" y="342899"/>
                </a:lnTo>
                <a:lnTo>
                  <a:pt x="5454252" y="342899"/>
                </a:lnTo>
                <a:lnTo>
                  <a:pt x="5465042" y="346709"/>
                </a:lnTo>
                <a:close/>
              </a:path>
              <a:path w="18288000" h="381000">
                <a:moveTo>
                  <a:pt x="5512119" y="346709"/>
                </a:moveTo>
                <a:lnTo>
                  <a:pt x="5507318" y="346709"/>
                </a:lnTo>
                <a:lnTo>
                  <a:pt x="5471596" y="342899"/>
                </a:lnTo>
                <a:lnTo>
                  <a:pt x="5509613" y="342899"/>
                </a:lnTo>
                <a:lnTo>
                  <a:pt x="5512440" y="343402"/>
                </a:lnTo>
                <a:lnTo>
                  <a:pt x="5512243" y="345439"/>
                </a:lnTo>
                <a:lnTo>
                  <a:pt x="5512119" y="346709"/>
                </a:lnTo>
                <a:close/>
              </a:path>
              <a:path w="18288000" h="381000">
                <a:moveTo>
                  <a:pt x="5512442" y="343402"/>
                </a:moveTo>
                <a:lnTo>
                  <a:pt x="5509613" y="342899"/>
                </a:lnTo>
                <a:lnTo>
                  <a:pt x="5512491" y="342899"/>
                </a:lnTo>
                <a:lnTo>
                  <a:pt x="5512442" y="343402"/>
                </a:lnTo>
                <a:close/>
              </a:path>
              <a:path w="18288000" h="381000">
                <a:moveTo>
                  <a:pt x="5988592" y="346709"/>
                </a:moveTo>
                <a:lnTo>
                  <a:pt x="5934443" y="346709"/>
                </a:lnTo>
                <a:lnTo>
                  <a:pt x="5999971" y="342899"/>
                </a:lnTo>
                <a:lnTo>
                  <a:pt x="5998639" y="342899"/>
                </a:lnTo>
                <a:lnTo>
                  <a:pt x="5988592" y="346709"/>
                </a:lnTo>
                <a:close/>
              </a:path>
              <a:path w="18288000" h="381000">
                <a:moveTo>
                  <a:pt x="8571104" y="346709"/>
                </a:moveTo>
                <a:lnTo>
                  <a:pt x="8447328" y="346709"/>
                </a:lnTo>
                <a:lnTo>
                  <a:pt x="8441746" y="342899"/>
                </a:lnTo>
                <a:lnTo>
                  <a:pt x="8565937" y="342899"/>
                </a:lnTo>
                <a:lnTo>
                  <a:pt x="8568440" y="343402"/>
                </a:lnTo>
                <a:lnTo>
                  <a:pt x="8570112" y="345439"/>
                </a:lnTo>
                <a:lnTo>
                  <a:pt x="8571104" y="346709"/>
                </a:lnTo>
                <a:close/>
              </a:path>
              <a:path w="18288000" h="381000">
                <a:moveTo>
                  <a:pt x="8568520" y="343402"/>
                </a:moveTo>
                <a:lnTo>
                  <a:pt x="8565937" y="342899"/>
                </a:lnTo>
                <a:lnTo>
                  <a:pt x="8568128" y="342899"/>
                </a:lnTo>
                <a:lnTo>
                  <a:pt x="8568520" y="343402"/>
                </a:lnTo>
                <a:close/>
              </a:path>
              <a:path w="18288000" h="381000">
                <a:moveTo>
                  <a:pt x="8861170" y="354220"/>
                </a:moveTo>
                <a:lnTo>
                  <a:pt x="8831276" y="354220"/>
                </a:lnTo>
                <a:lnTo>
                  <a:pt x="8791841" y="350396"/>
                </a:lnTo>
                <a:lnTo>
                  <a:pt x="8795864" y="350396"/>
                </a:lnTo>
                <a:lnTo>
                  <a:pt x="8807263" y="342899"/>
                </a:lnTo>
                <a:lnTo>
                  <a:pt x="8863546" y="342899"/>
                </a:lnTo>
                <a:lnTo>
                  <a:pt x="8868040" y="343402"/>
                </a:lnTo>
                <a:lnTo>
                  <a:pt x="8863853" y="346709"/>
                </a:lnTo>
                <a:lnTo>
                  <a:pt x="8839510" y="346709"/>
                </a:lnTo>
                <a:lnTo>
                  <a:pt x="8861170" y="354220"/>
                </a:lnTo>
                <a:close/>
              </a:path>
              <a:path w="18288000" h="381000">
                <a:moveTo>
                  <a:pt x="8868053" y="343402"/>
                </a:moveTo>
                <a:lnTo>
                  <a:pt x="8863546" y="342899"/>
                </a:lnTo>
                <a:lnTo>
                  <a:pt x="8868691" y="342899"/>
                </a:lnTo>
                <a:lnTo>
                  <a:pt x="8868053" y="343402"/>
                </a:lnTo>
                <a:close/>
              </a:path>
              <a:path w="18288000" h="381000">
                <a:moveTo>
                  <a:pt x="8927523" y="358128"/>
                </a:moveTo>
                <a:lnTo>
                  <a:pt x="8947108" y="350396"/>
                </a:lnTo>
                <a:lnTo>
                  <a:pt x="8941876" y="350396"/>
                </a:lnTo>
                <a:lnTo>
                  <a:pt x="8908975" y="347979"/>
                </a:lnTo>
                <a:lnTo>
                  <a:pt x="8868053" y="343402"/>
                </a:lnTo>
                <a:lnTo>
                  <a:pt x="8868691" y="342899"/>
                </a:lnTo>
                <a:lnTo>
                  <a:pt x="9058754" y="342899"/>
                </a:lnTo>
                <a:lnTo>
                  <a:pt x="9056055" y="343402"/>
                </a:lnTo>
                <a:lnTo>
                  <a:pt x="9020625" y="346709"/>
                </a:lnTo>
                <a:lnTo>
                  <a:pt x="9005533" y="346709"/>
                </a:lnTo>
                <a:lnTo>
                  <a:pt x="8927523" y="358128"/>
                </a:lnTo>
                <a:close/>
              </a:path>
              <a:path w="18288000" h="381000">
                <a:moveTo>
                  <a:pt x="9056158" y="343402"/>
                </a:moveTo>
                <a:lnTo>
                  <a:pt x="9058754" y="342899"/>
                </a:lnTo>
                <a:lnTo>
                  <a:pt x="9061556" y="342899"/>
                </a:lnTo>
                <a:lnTo>
                  <a:pt x="9056158" y="343402"/>
                </a:lnTo>
                <a:close/>
              </a:path>
              <a:path w="18288000" h="381000">
                <a:moveTo>
                  <a:pt x="9039867" y="350396"/>
                </a:moveTo>
                <a:lnTo>
                  <a:pt x="9013960" y="350396"/>
                </a:lnTo>
                <a:lnTo>
                  <a:pt x="9016635" y="346709"/>
                </a:lnTo>
                <a:lnTo>
                  <a:pt x="9038289" y="346709"/>
                </a:lnTo>
                <a:lnTo>
                  <a:pt x="9056158" y="343402"/>
                </a:lnTo>
                <a:lnTo>
                  <a:pt x="9061556" y="342899"/>
                </a:lnTo>
                <a:lnTo>
                  <a:pt x="9072731" y="342899"/>
                </a:lnTo>
                <a:lnTo>
                  <a:pt x="9077034" y="343402"/>
                </a:lnTo>
                <a:lnTo>
                  <a:pt x="9077197" y="343402"/>
                </a:lnTo>
                <a:lnTo>
                  <a:pt x="9039867" y="350396"/>
                </a:lnTo>
                <a:close/>
              </a:path>
              <a:path w="18288000" h="381000">
                <a:moveTo>
                  <a:pt x="9428718" y="346709"/>
                </a:moveTo>
                <a:lnTo>
                  <a:pt x="9105359" y="346709"/>
                </a:lnTo>
                <a:lnTo>
                  <a:pt x="9072731" y="342899"/>
                </a:lnTo>
                <a:lnTo>
                  <a:pt x="9079879" y="342899"/>
                </a:lnTo>
                <a:lnTo>
                  <a:pt x="9077197" y="343402"/>
                </a:lnTo>
                <a:lnTo>
                  <a:pt x="9449714" y="343402"/>
                </a:lnTo>
                <a:lnTo>
                  <a:pt x="9428718" y="346709"/>
                </a:lnTo>
                <a:close/>
              </a:path>
              <a:path w="18288000" h="381000">
                <a:moveTo>
                  <a:pt x="9449593" y="343402"/>
                </a:moveTo>
                <a:lnTo>
                  <a:pt x="9077197" y="343402"/>
                </a:lnTo>
                <a:lnTo>
                  <a:pt x="9079879" y="342899"/>
                </a:lnTo>
                <a:lnTo>
                  <a:pt x="9447913" y="342899"/>
                </a:lnTo>
                <a:lnTo>
                  <a:pt x="9449593" y="343402"/>
                </a:lnTo>
                <a:close/>
              </a:path>
              <a:path w="18288000" h="381000">
                <a:moveTo>
                  <a:pt x="9449714" y="343402"/>
                </a:moveTo>
                <a:lnTo>
                  <a:pt x="9447913" y="342899"/>
                </a:lnTo>
                <a:lnTo>
                  <a:pt x="9452904" y="342899"/>
                </a:lnTo>
                <a:lnTo>
                  <a:pt x="9449714" y="343402"/>
                </a:lnTo>
                <a:close/>
              </a:path>
              <a:path w="18288000" h="381000">
                <a:moveTo>
                  <a:pt x="9474113" y="350396"/>
                </a:moveTo>
                <a:lnTo>
                  <a:pt x="9472989" y="350396"/>
                </a:lnTo>
                <a:lnTo>
                  <a:pt x="9449714" y="343402"/>
                </a:lnTo>
                <a:lnTo>
                  <a:pt x="9452904" y="342899"/>
                </a:lnTo>
                <a:lnTo>
                  <a:pt x="9459576" y="342899"/>
                </a:lnTo>
                <a:lnTo>
                  <a:pt x="9472919" y="346709"/>
                </a:lnTo>
                <a:lnTo>
                  <a:pt x="9474779" y="346709"/>
                </a:lnTo>
                <a:lnTo>
                  <a:pt x="9474113" y="350396"/>
                </a:lnTo>
                <a:close/>
              </a:path>
              <a:path w="18288000" h="381000">
                <a:moveTo>
                  <a:pt x="9922188" y="369569"/>
                </a:moveTo>
                <a:lnTo>
                  <a:pt x="9904768" y="369569"/>
                </a:lnTo>
                <a:lnTo>
                  <a:pt x="9895501" y="365759"/>
                </a:lnTo>
                <a:lnTo>
                  <a:pt x="9897842" y="361826"/>
                </a:lnTo>
                <a:lnTo>
                  <a:pt x="9928644" y="361826"/>
                </a:lnTo>
                <a:lnTo>
                  <a:pt x="9937641" y="350396"/>
                </a:lnTo>
                <a:lnTo>
                  <a:pt x="9927140" y="350396"/>
                </a:lnTo>
                <a:lnTo>
                  <a:pt x="9947657" y="342899"/>
                </a:lnTo>
                <a:lnTo>
                  <a:pt x="10027051" y="342899"/>
                </a:lnTo>
                <a:lnTo>
                  <a:pt x="10028197" y="343402"/>
                </a:lnTo>
                <a:lnTo>
                  <a:pt x="9956429" y="354220"/>
                </a:lnTo>
                <a:lnTo>
                  <a:pt x="9949166" y="354220"/>
                </a:lnTo>
                <a:lnTo>
                  <a:pt x="9971269" y="358128"/>
                </a:lnTo>
                <a:lnTo>
                  <a:pt x="9981832" y="358128"/>
                </a:lnTo>
                <a:lnTo>
                  <a:pt x="9898836" y="365759"/>
                </a:lnTo>
                <a:lnTo>
                  <a:pt x="9922188" y="369569"/>
                </a:lnTo>
                <a:close/>
              </a:path>
              <a:path w="18288000" h="381000">
                <a:moveTo>
                  <a:pt x="10028321" y="343402"/>
                </a:moveTo>
                <a:lnTo>
                  <a:pt x="10027051" y="342899"/>
                </a:lnTo>
                <a:lnTo>
                  <a:pt x="10031661" y="342899"/>
                </a:lnTo>
                <a:lnTo>
                  <a:pt x="10028321" y="343402"/>
                </a:lnTo>
                <a:close/>
              </a:path>
              <a:path w="18288000" h="381000">
                <a:moveTo>
                  <a:pt x="10162948" y="354220"/>
                </a:moveTo>
                <a:lnTo>
                  <a:pt x="10120138" y="354220"/>
                </a:lnTo>
                <a:lnTo>
                  <a:pt x="10037461" y="350396"/>
                </a:lnTo>
                <a:lnTo>
                  <a:pt x="10044149" y="350396"/>
                </a:lnTo>
                <a:lnTo>
                  <a:pt x="10032844" y="345439"/>
                </a:lnTo>
                <a:lnTo>
                  <a:pt x="10028321" y="343402"/>
                </a:lnTo>
                <a:lnTo>
                  <a:pt x="10031661" y="342899"/>
                </a:lnTo>
                <a:lnTo>
                  <a:pt x="10209997" y="342899"/>
                </a:lnTo>
                <a:lnTo>
                  <a:pt x="10197903" y="346709"/>
                </a:lnTo>
                <a:lnTo>
                  <a:pt x="10165518" y="346709"/>
                </a:lnTo>
                <a:lnTo>
                  <a:pt x="10162948" y="354220"/>
                </a:lnTo>
                <a:close/>
              </a:path>
              <a:path w="18288000" h="381000">
                <a:moveTo>
                  <a:pt x="10309162" y="346709"/>
                </a:moveTo>
                <a:lnTo>
                  <a:pt x="10241776" y="346709"/>
                </a:lnTo>
                <a:lnTo>
                  <a:pt x="10245125" y="342899"/>
                </a:lnTo>
                <a:lnTo>
                  <a:pt x="10314744" y="342899"/>
                </a:lnTo>
                <a:lnTo>
                  <a:pt x="10309162" y="346709"/>
                </a:lnTo>
                <a:close/>
              </a:path>
              <a:path w="18288000" h="381000">
                <a:moveTo>
                  <a:pt x="10555777" y="347173"/>
                </a:moveTo>
                <a:lnTo>
                  <a:pt x="10515348" y="347173"/>
                </a:lnTo>
                <a:lnTo>
                  <a:pt x="10516238" y="346709"/>
                </a:lnTo>
                <a:lnTo>
                  <a:pt x="10486157" y="346709"/>
                </a:lnTo>
                <a:lnTo>
                  <a:pt x="10448574" y="342899"/>
                </a:lnTo>
                <a:lnTo>
                  <a:pt x="10551013" y="342899"/>
                </a:lnTo>
                <a:lnTo>
                  <a:pt x="10555777" y="347173"/>
                </a:lnTo>
                <a:close/>
              </a:path>
              <a:path w="18288000" h="381000">
                <a:moveTo>
                  <a:pt x="11152853" y="350396"/>
                </a:moveTo>
                <a:lnTo>
                  <a:pt x="11082273" y="350396"/>
                </a:lnTo>
                <a:lnTo>
                  <a:pt x="11114948" y="342899"/>
                </a:lnTo>
                <a:lnTo>
                  <a:pt x="11145634" y="342899"/>
                </a:lnTo>
                <a:lnTo>
                  <a:pt x="11152853" y="350396"/>
                </a:lnTo>
                <a:close/>
              </a:path>
              <a:path w="18288000" h="381000">
                <a:moveTo>
                  <a:pt x="11522533" y="346709"/>
                </a:moveTo>
                <a:lnTo>
                  <a:pt x="11517831" y="346709"/>
                </a:lnTo>
                <a:lnTo>
                  <a:pt x="11478389" y="342899"/>
                </a:lnTo>
                <a:lnTo>
                  <a:pt x="11518441" y="342899"/>
                </a:lnTo>
                <a:lnTo>
                  <a:pt x="11522533" y="346709"/>
                </a:lnTo>
                <a:close/>
              </a:path>
              <a:path w="18288000" h="381000">
                <a:moveTo>
                  <a:pt x="12685268" y="346709"/>
                </a:moveTo>
                <a:lnTo>
                  <a:pt x="12322521" y="346709"/>
                </a:lnTo>
                <a:lnTo>
                  <a:pt x="12319171" y="342899"/>
                </a:lnTo>
                <a:lnTo>
                  <a:pt x="12655873" y="342899"/>
                </a:lnTo>
                <a:lnTo>
                  <a:pt x="12685268" y="346709"/>
                </a:lnTo>
                <a:close/>
              </a:path>
              <a:path w="18288000" h="381000">
                <a:moveTo>
                  <a:pt x="13398033" y="350396"/>
                </a:moveTo>
                <a:lnTo>
                  <a:pt x="12687004" y="350396"/>
                </a:lnTo>
                <a:lnTo>
                  <a:pt x="12688067" y="343402"/>
                </a:lnTo>
                <a:lnTo>
                  <a:pt x="12688144" y="342899"/>
                </a:lnTo>
                <a:lnTo>
                  <a:pt x="13365732" y="342899"/>
                </a:lnTo>
                <a:lnTo>
                  <a:pt x="13368966" y="343402"/>
                </a:lnTo>
                <a:lnTo>
                  <a:pt x="13398033" y="350396"/>
                </a:lnTo>
                <a:close/>
              </a:path>
              <a:path w="18288000" h="381000">
                <a:moveTo>
                  <a:pt x="13368966" y="343402"/>
                </a:moveTo>
                <a:lnTo>
                  <a:pt x="13365732" y="342899"/>
                </a:lnTo>
                <a:lnTo>
                  <a:pt x="13366878" y="342899"/>
                </a:lnTo>
                <a:lnTo>
                  <a:pt x="13368966" y="343402"/>
                </a:lnTo>
                <a:close/>
              </a:path>
              <a:path w="18288000" h="381000">
                <a:moveTo>
                  <a:pt x="13874187" y="350690"/>
                </a:moveTo>
                <a:lnTo>
                  <a:pt x="13835367" y="350690"/>
                </a:lnTo>
                <a:lnTo>
                  <a:pt x="13833853" y="350396"/>
                </a:lnTo>
                <a:lnTo>
                  <a:pt x="13826718" y="350396"/>
                </a:lnTo>
                <a:lnTo>
                  <a:pt x="13861292" y="342899"/>
                </a:lnTo>
                <a:lnTo>
                  <a:pt x="13924327" y="342899"/>
                </a:lnTo>
                <a:lnTo>
                  <a:pt x="13924572" y="343402"/>
                </a:lnTo>
                <a:lnTo>
                  <a:pt x="13924823" y="343402"/>
                </a:lnTo>
                <a:lnTo>
                  <a:pt x="13882829" y="346709"/>
                </a:lnTo>
                <a:lnTo>
                  <a:pt x="13876716" y="346709"/>
                </a:lnTo>
                <a:lnTo>
                  <a:pt x="13874187" y="350690"/>
                </a:lnTo>
                <a:close/>
              </a:path>
              <a:path w="18288000" h="381000">
                <a:moveTo>
                  <a:pt x="14027765" y="346709"/>
                </a:moveTo>
                <a:lnTo>
                  <a:pt x="13926187" y="346709"/>
                </a:lnTo>
                <a:lnTo>
                  <a:pt x="13924327" y="342899"/>
                </a:lnTo>
                <a:lnTo>
                  <a:pt x="13931203" y="342899"/>
                </a:lnTo>
                <a:lnTo>
                  <a:pt x="13924823" y="343402"/>
                </a:lnTo>
                <a:lnTo>
                  <a:pt x="14026267" y="343402"/>
                </a:lnTo>
                <a:lnTo>
                  <a:pt x="14027765" y="346709"/>
                </a:lnTo>
                <a:close/>
              </a:path>
              <a:path w="18288000" h="381000">
                <a:moveTo>
                  <a:pt x="14026267" y="343402"/>
                </a:moveTo>
                <a:lnTo>
                  <a:pt x="13924823" y="343402"/>
                </a:lnTo>
                <a:lnTo>
                  <a:pt x="13931203" y="342899"/>
                </a:lnTo>
                <a:lnTo>
                  <a:pt x="14026039" y="342899"/>
                </a:lnTo>
                <a:lnTo>
                  <a:pt x="14026267" y="343402"/>
                </a:lnTo>
                <a:close/>
              </a:path>
              <a:path w="18288000" h="381000">
                <a:moveTo>
                  <a:pt x="14094286" y="350396"/>
                </a:moveTo>
                <a:lnTo>
                  <a:pt x="14091406" y="350396"/>
                </a:lnTo>
                <a:lnTo>
                  <a:pt x="14074689" y="342899"/>
                </a:lnTo>
                <a:lnTo>
                  <a:pt x="14098454" y="342899"/>
                </a:lnTo>
                <a:lnTo>
                  <a:pt x="14114454" y="346709"/>
                </a:lnTo>
                <a:lnTo>
                  <a:pt x="14119849" y="346709"/>
                </a:lnTo>
                <a:lnTo>
                  <a:pt x="14094286" y="350396"/>
                </a:lnTo>
                <a:close/>
              </a:path>
              <a:path w="18288000" h="381000">
                <a:moveTo>
                  <a:pt x="14190762" y="346709"/>
                </a:moveTo>
                <a:lnTo>
                  <a:pt x="14167165" y="346709"/>
                </a:lnTo>
                <a:lnTo>
                  <a:pt x="14171258" y="342899"/>
                </a:lnTo>
                <a:lnTo>
                  <a:pt x="14185552" y="342899"/>
                </a:lnTo>
                <a:lnTo>
                  <a:pt x="14190762" y="346709"/>
                </a:lnTo>
                <a:close/>
              </a:path>
              <a:path w="18288000" h="381000">
                <a:moveTo>
                  <a:pt x="14308391" y="354220"/>
                </a:moveTo>
                <a:lnTo>
                  <a:pt x="14300082" y="354220"/>
                </a:lnTo>
                <a:lnTo>
                  <a:pt x="14309422" y="350396"/>
                </a:lnTo>
                <a:lnTo>
                  <a:pt x="14307596" y="350396"/>
                </a:lnTo>
                <a:lnTo>
                  <a:pt x="14284420" y="342899"/>
                </a:lnTo>
                <a:lnTo>
                  <a:pt x="14312852" y="342899"/>
                </a:lnTo>
                <a:lnTo>
                  <a:pt x="14338528" y="346709"/>
                </a:lnTo>
                <a:lnTo>
                  <a:pt x="14344368" y="346709"/>
                </a:lnTo>
                <a:lnTo>
                  <a:pt x="14308391" y="354220"/>
                </a:lnTo>
                <a:close/>
              </a:path>
              <a:path w="18288000" h="381000">
                <a:moveTo>
                  <a:pt x="14367856" y="350396"/>
                </a:moveTo>
                <a:lnTo>
                  <a:pt x="14365703" y="350396"/>
                </a:lnTo>
                <a:lnTo>
                  <a:pt x="14401417" y="342899"/>
                </a:lnTo>
                <a:lnTo>
                  <a:pt x="14454101" y="342899"/>
                </a:lnTo>
                <a:lnTo>
                  <a:pt x="14367856" y="350396"/>
                </a:lnTo>
                <a:close/>
              </a:path>
              <a:path w="18288000" h="381000">
                <a:moveTo>
                  <a:pt x="15337431" y="346709"/>
                </a:moveTo>
                <a:lnTo>
                  <a:pt x="14457709" y="346709"/>
                </a:lnTo>
                <a:lnTo>
                  <a:pt x="14455849" y="342899"/>
                </a:lnTo>
                <a:lnTo>
                  <a:pt x="15319943" y="342899"/>
                </a:lnTo>
                <a:lnTo>
                  <a:pt x="15337431" y="346709"/>
                </a:lnTo>
                <a:close/>
              </a:path>
              <a:path w="18288000" h="381000">
                <a:moveTo>
                  <a:pt x="15588357" y="346709"/>
                </a:moveTo>
                <a:lnTo>
                  <a:pt x="15469960" y="346709"/>
                </a:lnTo>
                <a:lnTo>
                  <a:pt x="15431633" y="342899"/>
                </a:lnTo>
                <a:lnTo>
                  <a:pt x="15584635" y="342899"/>
                </a:lnTo>
                <a:lnTo>
                  <a:pt x="15588357" y="346709"/>
                </a:lnTo>
                <a:close/>
              </a:path>
              <a:path w="18288000" h="381000">
                <a:moveTo>
                  <a:pt x="15674641" y="346709"/>
                </a:moveTo>
                <a:lnTo>
                  <a:pt x="15614603" y="346709"/>
                </a:lnTo>
                <a:lnTo>
                  <a:pt x="15629859" y="342899"/>
                </a:lnTo>
                <a:lnTo>
                  <a:pt x="15650826" y="342899"/>
                </a:lnTo>
                <a:lnTo>
                  <a:pt x="15674641" y="346709"/>
                </a:lnTo>
                <a:close/>
              </a:path>
              <a:path w="18288000" h="381000">
                <a:moveTo>
                  <a:pt x="16417739" y="346709"/>
                </a:moveTo>
                <a:lnTo>
                  <a:pt x="16357971" y="346709"/>
                </a:lnTo>
                <a:lnTo>
                  <a:pt x="16374716" y="342899"/>
                </a:lnTo>
                <a:lnTo>
                  <a:pt x="16391879" y="342899"/>
                </a:lnTo>
                <a:lnTo>
                  <a:pt x="16398848" y="343402"/>
                </a:lnTo>
                <a:lnTo>
                  <a:pt x="16399004" y="343402"/>
                </a:lnTo>
                <a:lnTo>
                  <a:pt x="16417739" y="346709"/>
                </a:lnTo>
                <a:close/>
              </a:path>
              <a:path w="18288000" h="381000">
                <a:moveTo>
                  <a:pt x="16450583" y="346709"/>
                </a:moveTo>
                <a:lnTo>
                  <a:pt x="16444718" y="346709"/>
                </a:lnTo>
                <a:lnTo>
                  <a:pt x="16391879" y="342899"/>
                </a:lnTo>
                <a:lnTo>
                  <a:pt x="16396158" y="342899"/>
                </a:lnTo>
                <a:lnTo>
                  <a:pt x="16399004" y="343402"/>
                </a:lnTo>
                <a:lnTo>
                  <a:pt x="16442115" y="343402"/>
                </a:lnTo>
                <a:lnTo>
                  <a:pt x="16450583" y="346709"/>
                </a:lnTo>
                <a:close/>
              </a:path>
              <a:path w="18288000" h="381000">
                <a:moveTo>
                  <a:pt x="16919108" y="354220"/>
                </a:moveTo>
                <a:lnTo>
                  <a:pt x="16915364" y="354220"/>
                </a:lnTo>
                <a:lnTo>
                  <a:pt x="16909309" y="351789"/>
                </a:lnTo>
                <a:lnTo>
                  <a:pt x="16906012" y="350396"/>
                </a:lnTo>
                <a:lnTo>
                  <a:pt x="16906149" y="350396"/>
                </a:lnTo>
                <a:lnTo>
                  <a:pt x="16903102" y="347979"/>
                </a:lnTo>
                <a:lnTo>
                  <a:pt x="16902132" y="347173"/>
                </a:lnTo>
                <a:lnTo>
                  <a:pt x="16904273" y="346709"/>
                </a:lnTo>
                <a:lnTo>
                  <a:pt x="16824505" y="346709"/>
                </a:lnTo>
                <a:lnTo>
                  <a:pt x="16826365" y="342899"/>
                </a:lnTo>
                <a:lnTo>
                  <a:pt x="16961887" y="342899"/>
                </a:lnTo>
                <a:lnTo>
                  <a:pt x="16919108" y="354220"/>
                </a:lnTo>
                <a:close/>
              </a:path>
              <a:path w="18288000" h="381000">
                <a:moveTo>
                  <a:pt x="17010705" y="350396"/>
                </a:moveTo>
                <a:lnTo>
                  <a:pt x="17004604" y="350396"/>
                </a:lnTo>
                <a:lnTo>
                  <a:pt x="16972069" y="346709"/>
                </a:lnTo>
                <a:lnTo>
                  <a:pt x="16975881" y="346709"/>
                </a:lnTo>
                <a:lnTo>
                  <a:pt x="16973276" y="342899"/>
                </a:lnTo>
                <a:lnTo>
                  <a:pt x="17036920" y="342899"/>
                </a:lnTo>
                <a:lnTo>
                  <a:pt x="17010705" y="350396"/>
                </a:lnTo>
                <a:close/>
              </a:path>
              <a:path w="18288000" h="381000">
                <a:moveTo>
                  <a:pt x="17058914" y="346709"/>
                </a:moveTo>
                <a:lnTo>
                  <a:pt x="17055253" y="346709"/>
                </a:lnTo>
                <a:lnTo>
                  <a:pt x="17047451" y="342899"/>
                </a:lnTo>
                <a:lnTo>
                  <a:pt x="17078636" y="342899"/>
                </a:lnTo>
                <a:lnTo>
                  <a:pt x="17058914" y="346709"/>
                </a:lnTo>
                <a:close/>
              </a:path>
              <a:path w="18288000" h="381000">
                <a:moveTo>
                  <a:pt x="17162030" y="343402"/>
                </a:moveTo>
                <a:lnTo>
                  <a:pt x="17162032" y="342899"/>
                </a:lnTo>
                <a:lnTo>
                  <a:pt x="17164680" y="342899"/>
                </a:lnTo>
                <a:lnTo>
                  <a:pt x="17162030" y="343402"/>
                </a:lnTo>
                <a:close/>
              </a:path>
              <a:path w="18288000" h="381000">
                <a:moveTo>
                  <a:pt x="17199779" y="350396"/>
                </a:moveTo>
                <a:lnTo>
                  <a:pt x="17160512" y="350396"/>
                </a:lnTo>
                <a:lnTo>
                  <a:pt x="17161517" y="345439"/>
                </a:lnTo>
                <a:lnTo>
                  <a:pt x="17162030" y="343402"/>
                </a:lnTo>
                <a:lnTo>
                  <a:pt x="17164680" y="342899"/>
                </a:lnTo>
                <a:lnTo>
                  <a:pt x="17177379" y="342899"/>
                </a:lnTo>
                <a:lnTo>
                  <a:pt x="17243241" y="346709"/>
                </a:lnTo>
                <a:lnTo>
                  <a:pt x="17224425" y="346709"/>
                </a:lnTo>
                <a:lnTo>
                  <a:pt x="17223111" y="347173"/>
                </a:lnTo>
                <a:lnTo>
                  <a:pt x="17199779" y="350396"/>
                </a:lnTo>
                <a:close/>
              </a:path>
              <a:path w="18288000" h="381000">
                <a:moveTo>
                  <a:pt x="17671299" y="350396"/>
                </a:moveTo>
                <a:lnTo>
                  <a:pt x="17647234" y="350396"/>
                </a:lnTo>
                <a:lnTo>
                  <a:pt x="17620500" y="342899"/>
                </a:lnTo>
                <a:lnTo>
                  <a:pt x="17664460" y="342899"/>
                </a:lnTo>
                <a:lnTo>
                  <a:pt x="17671299" y="350396"/>
                </a:lnTo>
                <a:close/>
              </a:path>
              <a:path w="18288000" h="381000">
                <a:moveTo>
                  <a:pt x="156823" y="354220"/>
                </a:moveTo>
                <a:lnTo>
                  <a:pt x="151365" y="354220"/>
                </a:lnTo>
                <a:lnTo>
                  <a:pt x="144435" y="346709"/>
                </a:lnTo>
                <a:lnTo>
                  <a:pt x="220749" y="346709"/>
                </a:lnTo>
                <a:lnTo>
                  <a:pt x="156823" y="354220"/>
                </a:lnTo>
                <a:close/>
              </a:path>
              <a:path w="18288000" h="381000">
                <a:moveTo>
                  <a:pt x="3318986" y="354220"/>
                </a:moveTo>
                <a:lnTo>
                  <a:pt x="3315625" y="354220"/>
                </a:lnTo>
                <a:lnTo>
                  <a:pt x="3313895" y="350396"/>
                </a:lnTo>
                <a:lnTo>
                  <a:pt x="3315955" y="350396"/>
                </a:lnTo>
                <a:lnTo>
                  <a:pt x="3338419" y="346709"/>
                </a:lnTo>
                <a:lnTo>
                  <a:pt x="3354375" y="346709"/>
                </a:lnTo>
                <a:lnTo>
                  <a:pt x="3356141" y="347173"/>
                </a:lnTo>
                <a:lnTo>
                  <a:pt x="3356536" y="347173"/>
                </a:lnTo>
                <a:lnTo>
                  <a:pt x="3318986" y="354220"/>
                </a:lnTo>
                <a:close/>
              </a:path>
              <a:path w="18288000" h="381000">
                <a:moveTo>
                  <a:pt x="3386009" y="354220"/>
                </a:moveTo>
                <a:lnTo>
                  <a:pt x="3383011" y="354220"/>
                </a:lnTo>
                <a:lnTo>
                  <a:pt x="3354375" y="346709"/>
                </a:lnTo>
                <a:lnTo>
                  <a:pt x="3359003" y="346709"/>
                </a:lnTo>
                <a:lnTo>
                  <a:pt x="3356536" y="347173"/>
                </a:lnTo>
                <a:lnTo>
                  <a:pt x="3395654" y="347173"/>
                </a:lnTo>
                <a:lnTo>
                  <a:pt x="3386009" y="354220"/>
                </a:lnTo>
                <a:close/>
              </a:path>
              <a:path w="18288000" h="381000">
                <a:moveTo>
                  <a:pt x="3395557" y="347173"/>
                </a:moveTo>
                <a:lnTo>
                  <a:pt x="3356536" y="347173"/>
                </a:lnTo>
                <a:lnTo>
                  <a:pt x="3359003" y="346709"/>
                </a:lnTo>
                <a:lnTo>
                  <a:pt x="3393368" y="346709"/>
                </a:lnTo>
                <a:lnTo>
                  <a:pt x="3395557" y="347173"/>
                </a:lnTo>
                <a:close/>
              </a:path>
              <a:path w="18288000" h="381000">
                <a:moveTo>
                  <a:pt x="3395654" y="347173"/>
                </a:moveTo>
                <a:lnTo>
                  <a:pt x="3393368" y="346709"/>
                </a:lnTo>
                <a:lnTo>
                  <a:pt x="3396288" y="346709"/>
                </a:lnTo>
                <a:lnTo>
                  <a:pt x="3395654" y="347173"/>
                </a:lnTo>
                <a:close/>
              </a:path>
              <a:path w="18288000" h="381000">
                <a:moveTo>
                  <a:pt x="5284528" y="354220"/>
                </a:moveTo>
                <a:lnTo>
                  <a:pt x="5281941" y="354220"/>
                </a:lnTo>
                <a:lnTo>
                  <a:pt x="5275369" y="350396"/>
                </a:lnTo>
                <a:lnTo>
                  <a:pt x="5276713" y="350396"/>
                </a:lnTo>
                <a:lnTo>
                  <a:pt x="5285622" y="346709"/>
                </a:lnTo>
                <a:lnTo>
                  <a:pt x="5304353" y="346709"/>
                </a:lnTo>
                <a:lnTo>
                  <a:pt x="5284528" y="354220"/>
                </a:lnTo>
                <a:close/>
              </a:path>
              <a:path w="18288000" h="381000">
                <a:moveTo>
                  <a:pt x="5451755" y="354220"/>
                </a:moveTo>
                <a:lnTo>
                  <a:pt x="5449256" y="354220"/>
                </a:lnTo>
                <a:lnTo>
                  <a:pt x="5441300" y="350396"/>
                </a:lnTo>
                <a:lnTo>
                  <a:pt x="5442310" y="350396"/>
                </a:lnTo>
                <a:lnTo>
                  <a:pt x="5445795" y="346709"/>
                </a:lnTo>
                <a:lnTo>
                  <a:pt x="5467542" y="346709"/>
                </a:lnTo>
                <a:lnTo>
                  <a:pt x="5451755" y="354220"/>
                </a:lnTo>
                <a:close/>
              </a:path>
              <a:path w="18288000" h="381000">
                <a:moveTo>
                  <a:pt x="5617462" y="354220"/>
                </a:moveTo>
                <a:lnTo>
                  <a:pt x="5607196" y="354220"/>
                </a:lnTo>
                <a:lnTo>
                  <a:pt x="5615095" y="346709"/>
                </a:lnTo>
                <a:lnTo>
                  <a:pt x="5950478" y="346709"/>
                </a:lnTo>
                <a:lnTo>
                  <a:pt x="5956024" y="347173"/>
                </a:lnTo>
                <a:lnTo>
                  <a:pt x="5953812" y="347979"/>
                </a:lnTo>
                <a:lnTo>
                  <a:pt x="5946831" y="350396"/>
                </a:lnTo>
                <a:lnTo>
                  <a:pt x="5679549" y="350396"/>
                </a:lnTo>
                <a:lnTo>
                  <a:pt x="5678965" y="350690"/>
                </a:lnTo>
                <a:lnTo>
                  <a:pt x="5679738" y="350690"/>
                </a:lnTo>
                <a:lnTo>
                  <a:pt x="5617462" y="354220"/>
                </a:lnTo>
                <a:close/>
              </a:path>
              <a:path w="18288000" h="381000">
                <a:moveTo>
                  <a:pt x="5956144" y="347173"/>
                </a:moveTo>
                <a:lnTo>
                  <a:pt x="5950478" y="346709"/>
                </a:lnTo>
                <a:lnTo>
                  <a:pt x="5957482" y="346709"/>
                </a:lnTo>
                <a:lnTo>
                  <a:pt x="5956144" y="347173"/>
                </a:lnTo>
                <a:close/>
              </a:path>
              <a:path w="18288000" h="381000">
                <a:moveTo>
                  <a:pt x="5997391" y="350396"/>
                </a:moveTo>
                <a:lnTo>
                  <a:pt x="5994633" y="350396"/>
                </a:lnTo>
                <a:lnTo>
                  <a:pt x="5956144" y="347173"/>
                </a:lnTo>
                <a:lnTo>
                  <a:pt x="5957482" y="346709"/>
                </a:lnTo>
                <a:lnTo>
                  <a:pt x="5985771" y="346709"/>
                </a:lnTo>
                <a:lnTo>
                  <a:pt x="5997391" y="350396"/>
                </a:lnTo>
                <a:close/>
              </a:path>
              <a:path w="18288000" h="381000">
                <a:moveTo>
                  <a:pt x="7006871" y="350396"/>
                </a:moveTo>
                <a:lnTo>
                  <a:pt x="6995216" y="350396"/>
                </a:lnTo>
                <a:lnTo>
                  <a:pt x="7009934" y="346709"/>
                </a:lnTo>
                <a:lnTo>
                  <a:pt x="7023525" y="346709"/>
                </a:lnTo>
                <a:lnTo>
                  <a:pt x="7006871" y="350396"/>
                </a:lnTo>
                <a:close/>
              </a:path>
              <a:path w="18288000" h="381000">
                <a:moveTo>
                  <a:pt x="8058619" y="350396"/>
                </a:moveTo>
                <a:lnTo>
                  <a:pt x="8049175" y="350396"/>
                </a:lnTo>
                <a:lnTo>
                  <a:pt x="7987204" y="346709"/>
                </a:lnTo>
                <a:lnTo>
                  <a:pt x="8068689" y="346709"/>
                </a:lnTo>
                <a:lnTo>
                  <a:pt x="8058619" y="350396"/>
                </a:lnTo>
                <a:close/>
              </a:path>
              <a:path w="18288000" h="381000">
                <a:moveTo>
                  <a:pt x="8504801" y="358128"/>
                </a:moveTo>
                <a:lnTo>
                  <a:pt x="8502955" y="358128"/>
                </a:lnTo>
                <a:lnTo>
                  <a:pt x="8527741" y="350396"/>
                </a:lnTo>
                <a:lnTo>
                  <a:pt x="8519361" y="350396"/>
                </a:lnTo>
                <a:lnTo>
                  <a:pt x="8433376" y="346709"/>
                </a:lnTo>
                <a:lnTo>
                  <a:pt x="8574651" y="346709"/>
                </a:lnTo>
                <a:lnTo>
                  <a:pt x="8504801" y="358128"/>
                </a:lnTo>
                <a:close/>
              </a:path>
              <a:path w="18288000" h="381000">
                <a:moveTo>
                  <a:pt x="8618945" y="365759"/>
                </a:moveTo>
                <a:lnTo>
                  <a:pt x="8558736" y="350396"/>
                </a:lnTo>
                <a:lnTo>
                  <a:pt x="8590662" y="350396"/>
                </a:lnTo>
                <a:lnTo>
                  <a:pt x="8580592" y="346709"/>
                </a:lnTo>
                <a:lnTo>
                  <a:pt x="8803022" y="346709"/>
                </a:lnTo>
                <a:lnTo>
                  <a:pt x="8728128" y="354220"/>
                </a:lnTo>
                <a:lnTo>
                  <a:pt x="8659516" y="354220"/>
                </a:lnTo>
                <a:lnTo>
                  <a:pt x="8660454" y="354775"/>
                </a:lnTo>
                <a:lnTo>
                  <a:pt x="8660612" y="354775"/>
                </a:lnTo>
                <a:lnTo>
                  <a:pt x="8650043" y="358128"/>
                </a:lnTo>
                <a:lnTo>
                  <a:pt x="8619937" y="358128"/>
                </a:lnTo>
                <a:lnTo>
                  <a:pt x="8625616" y="358704"/>
                </a:lnTo>
                <a:lnTo>
                  <a:pt x="8623772" y="360679"/>
                </a:lnTo>
                <a:lnTo>
                  <a:pt x="8618945" y="365759"/>
                </a:lnTo>
                <a:close/>
              </a:path>
              <a:path w="18288000" h="381000">
                <a:moveTo>
                  <a:pt x="9460142" y="350690"/>
                </a:moveTo>
                <a:lnTo>
                  <a:pt x="9426591" y="350690"/>
                </a:lnTo>
                <a:lnTo>
                  <a:pt x="9426458" y="350396"/>
                </a:lnTo>
                <a:lnTo>
                  <a:pt x="9102084" y="350396"/>
                </a:lnTo>
                <a:lnTo>
                  <a:pt x="9086592" y="346709"/>
                </a:lnTo>
                <a:lnTo>
                  <a:pt x="9420452" y="346709"/>
                </a:lnTo>
                <a:lnTo>
                  <a:pt x="9460142" y="350690"/>
                </a:lnTo>
                <a:close/>
              </a:path>
              <a:path w="18288000" h="381000">
                <a:moveTo>
                  <a:pt x="9528054" y="350396"/>
                </a:moveTo>
                <a:lnTo>
                  <a:pt x="9506164" y="350396"/>
                </a:lnTo>
                <a:lnTo>
                  <a:pt x="9478277" y="346709"/>
                </a:lnTo>
                <a:lnTo>
                  <a:pt x="9525565" y="346709"/>
                </a:lnTo>
                <a:lnTo>
                  <a:pt x="9528915" y="347173"/>
                </a:lnTo>
                <a:lnTo>
                  <a:pt x="9528745" y="347979"/>
                </a:lnTo>
                <a:lnTo>
                  <a:pt x="9528054" y="350396"/>
                </a:lnTo>
                <a:close/>
              </a:path>
              <a:path w="18288000" h="381000">
                <a:moveTo>
                  <a:pt x="9528975" y="347173"/>
                </a:moveTo>
                <a:lnTo>
                  <a:pt x="9525565" y="346709"/>
                </a:lnTo>
                <a:lnTo>
                  <a:pt x="9529107" y="346709"/>
                </a:lnTo>
                <a:lnTo>
                  <a:pt x="9528975" y="347173"/>
                </a:lnTo>
                <a:close/>
              </a:path>
              <a:path w="18288000" h="381000">
                <a:moveTo>
                  <a:pt x="9862650" y="350690"/>
                </a:moveTo>
                <a:lnTo>
                  <a:pt x="9836201" y="350690"/>
                </a:lnTo>
                <a:lnTo>
                  <a:pt x="9838432" y="350396"/>
                </a:lnTo>
                <a:lnTo>
                  <a:pt x="9552230" y="350396"/>
                </a:lnTo>
                <a:lnTo>
                  <a:pt x="9528986" y="347173"/>
                </a:lnTo>
                <a:lnTo>
                  <a:pt x="9529107" y="346709"/>
                </a:lnTo>
                <a:lnTo>
                  <a:pt x="9857396" y="346709"/>
                </a:lnTo>
                <a:lnTo>
                  <a:pt x="9862650" y="350690"/>
                </a:lnTo>
                <a:close/>
              </a:path>
              <a:path w="18288000" h="381000">
                <a:moveTo>
                  <a:pt x="10185316" y="350396"/>
                </a:moveTo>
                <a:lnTo>
                  <a:pt x="10184314" y="350396"/>
                </a:lnTo>
                <a:lnTo>
                  <a:pt x="10184991" y="347173"/>
                </a:lnTo>
                <a:lnTo>
                  <a:pt x="10185089" y="346709"/>
                </a:lnTo>
                <a:lnTo>
                  <a:pt x="10197903" y="346709"/>
                </a:lnTo>
                <a:lnTo>
                  <a:pt x="10185316" y="350396"/>
                </a:lnTo>
                <a:close/>
              </a:path>
              <a:path w="18288000" h="381000">
                <a:moveTo>
                  <a:pt x="10224280" y="365759"/>
                </a:moveTo>
                <a:lnTo>
                  <a:pt x="10212795" y="361826"/>
                </a:lnTo>
                <a:lnTo>
                  <a:pt x="10213028" y="361826"/>
                </a:lnTo>
                <a:lnTo>
                  <a:pt x="10197346" y="346709"/>
                </a:lnTo>
                <a:lnTo>
                  <a:pt x="10312281" y="346709"/>
                </a:lnTo>
                <a:lnTo>
                  <a:pt x="10282070" y="350396"/>
                </a:lnTo>
                <a:lnTo>
                  <a:pt x="10277669" y="350396"/>
                </a:lnTo>
                <a:lnTo>
                  <a:pt x="10319453" y="358128"/>
                </a:lnTo>
                <a:lnTo>
                  <a:pt x="10331852" y="358128"/>
                </a:lnTo>
                <a:lnTo>
                  <a:pt x="10224280" y="365759"/>
                </a:lnTo>
                <a:close/>
              </a:path>
              <a:path w="18288000" h="381000">
                <a:moveTo>
                  <a:pt x="10494295" y="358128"/>
                </a:moveTo>
                <a:lnTo>
                  <a:pt x="10491400" y="358128"/>
                </a:lnTo>
                <a:lnTo>
                  <a:pt x="10482341" y="354220"/>
                </a:lnTo>
                <a:lnTo>
                  <a:pt x="10484307" y="354220"/>
                </a:lnTo>
                <a:lnTo>
                  <a:pt x="10491651" y="346709"/>
                </a:lnTo>
                <a:lnTo>
                  <a:pt x="10509309" y="346709"/>
                </a:lnTo>
                <a:lnTo>
                  <a:pt x="10515147" y="347173"/>
                </a:lnTo>
                <a:lnTo>
                  <a:pt x="10515348" y="347173"/>
                </a:lnTo>
                <a:lnTo>
                  <a:pt x="10494295" y="358128"/>
                </a:lnTo>
                <a:close/>
              </a:path>
              <a:path w="18288000" h="381000">
                <a:moveTo>
                  <a:pt x="10559372" y="350396"/>
                </a:moveTo>
                <a:lnTo>
                  <a:pt x="10555787" y="350396"/>
                </a:lnTo>
                <a:lnTo>
                  <a:pt x="10509309" y="346709"/>
                </a:lnTo>
                <a:lnTo>
                  <a:pt x="10516238" y="346709"/>
                </a:lnTo>
                <a:lnTo>
                  <a:pt x="10515348" y="347173"/>
                </a:lnTo>
                <a:lnTo>
                  <a:pt x="10555777" y="347173"/>
                </a:lnTo>
                <a:lnTo>
                  <a:pt x="10559372" y="350396"/>
                </a:lnTo>
                <a:close/>
              </a:path>
              <a:path w="18288000" h="381000">
                <a:moveTo>
                  <a:pt x="12341835" y="361826"/>
                </a:moveTo>
                <a:lnTo>
                  <a:pt x="12341125" y="361826"/>
                </a:lnTo>
                <a:lnTo>
                  <a:pt x="12336549" y="360679"/>
                </a:lnTo>
                <a:lnTo>
                  <a:pt x="12292470" y="346709"/>
                </a:lnTo>
                <a:lnTo>
                  <a:pt x="12539383" y="346709"/>
                </a:lnTo>
                <a:lnTo>
                  <a:pt x="12533961" y="350396"/>
                </a:lnTo>
                <a:lnTo>
                  <a:pt x="12537339" y="350396"/>
                </a:lnTo>
                <a:lnTo>
                  <a:pt x="12494559" y="354220"/>
                </a:lnTo>
                <a:lnTo>
                  <a:pt x="12351929" y="354220"/>
                </a:lnTo>
                <a:lnTo>
                  <a:pt x="12354105" y="354775"/>
                </a:lnTo>
                <a:lnTo>
                  <a:pt x="12341835" y="361826"/>
                </a:lnTo>
                <a:close/>
              </a:path>
              <a:path w="18288000" h="381000">
                <a:moveTo>
                  <a:pt x="12633299" y="354220"/>
                </a:moveTo>
                <a:lnTo>
                  <a:pt x="12530240" y="354220"/>
                </a:lnTo>
                <a:lnTo>
                  <a:pt x="12545660" y="346709"/>
                </a:lnTo>
                <a:lnTo>
                  <a:pt x="12625590" y="346709"/>
                </a:lnTo>
                <a:lnTo>
                  <a:pt x="12664903" y="350396"/>
                </a:lnTo>
                <a:lnTo>
                  <a:pt x="12630763" y="350396"/>
                </a:lnTo>
                <a:lnTo>
                  <a:pt x="12631586" y="350690"/>
                </a:lnTo>
                <a:lnTo>
                  <a:pt x="12632200" y="351789"/>
                </a:lnTo>
                <a:lnTo>
                  <a:pt x="12633299" y="354220"/>
                </a:lnTo>
                <a:close/>
              </a:path>
              <a:path w="18288000" h="381000">
                <a:moveTo>
                  <a:pt x="13511780" y="350396"/>
                </a:moveTo>
                <a:lnTo>
                  <a:pt x="13494418" y="350396"/>
                </a:lnTo>
                <a:lnTo>
                  <a:pt x="13478925" y="346709"/>
                </a:lnTo>
                <a:lnTo>
                  <a:pt x="13546690" y="346709"/>
                </a:lnTo>
                <a:lnTo>
                  <a:pt x="13547195" y="347173"/>
                </a:lnTo>
                <a:lnTo>
                  <a:pt x="13547340" y="347173"/>
                </a:lnTo>
                <a:lnTo>
                  <a:pt x="13511780" y="350396"/>
                </a:lnTo>
                <a:close/>
              </a:path>
              <a:path w="18288000" h="381000">
                <a:moveTo>
                  <a:pt x="13564936" y="358128"/>
                </a:moveTo>
                <a:lnTo>
                  <a:pt x="13559125" y="358128"/>
                </a:lnTo>
                <a:lnTo>
                  <a:pt x="13546690" y="346709"/>
                </a:lnTo>
                <a:lnTo>
                  <a:pt x="13552448" y="346709"/>
                </a:lnTo>
                <a:lnTo>
                  <a:pt x="13547340" y="347173"/>
                </a:lnTo>
                <a:lnTo>
                  <a:pt x="13593237" y="347173"/>
                </a:lnTo>
                <a:lnTo>
                  <a:pt x="13589448" y="354220"/>
                </a:lnTo>
                <a:lnTo>
                  <a:pt x="13593562" y="354220"/>
                </a:lnTo>
                <a:lnTo>
                  <a:pt x="13564936" y="358128"/>
                </a:lnTo>
                <a:close/>
              </a:path>
              <a:path w="18288000" h="381000">
                <a:moveTo>
                  <a:pt x="13593237" y="347173"/>
                </a:moveTo>
                <a:lnTo>
                  <a:pt x="13547340" y="347173"/>
                </a:lnTo>
                <a:lnTo>
                  <a:pt x="13552448" y="346709"/>
                </a:lnTo>
                <a:lnTo>
                  <a:pt x="13593486" y="346709"/>
                </a:lnTo>
                <a:lnTo>
                  <a:pt x="13593237" y="347173"/>
                </a:lnTo>
                <a:close/>
              </a:path>
              <a:path w="18288000" h="381000">
                <a:moveTo>
                  <a:pt x="13811608" y="347173"/>
                </a:moveTo>
                <a:lnTo>
                  <a:pt x="13811976" y="346709"/>
                </a:lnTo>
                <a:lnTo>
                  <a:pt x="13816084" y="346709"/>
                </a:lnTo>
                <a:lnTo>
                  <a:pt x="13811608" y="347173"/>
                </a:lnTo>
                <a:close/>
              </a:path>
              <a:path w="18288000" h="381000">
                <a:moveTo>
                  <a:pt x="14040494" y="350396"/>
                </a:moveTo>
                <a:lnTo>
                  <a:pt x="13954811" y="350396"/>
                </a:lnTo>
                <a:lnTo>
                  <a:pt x="13922277" y="346709"/>
                </a:lnTo>
                <a:lnTo>
                  <a:pt x="14026164" y="346709"/>
                </a:lnTo>
                <a:lnTo>
                  <a:pt x="14040494" y="350396"/>
                </a:lnTo>
                <a:close/>
              </a:path>
              <a:path w="18288000" h="381000">
                <a:moveTo>
                  <a:pt x="14470559" y="365759"/>
                </a:moveTo>
                <a:lnTo>
                  <a:pt x="14427936" y="346709"/>
                </a:lnTo>
                <a:lnTo>
                  <a:pt x="14784922" y="346709"/>
                </a:lnTo>
                <a:lnTo>
                  <a:pt x="14789252" y="347173"/>
                </a:lnTo>
                <a:lnTo>
                  <a:pt x="14800016" y="350396"/>
                </a:lnTo>
                <a:lnTo>
                  <a:pt x="14788037" y="350396"/>
                </a:lnTo>
                <a:lnTo>
                  <a:pt x="14788830" y="350690"/>
                </a:lnTo>
                <a:lnTo>
                  <a:pt x="14789256" y="350690"/>
                </a:lnTo>
                <a:lnTo>
                  <a:pt x="14767858" y="354220"/>
                </a:lnTo>
                <a:lnTo>
                  <a:pt x="14523262" y="354220"/>
                </a:lnTo>
                <a:lnTo>
                  <a:pt x="14523880" y="354775"/>
                </a:lnTo>
                <a:lnTo>
                  <a:pt x="14524120" y="354775"/>
                </a:lnTo>
                <a:lnTo>
                  <a:pt x="14511375" y="358128"/>
                </a:lnTo>
                <a:lnTo>
                  <a:pt x="14481239" y="358128"/>
                </a:lnTo>
                <a:lnTo>
                  <a:pt x="14485756" y="358704"/>
                </a:lnTo>
                <a:lnTo>
                  <a:pt x="14470559" y="365759"/>
                </a:lnTo>
                <a:close/>
              </a:path>
              <a:path w="18288000" h="381000">
                <a:moveTo>
                  <a:pt x="14789301" y="347173"/>
                </a:moveTo>
                <a:lnTo>
                  <a:pt x="14784922" y="346709"/>
                </a:lnTo>
                <a:lnTo>
                  <a:pt x="14787761" y="346709"/>
                </a:lnTo>
                <a:lnTo>
                  <a:pt x="14789301" y="347173"/>
                </a:lnTo>
                <a:close/>
              </a:path>
              <a:path w="18288000" h="381000">
                <a:moveTo>
                  <a:pt x="15194248" y="350396"/>
                </a:moveTo>
                <a:lnTo>
                  <a:pt x="14819394" y="350396"/>
                </a:lnTo>
                <a:lnTo>
                  <a:pt x="14789301" y="347173"/>
                </a:lnTo>
                <a:lnTo>
                  <a:pt x="14787761" y="346709"/>
                </a:lnTo>
                <a:lnTo>
                  <a:pt x="15181085" y="346709"/>
                </a:lnTo>
                <a:lnTo>
                  <a:pt x="15184393" y="347173"/>
                </a:lnTo>
                <a:lnTo>
                  <a:pt x="15194248" y="350396"/>
                </a:lnTo>
                <a:close/>
              </a:path>
              <a:path w="18288000" h="381000">
                <a:moveTo>
                  <a:pt x="15184426" y="347173"/>
                </a:moveTo>
                <a:lnTo>
                  <a:pt x="15181085" y="346709"/>
                </a:lnTo>
                <a:lnTo>
                  <a:pt x="15183015" y="346709"/>
                </a:lnTo>
                <a:lnTo>
                  <a:pt x="15184426" y="347173"/>
                </a:lnTo>
                <a:close/>
              </a:path>
              <a:path w="18288000" h="381000">
                <a:moveTo>
                  <a:pt x="15209754" y="350396"/>
                </a:moveTo>
                <a:lnTo>
                  <a:pt x="15207422" y="350396"/>
                </a:lnTo>
                <a:lnTo>
                  <a:pt x="15184426" y="347173"/>
                </a:lnTo>
                <a:lnTo>
                  <a:pt x="15183015" y="346709"/>
                </a:lnTo>
                <a:lnTo>
                  <a:pt x="15205669" y="346709"/>
                </a:lnTo>
                <a:lnTo>
                  <a:pt x="15210680" y="347173"/>
                </a:lnTo>
                <a:lnTo>
                  <a:pt x="15210515" y="347979"/>
                </a:lnTo>
                <a:lnTo>
                  <a:pt x="15209754" y="350396"/>
                </a:lnTo>
                <a:close/>
              </a:path>
              <a:path w="18288000" h="381000">
                <a:moveTo>
                  <a:pt x="15210770" y="347173"/>
                </a:moveTo>
                <a:lnTo>
                  <a:pt x="15205669" y="346709"/>
                </a:lnTo>
                <a:lnTo>
                  <a:pt x="15210916" y="346709"/>
                </a:lnTo>
                <a:lnTo>
                  <a:pt x="15210770" y="347173"/>
                </a:lnTo>
                <a:close/>
              </a:path>
              <a:path w="18288000" h="381000">
                <a:moveTo>
                  <a:pt x="15248748" y="350396"/>
                </a:moveTo>
                <a:lnTo>
                  <a:pt x="15245563" y="350396"/>
                </a:lnTo>
                <a:lnTo>
                  <a:pt x="15210770" y="347173"/>
                </a:lnTo>
                <a:lnTo>
                  <a:pt x="15210916" y="346709"/>
                </a:lnTo>
                <a:lnTo>
                  <a:pt x="15242910" y="346709"/>
                </a:lnTo>
                <a:lnTo>
                  <a:pt x="15246396" y="347173"/>
                </a:lnTo>
                <a:lnTo>
                  <a:pt x="15246716" y="347173"/>
                </a:lnTo>
                <a:lnTo>
                  <a:pt x="15248748" y="350396"/>
                </a:lnTo>
                <a:close/>
              </a:path>
              <a:path w="18288000" h="381000">
                <a:moveTo>
                  <a:pt x="15301173" y="354220"/>
                </a:moveTo>
                <a:lnTo>
                  <a:pt x="15299448" y="354220"/>
                </a:lnTo>
                <a:lnTo>
                  <a:pt x="15242910" y="346709"/>
                </a:lnTo>
                <a:lnTo>
                  <a:pt x="15246424" y="346709"/>
                </a:lnTo>
                <a:lnTo>
                  <a:pt x="15246716" y="347173"/>
                </a:lnTo>
                <a:lnTo>
                  <a:pt x="15269134" y="347173"/>
                </a:lnTo>
                <a:lnTo>
                  <a:pt x="15301173" y="354220"/>
                </a:lnTo>
                <a:close/>
              </a:path>
              <a:path w="18288000" h="381000">
                <a:moveTo>
                  <a:pt x="15268915" y="347173"/>
                </a:moveTo>
                <a:lnTo>
                  <a:pt x="15246716" y="347173"/>
                </a:lnTo>
                <a:lnTo>
                  <a:pt x="15246424" y="346709"/>
                </a:lnTo>
                <a:lnTo>
                  <a:pt x="15264456" y="346709"/>
                </a:lnTo>
                <a:lnTo>
                  <a:pt x="15268915" y="347173"/>
                </a:lnTo>
                <a:close/>
              </a:path>
              <a:path w="18288000" h="381000">
                <a:moveTo>
                  <a:pt x="15353591" y="354220"/>
                </a:moveTo>
                <a:lnTo>
                  <a:pt x="15336779" y="354220"/>
                </a:lnTo>
                <a:lnTo>
                  <a:pt x="15264456" y="346709"/>
                </a:lnTo>
                <a:lnTo>
                  <a:pt x="15267029" y="346709"/>
                </a:lnTo>
                <a:lnTo>
                  <a:pt x="15269134" y="347173"/>
                </a:lnTo>
                <a:lnTo>
                  <a:pt x="15339758" y="347173"/>
                </a:lnTo>
                <a:lnTo>
                  <a:pt x="15339419" y="350396"/>
                </a:lnTo>
                <a:lnTo>
                  <a:pt x="15352034" y="350396"/>
                </a:lnTo>
                <a:lnTo>
                  <a:pt x="15353591" y="354220"/>
                </a:lnTo>
                <a:close/>
              </a:path>
              <a:path w="18288000" h="381000">
                <a:moveTo>
                  <a:pt x="15339758" y="347173"/>
                </a:moveTo>
                <a:lnTo>
                  <a:pt x="15269134" y="347173"/>
                </a:lnTo>
                <a:lnTo>
                  <a:pt x="15267029" y="346709"/>
                </a:lnTo>
                <a:lnTo>
                  <a:pt x="15339807" y="346709"/>
                </a:lnTo>
                <a:lnTo>
                  <a:pt x="15339758" y="347173"/>
                </a:lnTo>
                <a:close/>
              </a:path>
              <a:path w="18288000" h="381000">
                <a:moveTo>
                  <a:pt x="15350531" y="347173"/>
                </a:moveTo>
                <a:lnTo>
                  <a:pt x="15350283" y="346709"/>
                </a:lnTo>
                <a:lnTo>
                  <a:pt x="15351991" y="346709"/>
                </a:lnTo>
                <a:lnTo>
                  <a:pt x="15350531" y="347173"/>
                </a:lnTo>
                <a:close/>
              </a:path>
              <a:path w="18288000" h="381000">
                <a:moveTo>
                  <a:pt x="15567340" y="354220"/>
                </a:moveTo>
                <a:lnTo>
                  <a:pt x="15491752" y="354220"/>
                </a:lnTo>
                <a:lnTo>
                  <a:pt x="15467889" y="346709"/>
                </a:lnTo>
                <a:lnTo>
                  <a:pt x="15543109" y="346709"/>
                </a:lnTo>
                <a:lnTo>
                  <a:pt x="15567340" y="354220"/>
                </a:lnTo>
                <a:close/>
              </a:path>
              <a:path w="18288000" h="381000">
                <a:moveTo>
                  <a:pt x="15592783" y="350690"/>
                </a:moveTo>
                <a:lnTo>
                  <a:pt x="15625329" y="346709"/>
                </a:lnTo>
                <a:lnTo>
                  <a:pt x="15632684" y="346709"/>
                </a:lnTo>
                <a:lnTo>
                  <a:pt x="15634776" y="347173"/>
                </a:lnTo>
                <a:lnTo>
                  <a:pt x="15592783" y="350690"/>
                </a:lnTo>
                <a:close/>
              </a:path>
              <a:path w="18288000" h="381000">
                <a:moveTo>
                  <a:pt x="15634779" y="347173"/>
                </a:moveTo>
                <a:lnTo>
                  <a:pt x="15632684" y="346709"/>
                </a:lnTo>
                <a:lnTo>
                  <a:pt x="15640454" y="346709"/>
                </a:lnTo>
                <a:lnTo>
                  <a:pt x="15634779" y="347173"/>
                </a:lnTo>
                <a:close/>
              </a:path>
              <a:path w="18288000" h="381000">
                <a:moveTo>
                  <a:pt x="15692798" y="358128"/>
                </a:moveTo>
                <a:lnTo>
                  <a:pt x="15623331" y="358128"/>
                </a:lnTo>
                <a:lnTo>
                  <a:pt x="15652013" y="350396"/>
                </a:lnTo>
                <a:lnTo>
                  <a:pt x="15649338" y="350396"/>
                </a:lnTo>
                <a:lnTo>
                  <a:pt x="15634779" y="347173"/>
                </a:lnTo>
                <a:lnTo>
                  <a:pt x="15640454" y="346709"/>
                </a:lnTo>
                <a:lnTo>
                  <a:pt x="15682923" y="346709"/>
                </a:lnTo>
                <a:lnTo>
                  <a:pt x="15692798" y="358128"/>
                </a:lnTo>
                <a:close/>
              </a:path>
              <a:path w="18288000" h="381000">
                <a:moveTo>
                  <a:pt x="16333738" y="350690"/>
                </a:moveTo>
                <a:lnTo>
                  <a:pt x="16367537" y="346709"/>
                </a:lnTo>
                <a:lnTo>
                  <a:pt x="16375311" y="346709"/>
                </a:lnTo>
                <a:lnTo>
                  <a:pt x="16377209" y="347173"/>
                </a:lnTo>
                <a:lnTo>
                  <a:pt x="16333738" y="350690"/>
                </a:lnTo>
                <a:close/>
              </a:path>
              <a:path w="18288000" h="381000">
                <a:moveTo>
                  <a:pt x="16377209" y="347173"/>
                </a:moveTo>
                <a:lnTo>
                  <a:pt x="16375311" y="346709"/>
                </a:lnTo>
                <a:lnTo>
                  <a:pt x="16383082" y="346709"/>
                </a:lnTo>
                <a:lnTo>
                  <a:pt x="16377209" y="347173"/>
                </a:lnTo>
                <a:close/>
              </a:path>
              <a:path w="18288000" h="381000">
                <a:moveTo>
                  <a:pt x="16422375" y="350396"/>
                </a:moveTo>
                <a:lnTo>
                  <a:pt x="16390417" y="350396"/>
                </a:lnTo>
                <a:lnTo>
                  <a:pt x="16377209" y="347173"/>
                </a:lnTo>
                <a:lnTo>
                  <a:pt x="16383082" y="346709"/>
                </a:lnTo>
                <a:lnTo>
                  <a:pt x="16386354" y="346709"/>
                </a:lnTo>
                <a:lnTo>
                  <a:pt x="16422375" y="350396"/>
                </a:lnTo>
                <a:close/>
              </a:path>
              <a:path w="18288000" h="381000">
                <a:moveTo>
                  <a:pt x="16887231" y="350396"/>
                </a:moveTo>
                <a:lnTo>
                  <a:pt x="16861675" y="350396"/>
                </a:lnTo>
                <a:lnTo>
                  <a:pt x="16870196" y="346709"/>
                </a:lnTo>
                <a:lnTo>
                  <a:pt x="16901501" y="346709"/>
                </a:lnTo>
                <a:lnTo>
                  <a:pt x="16902085" y="347173"/>
                </a:lnTo>
                <a:lnTo>
                  <a:pt x="16887231" y="350396"/>
                </a:lnTo>
                <a:close/>
              </a:path>
              <a:path w="18288000" h="381000">
                <a:moveTo>
                  <a:pt x="16902132" y="347173"/>
                </a:moveTo>
                <a:lnTo>
                  <a:pt x="16901501" y="346709"/>
                </a:lnTo>
                <a:lnTo>
                  <a:pt x="16904273" y="346709"/>
                </a:lnTo>
                <a:lnTo>
                  <a:pt x="16902132" y="347173"/>
                </a:lnTo>
                <a:close/>
              </a:path>
              <a:path w="18288000" h="381000">
                <a:moveTo>
                  <a:pt x="17223147" y="347173"/>
                </a:moveTo>
                <a:lnTo>
                  <a:pt x="17224425" y="346709"/>
                </a:lnTo>
                <a:lnTo>
                  <a:pt x="17226504" y="346709"/>
                </a:lnTo>
                <a:lnTo>
                  <a:pt x="17223147" y="347173"/>
                </a:lnTo>
                <a:close/>
              </a:path>
              <a:path w="18288000" h="381000">
                <a:moveTo>
                  <a:pt x="17216529" y="350396"/>
                </a:moveTo>
                <a:lnTo>
                  <a:pt x="17213967" y="350396"/>
                </a:lnTo>
                <a:lnTo>
                  <a:pt x="17223147" y="347173"/>
                </a:lnTo>
                <a:lnTo>
                  <a:pt x="17226504" y="346709"/>
                </a:lnTo>
                <a:lnTo>
                  <a:pt x="17257198" y="346709"/>
                </a:lnTo>
                <a:lnTo>
                  <a:pt x="17216529" y="350396"/>
                </a:lnTo>
                <a:close/>
              </a:path>
              <a:path w="18288000" h="381000">
                <a:moveTo>
                  <a:pt x="9531961" y="358128"/>
                </a:moveTo>
                <a:lnTo>
                  <a:pt x="9526124" y="358128"/>
                </a:lnTo>
                <a:lnTo>
                  <a:pt x="9528986" y="347173"/>
                </a:lnTo>
                <a:lnTo>
                  <a:pt x="9552230" y="350396"/>
                </a:lnTo>
                <a:lnTo>
                  <a:pt x="9595728" y="350396"/>
                </a:lnTo>
                <a:lnTo>
                  <a:pt x="9595330" y="350690"/>
                </a:lnTo>
                <a:lnTo>
                  <a:pt x="9595663" y="350690"/>
                </a:lnTo>
                <a:lnTo>
                  <a:pt x="9531961" y="358128"/>
                </a:lnTo>
                <a:close/>
              </a:path>
              <a:path w="18288000" h="381000">
                <a:moveTo>
                  <a:pt x="13874212" y="358128"/>
                </a:moveTo>
                <a:lnTo>
                  <a:pt x="13795031" y="358128"/>
                </a:lnTo>
                <a:lnTo>
                  <a:pt x="13776619" y="350396"/>
                </a:lnTo>
                <a:lnTo>
                  <a:pt x="13780450" y="350396"/>
                </a:lnTo>
                <a:lnTo>
                  <a:pt x="13811608" y="347173"/>
                </a:lnTo>
                <a:lnTo>
                  <a:pt x="13810858" y="347979"/>
                </a:lnTo>
                <a:lnTo>
                  <a:pt x="13805368" y="354220"/>
                </a:lnTo>
                <a:lnTo>
                  <a:pt x="13853557" y="354220"/>
                </a:lnTo>
                <a:lnTo>
                  <a:pt x="13874212" y="358128"/>
                </a:lnTo>
                <a:close/>
              </a:path>
              <a:path w="18288000" h="381000">
                <a:moveTo>
                  <a:pt x="15352026" y="350396"/>
                </a:moveTo>
                <a:lnTo>
                  <a:pt x="15340372" y="350396"/>
                </a:lnTo>
                <a:lnTo>
                  <a:pt x="15350531" y="347173"/>
                </a:lnTo>
                <a:lnTo>
                  <a:pt x="15350884" y="347979"/>
                </a:lnTo>
                <a:lnTo>
                  <a:pt x="15352026" y="350396"/>
                </a:lnTo>
                <a:close/>
              </a:path>
              <a:path w="18288000" h="381000">
                <a:moveTo>
                  <a:pt x="5519621" y="350690"/>
                </a:moveTo>
                <a:lnTo>
                  <a:pt x="5519463" y="350690"/>
                </a:lnTo>
                <a:lnTo>
                  <a:pt x="5519342" y="350396"/>
                </a:lnTo>
                <a:lnTo>
                  <a:pt x="5520445" y="350396"/>
                </a:lnTo>
                <a:lnTo>
                  <a:pt x="5519621" y="350690"/>
                </a:lnTo>
                <a:close/>
              </a:path>
              <a:path w="18288000" h="381000">
                <a:moveTo>
                  <a:pt x="5525643" y="358128"/>
                </a:moveTo>
                <a:lnTo>
                  <a:pt x="5525487" y="358128"/>
                </a:lnTo>
                <a:lnTo>
                  <a:pt x="5554877" y="350396"/>
                </a:lnTo>
                <a:lnTo>
                  <a:pt x="5585527" y="350396"/>
                </a:lnTo>
                <a:lnTo>
                  <a:pt x="5572382" y="354220"/>
                </a:lnTo>
                <a:lnTo>
                  <a:pt x="5593767" y="354220"/>
                </a:lnTo>
                <a:lnTo>
                  <a:pt x="5525643" y="358128"/>
                </a:lnTo>
                <a:close/>
              </a:path>
              <a:path w="18288000" h="381000">
                <a:moveTo>
                  <a:pt x="5937268" y="354220"/>
                </a:moveTo>
                <a:lnTo>
                  <a:pt x="5671939" y="354220"/>
                </a:lnTo>
                <a:lnTo>
                  <a:pt x="5679549" y="350396"/>
                </a:lnTo>
                <a:lnTo>
                  <a:pt x="5684918" y="350396"/>
                </a:lnTo>
                <a:lnTo>
                  <a:pt x="5679738" y="350690"/>
                </a:lnTo>
                <a:lnTo>
                  <a:pt x="5946051" y="350690"/>
                </a:lnTo>
                <a:lnTo>
                  <a:pt x="5937268" y="354220"/>
                </a:lnTo>
                <a:close/>
              </a:path>
              <a:path w="18288000" h="381000">
                <a:moveTo>
                  <a:pt x="5946051" y="350690"/>
                </a:moveTo>
                <a:lnTo>
                  <a:pt x="5679738" y="350690"/>
                </a:lnTo>
                <a:lnTo>
                  <a:pt x="5684918" y="350396"/>
                </a:lnTo>
                <a:lnTo>
                  <a:pt x="5946781" y="350396"/>
                </a:lnTo>
                <a:lnTo>
                  <a:pt x="5946051" y="350690"/>
                </a:lnTo>
                <a:close/>
              </a:path>
              <a:path w="18288000" h="381000">
                <a:moveTo>
                  <a:pt x="7010182" y="354220"/>
                </a:moveTo>
                <a:lnTo>
                  <a:pt x="7008453" y="354220"/>
                </a:lnTo>
                <a:lnTo>
                  <a:pt x="6992541" y="350396"/>
                </a:lnTo>
                <a:lnTo>
                  <a:pt x="7004994" y="350396"/>
                </a:lnTo>
                <a:lnTo>
                  <a:pt x="7010182" y="354220"/>
                </a:lnTo>
                <a:close/>
              </a:path>
              <a:path w="18288000" h="381000">
                <a:moveTo>
                  <a:pt x="8068157" y="354220"/>
                </a:moveTo>
                <a:lnTo>
                  <a:pt x="8050965" y="354220"/>
                </a:lnTo>
                <a:lnTo>
                  <a:pt x="8054771" y="350396"/>
                </a:lnTo>
                <a:lnTo>
                  <a:pt x="8056741" y="350396"/>
                </a:lnTo>
                <a:lnTo>
                  <a:pt x="8068157" y="354220"/>
                </a:lnTo>
                <a:close/>
              </a:path>
              <a:path w="18288000" h="381000">
                <a:moveTo>
                  <a:pt x="8911472" y="350690"/>
                </a:moveTo>
                <a:lnTo>
                  <a:pt x="8911326" y="350690"/>
                </a:lnTo>
                <a:lnTo>
                  <a:pt x="8910882" y="350396"/>
                </a:lnTo>
                <a:lnTo>
                  <a:pt x="8911924" y="350396"/>
                </a:lnTo>
                <a:lnTo>
                  <a:pt x="8911472" y="350690"/>
                </a:lnTo>
                <a:close/>
              </a:path>
              <a:path w="18288000" h="381000">
                <a:moveTo>
                  <a:pt x="9103766" y="358128"/>
                </a:moveTo>
                <a:lnTo>
                  <a:pt x="9102191" y="358128"/>
                </a:lnTo>
                <a:lnTo>
                  <a:pt x="9092984" y="350396"/>
                </a:lnTo>
                <a:lnTo>
                  <a:pt x="9110822" y="350396"/>
                </a:lnTo>
                <a:lnTo>
                  <a:pt x="9111471" y="350690"/>
                </a:lnTo>
                <a:lnTo>
                  <a:pt x="9111601" y="350690"/>
                </a:lnTo>
                <a:lnTo>
                  <a:pt x="9103766" y="358128"/>
                </a:lnTo>
                <a:close/>
              </a:path>
              <a:path w="18288000" h="381000">
                <a:moveTo>
                  <a:pt x="9137454" y="361826"/>
                </a:moveTo>
                <a:lnTo>
                  <a:pt x="9136887" y="361826"/>
                </a:lnTo>
                <a:lnTo>
                  <a:pt x="9133570" y="360679"/>
                </a:lnTo>
                <a:lnTo>
                  <a:pt x="9110822" y="350396"/>
                </a:lnTo>
                <a:lnTo>
                  <a:pt x="9111910" y="350396"/>
                </a:lnTo>
                <a:lnTo>
                  <a:pt x="9111601" y="350690"/>
                </a:lnTo>
                <a:lnTo>
                  <a:pt x="9186971" y="350690"/>
                </a:lnTo>
                <a:lnTo>
                  <a:pt x="9174515" y="354220"/>
                </a:lnTo>
                <a:lnTo>
                  <a:pt x="9145046" y="354220"/>
                </a:lnTo>
                <a:lnTo>
                  <a:pt x="9149010" y="354775"/>
                </a:lnTo>
                <a:lnTo>
                  <a:pt x="9149363" y="354775"/>
                </a:lnTo>
                <a:lnTo>
                  <a:pt x="9137454" y="361826"/>
                </a:lnTo>
                <a:close/>
              </a:path>
              <a:path w="18288000" h="381000">
                <a:moveTo>
                  <a:pt x="9186725" y="350690"/>
                </a:moveTo>
                <a:lnTo>
                  <a:pt x="9111601" y="350690"/>
                </a:lnTo>
                <a:lnTo>
                  <a:pt x="9111910" y="350396"/>
                </a:lnTo>
                <a:lnTo>
                  <a:pt x="9186300" y="350396"/>
                </a:lnTo>
                <a:lnTo>
                  <a:pt x="9186725" y="350690"/>
                </a:lnTo>
                <a:close/>
              </a:path>
              <a:path w="18288000" h="381000">
                <a:moveTo>
                  <a:pt x="9260519" y="354220"/>
                </a:moveTo>
                <a:lnTo>
                  <a:pt x="9191835" y="354220"/>
                </a:lnTo>
                <a:lnTo>
                  <a:pt x="9186300" y="350396"/>
                </a:lnTo>
                <a:lnTo>
                  <a:pt x="9188006" y="350396"/>
                </a:lnTo>
                <a:lnTo>
                  <a:pt x="9186971" y="350690"/>
                </a:lnTo>
                <a:lnTo>
                  <a:pt x="9328224" y="350690"/>
                </a:lnTo>
                <a:lnTo>
                  <a:pt x="9260519" y="354220"/>
                </a:lnTo>
                <a:close/>
              </a:path>
              <a:path w="18288000" h="381000">
                <a:moveTo>
                  <a:pt x="9323471" y="350690"/>
                </a:moveTo>
                <a:lnTo>
                  <a:pt x="9186971" y="350690"/>
                </a:lnTo>
                <a:lnTo>
                  <a:pt x="9188006" y="350396"/>
                </a:lnTo>
                <a:lnTo>
                  <a:pt x="9320682" y="350396"/>
                </a:lnTo>
                <a:lnTo>
                  <a:pt x="9323471" y="350690"/>
                </a:lnTo>
                <a:close/>
              </a:path>
              <a:path w="18288000" h="381000">
                <a:moveTo>
                  <a:pt x="9385474" y="358128"/>
                </a:moveTo>
                <a:lnTo>
                  <a:pt x="9361635" y="358128"/>
                </a:lnTo>
                <a:lnTo>
                  <a:pt x="9363084" y="354220"/>
                </a:lnTo>
                <a:lnTo>
                  <a:pt x="9357004" y="354220"/>
                </a:lnTo>
                <a:lnTo>
                  <a:pt x="9320682" y="350396"/>
                </a:lnTo>
                <a:lnTo>
                  <a:pt x="9333855" y="350396"/>
                </a:lnTo>
                <a:lnTo>
                  <a:pt x="9328224" y="350690"/>
                </a:lnTo>
                <a:lnTo>
                  <a:pt x="9369804" y="350690"/>
                </a:lnTo>
                <a:lnTo>
                  <a:pt x="9385474" y="358128"/>
                </a:lnTo>
                <a:close/>
              </a:path>
              <a:path w="18288000" h="381000">
                <a:moveTo>
                  <a:pt x="9369196" y="350690"/>
                </a:moveTo>
                <a:lnTo>
                  <a:pt x="9328224" y="350690"/>
                </a:lnTo>
                <a:lnTo>
                  <a:pt x="9333855" y="350396"/>
                </a:lnTo>
                <a:lnTo>
                  <a:pt x="9364999" y="350396"/>
                </a:lnTo>
                <a:lnTo>
                  <a:pt x="9369196" y="350690"/>
                </a:lnTo>
                <a:close/>
              </a:path>
              <a:path w="18288000" h="381000">
                <a:moveTo>
                  <a:pt x="9428188" y="354220"/>
                </a:moveTo>
                <a:lnTo>
                  <a:pt x="9419655" y="354220"/>
                </a:lnTo>
                <a:lnTo>
                  <a:pt x="9364999" y="350396"/>
                </a:lnTo>
                <a:lnTo>
                  <a:pt x="9369185" y="350396"/>
                </a:lnTo>
                <a:lnTo>
                  <a:pt x="9369804" y="350690"/>
                </a:lnTo>
                <a:lnTo>
                  <a:pt x="9426591" y="350690"/>
                </a:lnTo>
                <a:lnTo>
                  <a:pt x="9428188" y="354220"/>
                </a:lnTo>
                <a:close/>
              </a:path>
              <a:path w="18288000" h="381000">
                <a:moveTo>
                  <a:pt x="9426348" y="350690"/>
                </a:moveTo>
                <a:lnTo>
                  <a:pt x="9369804" y="350690"/>
                </a:lnTo>
                <a:lnTo>
                  <a:pt x="9369185" y="350396"/>
                </a:lnTo>
                <a:lnTo>
                  <a:pt x="9424681" y="350396"/>
                </a:lnTo>
                <a:lnTo>
                  <a:pt x="9426348" y="350690"/>
                </a:lnTo>
                <a:close/>
              </a:path>
              <a:path w="18288000" h="381000">
                <a:moveTo>
                  <a:pt x="9491619" y="358128"/>
                </a:moveTo>
                <a:lnTo>
                  <a:pt x="9468588" y="358128"/>
                </a:lnTo>
                <a:lnTo>
                  <a:pt x="9424681" y="350396"/>
                </a:lnTo>
                <a:lnTo>
                  <a:pt x="9426458" y="350396"/>
                </a:lnTo>
                <a:lnTo>
                  <a:pt x="9426591" y="350690"/>
                </a:lnTo>
                <a:lnTo>
                  <a:pt x="9460142" y="350690"/>
                </a:lnTo>
                <a:lnTo>
                  <a:pt x="9495346" y="354220"/>
                </a:lnTo>
                <a:lnTo>
                  <a:pt x="9502852" y="354220"/>
                </a:lnTo>
                <a:lnTo>
                  <a:pt x="9491619" y="358128"/>
                </a:lnTo>
                <a:close/>
              </a:path>
              <a:path w="18288000" h="381000">
                <a:moveTo>
                  <a:pt x="9696453" y="358128"/>
                </a:moveTo>
                <a:lnTo>
                  <a:pt x="9677931" y="358128"/>
                </a:lnTo>
                <a:lnTo>
                  <a:pt x="9573571" y="354220"/>
                </a:lnTo>
                <a:lnTo>
                  <a:pt x="9590540" y="354220"/>
                </a:lnTo>
                <a:lnTo>
                  <a:pt x="9595728" y="350396"/>
                </a:lnTo>
                <a:lnTo>
                  <a:pt x="9598177" y="350396"/>
                </a:lnTo>
                <a:lnTo>
                  <a:pt x="9595663" y="350690"/>
                </a:lnTo>
                <a:lnTo>
                  <a:pt x="9696453" y="350690"/>
                </a:lnTo>
                <a:lnTo>
                  <a:pt x="9696453" y="358128"/>
                </a:lnTo>
                <a:close/>
              </a:path>
              <a:path w="18288000" h="381000">
                <a:moveTo>
                  <a:pt x="9696006" y="350690"/>
                </a:moveTo>
                <a:lnTo>
                  <a:pt x="9595663" y="350690"/>
                </a:lnTo>
                <a:lnTo>
                  <a:pt x="9598177" y="350396"/>
                </a:lnTo>
                <a:lnTo>
                  <a:pt x="9693350" y="350396"/>
                </a:lnTo>
                <a:lnTo>
                  <a:pt x="9696006" y="350690"/>
                </a:lnTo>
                <a:close/>
              </a:path>
              <a:path w="18288000" h="381000">
                <a:moveTo>
                  <a:pt x="9809374" y="354220"/>
                </a:moveTo>
                <a:lnTo>
                  <a:pt x="9727943" y="354220"/>
                </a:lnTo>
                <a:lnTo>
                  <a:pt x="9693350" y="350396"/>
                </a:lnTo>
                <a:lnTo>
                  <a:pt x="9696453" y="350396"/>
                </a:lnTo>
                <a:lnTo>
                  <a:pt x="9696453" y="350690"/>
                </a:lnTo>
                <a:lnTo>
                  <a:pt x="9836201" y="350690"/>
                </a:lnTo>
                <a:lnTo>
                  <a:pt x="9809374" y="354220"/>
                </a:lnTo>
                <a:close/>
              </a:path>
              <a:path w="18288000" h="381000">
                <a:moveTo>
                  <a:pt x="9835437" y="350690"/>
                </a:moveTo>
                <a:lnTo>
                  <a:pt x="9696453" y="350690"/>
                </a:lnTo>
                <a:lnTo>
                  <a:pt x="9696453" y="350396"/>
                </a:lnTo>
                <a:lnTo>
                  <a:pt x="9833126" y="350396"/>
                </a:lnTo>
                <a:lnTo>
                  <a:pt x="9835437" y="350690"/>
                </a:lnTo>
                <a:close/>
              </a:path>
              <a:path w="18288000" h="381000">
                <a:moveTo>
                  <a:pt x="9867309" y="354220"/>
                </a:moveTo>
                <a:lnTo>
                  <a:pt x="9863221" y="354220"/>
                </a:lnTo>
                <a:lnTo>
                  <a:pt x="9833126" y="350396"/>
                </a:lnTo>
                <a:lnTo>
                  <a:pt x="9838432" y="350396"/>
                </a:lnTo>
                <a:lnTo>
                  <a:pt x="9836201" y="350690"/>
                </a:lnTo>
                <a:lnTo>
                  <a:pt x="9862650" y="350690"/>
                </a:lnTo>
                <a:lnTo>
                  <a:pt x="9867309" y="354220"/>
                </a:lnTo>
                <a:close/>
              </a:path>
              <a:path w="18288000" h="381000">
                <a:moveTo>
                  <a:pt x="11144028" y="354220"/>
                </a:moveTo>
                <a:lnTo>
                  <a:pt x="11130635" y="354220"/>
                </a:lnTo>
                <a:lnTo>
                  <a:pt x="11075978" y="350396"/>
                </a:lnTo>
                <a:lnTo>
                  <a:pt x="11154060" y="350396"/>
                </a:lnTo>
                <a:lnTo>
                  <a:pt x="11144028" y="354220"/>
                </a:lnTo>
                <a:close/>
              </a:path>
              <a:path w="18288000" h="381000">
                <a:moveTo>
                  <a:pt x="12631703" y="350690"/>
                </a:moveTo>
                <a:lnTo>
                  <a:pt x="12630763" y="350396"/>
                </a:lnTo>
                <a:lnTo>
                  <a:pt x="12631570" y="350396"/>
                </a:lnTo>
                <a:lnTo>
                  <a:pt x="12631703" y="350690"/>
                </a:lnTo>
                <a:close/>
              </a:path>
              <a:path w="18288000" h="381000">
                <a:moveTo>
                  <a:pt x="12700198" y="354220"/>
                </a:moveTo>
                <a:lnTo>
                  <a:pt x="12641487" y="354220"/>
                </a:lnTo>
                <a:lnTo>
                  <a:pt x="12634671" y="351789"/>
                </a:lnTo>
                <a:lnTo>
                  <a:pt x="12631703" y="350690"/>
                </a:lnTo>
                <a:lnTo>
                  <a:pt x="12631570" y="350396"/>
                </a:lnTo>
                <a:lnTo>
                  <a:pt x="12665086" y="350396"/>
                </a:lnTo>
                <a:lnTo>
                  <a:pt x="12700198" y="354220"/>
                </a:lnTo>
                <a:close/>
              </a:path>
              <a:path w="18288000" h="381000">
                <a:moveTo>
                  <a:pt x="13381357" y="354775"/>
                </a:moveTo>
                <a:lnTo>
                  <a:pt x="12801600" y="354775"/>
                </a:lnTo>
                <a:lnTo>
                  <a:pt x="12811278" y="354220"/>
                </a:lnTo>
                <a:lnTo>
                  <a:pt x="12748674" y="354220"/>
                </a:lnTo>
                <a:lnTo>
                  <a:pt x="12680873" y="350396"/>
                </a:lnTo>
                <a:lnTo>
                  <a:pt x="13367118" y="350396"/>
                </a:lnTo>
                <a:lnTo>
                  <a:pt x="13381357" y="354775"/>
                </a:lnTo>
                <a:close/>
              </a:path>
              <a:path w="18288000" h="381000">
                <a:moveTo>
                  <a:pt x="13428642" y="365759"/>
                </a:moveTo>
                <a:lnTo>
                  <a:pt x="13401954" y="365759"/>
                </a:lnTo>
                <a:lnTo>
                  <a:pt x="13416344" y="350396"/>
                </a:lnTo>
                <a:lnTo>
                  <a:pt x="13481404" y="350396"/>
                </a:lnTo>
                <a:lnTo>
                  <a:pt x="13471718" y="354220"/>
                </a:lnTo>
                <a:lnTo>
                  <a:pt x="13470045" y="354220"/>
                </a:lnTo>
                <a:lnTo>
                  <a:pt x="13470769" y="358128"/>
                </a:lnTo>
                <a:lnTo>
                  <a:pt x="13494701" y="358128"/>
                </a:lnTo>
                <a:lnTo>
                  <a:pt x="13491801" y="361826"/>
                </a:lnTo>
                <a:lnTo>
                  <a:pt x="13419281" y="361826"/>
                </a:lnTo>
                <a:lnTo>
                  <a:pt x="13428642" y="365759"/>
                </a:lnTo>
                <a:close/>
              </a:path>
              <a:path w="18288000" h="381000">
                <a:moveTo>
                  <a:pt x="13561510" y="361826"/>
                </a:moveTo>
                <a:lnTo>
                  <a:pt x="13561257" y="361826"/>
                </a:lnTo>
                <a:lnTo>
                  <a:pt x="13483132" y="350396"/>
                </a:lnTo>
                <a:lnTo>
                  <a:pt x="13506774" y="350396"/>
                </a:lnTo>
                <a:lnTo>
                  <a:pt x="13561510" y="361826"/>
                </a:lnTo>
                <a:close/>
              </a:path>
              <a:path w="18288000" h="381000">
                <a:moveTo>
                  <a:pt x="13853571" y="354220"/>
                </a:moveTo>
                <a:lnTo>
                  <a:pt x="13832172" y="354220"/>
                </a:lnTo>
                <a:lnTo>
                  <a:pt x="13824562" y="350396"/>
                </a:lnTo>
                <a:lnTo>
                  <a:pt x="13832611" y="350396"/>
                </a:lnTo>
                <a:lnTo>
                  <a:pt x="13835188" y="350690"/>
                </a:lnTo>
                <a:lnTo>
                  <a:pt x="13835367" y="350690"/>
                </a:lnTo>
                <a:lnTo>
                  <a:pt x="13853571" y="354220"/>
                </a:lnTo>
                <a:close/>
              </a:path>
              <a:path w="18288000" h="381000">
                <a:moveTo>
                  <a:pt x="13871944" y="354220"/>
                </a:moveTo>
                <a:lnTo>
                  <a:pt x="13866167" y="354220"/>
                </a:lnTo>
                <a:lnTo>
                  <a:pt x="13832611" y="350396"/>
                </a:lnTo>
                <a:lnTo>
                  <a:pt x="13833853" y="350396"/>
                </a:lnTo>
                <a:lnTo>
                  <a:pt x="13835367" y="350690"/>
                </a:lnTo>
                <a:lnTo>
                  <a:pt x="13874187" y="350690"/>
                </a:lnTo>
                <a:lnTo>
                  <a:pt x="13871944" y="354220"/>
                </a:lnTo>
                <a:close/>
              </a:path>
              <a:path w="18288000" h="381000">
                <a:moveTo>
                  <a:pt x="13965035" y="354220"/>
                </a:moveTo>
                <a:lnTo>
                  <a:pt x="13959459" y="354220"/>
                </a:lnTo>
                <a:lnTo>
                  <a:pt x="13957383" y="350396"/>
                </a:lnTo>
                <a:lnTo>
                  <a:pt x="13993731" y="350396"/>
                </a:lnTo>
                <a:lnTo>
                  <a:pt x="13994511" y="350690"/>
                </a:lnTo>
                <a:lnTo>
                  <a:pt x="13995056" y="350690"/>
                </a:lnTo>
                <a:lnTo>
                  <a:pt x="13965035" y="354220"/>
                </a:lnTo>
                <a:close/>
              </a:path>
              <a:path w="18288000" h="381000">
                <a:moveTo>
                  <a:pt x="14021712" y="358128"/>
                </a:moveTo>
                <a:lnTo>
                  <a:pt x="14014269" y="358128"/>
                </a:lnTo>
                <a:lnTo>
                  <a:pt x="13993731" y="350396"/>
                </a:lnTo>
                <a:lnTo>
                  <a:pt x="13997553" y="350396"/>
                </a:lnTo>
                <a:lnTo>
                  <a:pt x="13995056" y="350690"/>
                </a:lnTo>
                <a:lnTo>
                  <a:pt x="14016812" y="350690"/>
                </a:lnTo>
                <a:lnTo>
                  <a:pt x="14047790" y="354220"/>
                </a:lnTo>
                <a:lnTo>
                  <a:pt x="14015552" y="354220"/>
                </a:lnTo>
                <a:lnTo>
                  <a:pt x="14021712" y="358128"/>
                </a:lnTo>
                <a:close/>
              </a:path>
              <a:path w="18288000" h="381000">
                <a:moveTo>
                  <a:pt x="14016812" y="350690"/>
                </a:moveTo>
                <a:lnTo>
                  <a:pt x="13995056" y="350690"/>
                </a:lnTo>
                <a:lnTo>
                  <a:pt x="13997553" y="350396"/>
                </a:lnTo>
                <a:lnTo>
                  <a:pt x="14014235" y="350396"/>
                </a:lnTo>
                <a:lnTo>
                  <a:pt x="14016812" y="350690"/>
                </a:lnTo>
                <a:close/>
              </a:path>
              <a:path w="18288000" h="381000">
                <a:moveTo>
                  <a:pt x="14811165" y="358128"/>
                </a:moveTo>
                <a:lnTo>
                  <a:pt x="14808928" y="358128"/>
                </a:lnTo>
                <a:lnTo>
                  <a:pt x="14788037" y="350396"/>
                </a:lnTo>
                <a:lnTo>
                  <a:pt x="14791035" y="350396"/>
                </a:lnTo>
                <a:lnTo>
                  <a:pt x="14789256" y="350690"/>
                </a:lnTo>
                <a:lnTo>
                  <a:pt x="14800914" y="350690"/>
                </a:lnTo>
                <a:lnTo>
                  <a:pt x="14811018" y="354220"/>
                </a:lnTo>
                <a:lnTo>
                  <a:pt x="14813079" y="354220"/>
                </a:lnTo>
                <a:lnTo>
                  <a:pt x="14811165" y="358128"/>
                </a:lnTo>
                <a:close/>
              </a:path>
              <a:path w="18288000" h="381000">
                <a:moveTo>
                  <a:pt x="14800914" y="350690"/>
                </a:moveTo>
                <a:lnTo>
                  <a:pt x="14789256" y="350690"/>
                </a:lnTo>
                <a:lnTo>
                  <a:pt x="14791035" y="350396"/>
                </a:lnTo>
                <a:lnTo>
                  <a:pt x="14800073" y="350396"/>
                </a:lnTo>
                <a:lnTo>
                  <a:pt x="14800914" y="350690"/>
                </a:lnTo>
                <a:close/>
              </a:path>
              <a:path w="18288000" h="381000">
                <a:moveTo>
                  <a:pt x="14859012" y="365759"/>
                </a:moveTo>
                <a:lnTo>
                  <a:pt x="14863518" y="360679"/>
                </a:lnTo>
                <a:lnTo>
                  <a:pt x="14898582" y="358128"/>
                </a:lnTo>
                <a:lnTo>
                  <a:pt x="14819270" y="358128"/>
                </a:lnTo>
                <a:lnTo>
                  <a:pt x="14822336" y="350690"/>
                </a:lnTo>
                <a:lnTo>
                  <a:pt x="14822457" y="350396"/>
                </a:lnTo>
                <a:lnTo>
                  <a:pt x="15195995" y="350396"/>
                </a:lnTo>
                <a:lnTo>
                  <a:pt x="15176926" y="358561"/>
                </a:lnTo>
                <a:lnTo>
                  <a:pt x="15206980" y="358561"/>
                </a:lnTo>
                <a:lnTo>
                  <a:pt x="15200397" y="361826"/>
                </a:lnTo>
                <a:lnTo>
                  <a:pt x="14934293" y="361826"/>
                </a:lnTo>
                <a:lnTo>
                  <a:pt x="14859012" y="365759"/>
                </a:lnTo>
                <a:close/>
              </a:path>
              <a:path w="18288000" h="381000">
                <a:moveTo>
                  <a:pt x="16430167" y="358128"/>
                </a:moveTo>
                <a:lnTo>
                  <a:pt x="16361570" y="358128"/>
                </a:lnTo>
                <a:lnTo>
                  <a:pt x="16393085" y="350396"/>
                </a:lnTo>
                <a:lnTo>
                  <a:pt x="16425210" y="350396"/>
                </a:lnTo>
                <a:lnTo>
                  <a:pt x="16430167" y="358128"/>
                </a:lnTo>
                <a:close/>
              </a:path>
              <a:path w="18288000" h="381000">
                <a:moveTo>
                  <a:pt x="16899685" y="354220"/>
                </a:moveTo>
                <a:lnTo>
                  <a:pt x="16894331" y="354220"/>
                </a:lnTo>
                <a:lnTo>
                  <a:pt x="16857663" y="350396"/>
                </a:lnTo>
                <a:lnTo>
                  <a:pt x="16896225" y="350396"/>
                </a:lnTo>
                <a:lnTo>
                  <a:pt x="16899685" y="354220"/>
                </a:lnTo>
                <a:close/>
              </a:path>
              <a:path w="18288000" h="381000">
                <a:moveTo>
                  <a:pt x="17021241" y="358128"/>
                </a:moveTo>
                <a:lnTo>
                  <a:pt x="17014810" y="358128"/>
                </a:lnTo>
                <a:lnTo>
                  <a:pt x="17007020" y="350396"/>
                </a:lnTo>
                <a:lnTo>
                  <a:pt x="17005959" y="350396"/>
                </a:lnTo>
                <a:lnTo>
                  <a:pt x="17042641" y="354220"/>
                </a:lnTo>
                <a:lnTo>
                  <a:pt x="17053492" y="354220"/>
                </a:lnTo>
                <a:lnTo>
                  <a:pt x="17021241" y="358128"/>
                </a:lnTo>
                <a:close/>
              </a:path>
              <a:path w="18288000" h="381000">
                <a:moveTo>
                  <a:pt x="17204440" y="354220"/>
                </a:moveTo>
                <a:lnTo>
                  <a:pt x="17198864" y="354220"/>
                </a:lnTo>
                <a:lnTo>
                  <a:pt x="17156661" y="350396"/>
                </a:lnTo>
                <a:lnTo>
                  <a:pt x="17196830" y="350396"/>
                </a:lnTo>
                <a:lnTo>
                  <a:pt x="17204440" y="354220"/>
                </a:lnTo>
                <a:close/>
              </a:path>
              <a:path w="18288000" h="381000">
                <a:moveTo>
                  <a:pt x="17610466" y="350690"/>
                </a:moveTo>
                <a:lnTo>
                  <a:pt x="17610225" y="350690"/>
                </a:lnTo>
                <a:lnTo>
                  <a:pt x="17606180" y="350396"/>
                </a:lnTo>
                <a:lnTo>
                  <a:pt x="17608474" y="350396"/>
                </a:lnTo>
                <a:lnTo>
                  <a:pt x="17610466" y="350690"/>
                </a:lnTo>
                <a:close/>
              </a:path>
              <a:path w="18288000" h="381000">
                <a:moveTo>
                  <a:pt x="17649528" y="350690"/>
                </a:moveTo>
                <a:lnTo>
                  <a:pt x="17648798" y="350690"/>
                </a:lnTo>
                <a:lnTo>
                  <a:pt x="17647800" y="350396"/>
                </a:lnTo>
                <a:lnTo>
                  <a:pt x="17650331" y="350396"/>
                </a:lnTo>
                <a:lnTo>
                  <a:pt x="17649528" y="350690"/>
                </a:lnTo>
                <a:close/>
              </a:path>
              <a:path w="18288000" h="381000">
                <a:moveTo>
                  <a:pt x="18115325" y="350690"/>
                </a:moveTo>
                <a:lnTo>
                  <a:pt x="18115206" y="350396"/>
                </a:lnTo>
                <a:lnTo>
                  <a:pt x="18115853" y="350396"/>
                </a:lnTo>
                <a:lnTo>
                  <a:pt x="18115325" y="350690"/>
                </a:lnTo>
                <a:close/>
              </a:path>
              <a:path w="18288000" h="381000">
                <a:moveTo>
                  <a:pt x="18185324" y="365759"/>
                </a:moveTo>
                <a:lnTo>
                  <a:pt x="18110789" y="358128"/>
                </a:lnTo>
                <a:lnTo>
                  <a:pt x="18116623" y="358128"/>
                </a:lnTo>
                <a:lnTo>
                  <a:pt x="18115462" y="351789"/>
                </a:lnTo>
                <a:lnTo>
                  <a:pt x="18115325" y="350690"/>
                </a:lnTo>
                <a:lnTo>
                  <a:pt x="18115853" y="350396"/>
                </a:lnTo>
                <a:lnTo>
                  <a:pt x="18228093" y="350396"/>
                </a:lnTo>
                <a:lnTo>
                  <a:pt x="18194773" y="354220"/>
                </a:lnTo>
                <a:lnTo>
                  <a:pt x="18197820" y="354220"/>
                </a:lnTo>
                <a:lnTo>
                  <a:pt x="18204340" y="361826"/>
                </a:lnTo>
                <a:lnTo>
                  <a:pt x="18205510" y="361826"/>
                </a:lnTo>
                <a:lnTo>
                  <a:pt x="18185324" y="365759"/>
                </a:lnTo>
                <a:close/>
              </a:path>
              <a:path w="18288000" h="381000">
                <a:moveTo>
                  <a:pt x="5522529" y="358128"/>
                </a:moveTo>
                <a:lnTo>
                  <a:pt x="5512587" y="358128"/>
                </a:lnTo>
                <a:lnTo>
                  <a:pt x="5507152" y="354220"/>
                </a:lnTo>
                <a:lnTo>
                  <a:pt x="5509721" y="354220"/>
                </a:lnTo>
                <a:lnTo>
                  <a:pt x="5519621" y="350690"/>
                </a:lnTo>
                <a:lnTo>
                  <a:pt x="5519463" y="350690"/>
                </a:lnTo>
                <a:lnTo>
                  <a:pt x="5522529" y="358128"/>
                </a:lnTo>
                <a:close/>
              </a:path>
              <a:path w="18288000" h="381000">
                <a:moveTo>
                  <a:pt x="8922567" y="358128"/>
                </a:moveTo>
                <a:lnTo>
                  <a:pt x="8916430" y="358128"/>
                </a:lnTo>
                <a:lnTo>
                  <a:pt x="8903023" y="354220"/>
                </a:lnTo>
                <a:lnTo>
                  <a:pt x="8906043" y="354220"/>
                </a:lnTo>
                <a:lnTo>
                  <a:pt x="8911472" y="350690"/>
                </a:lnTo>
                <a:lnTo>
                  <a:pt x="8911326" y="350690"/>
                </a:lnTo>
                <a:lnTo>
                  <a:pt x="8922567" y="358128"/>
                </a:lnTo>
                <a:close/>
              </a:path>
              <a:path w="18288000" h="381000">
                <a:moveTo>
                  <a:pt x="17640191" y="354220"/>
                </a:moveTo>
                <a:lnTo>
                  <a:pt x="17634418" y="354220"/>
                </a:lnTo>
                <a:lnTo>
                  <a:pt x="17610466" y="350690"/>
                </a:lnTo>
                <a:lnTo>
                  <a:pt x="17610225" y="350690"/>
                </a:lnTo>
                <a:lnTo>
                  <a:pt x="17642871" y="353059"/>
                </a:lnTo>
                <a:lnTo>
                  <a:pt x="17640191" y="354220"/>
                </a:lnTo>
                <a:close/>
              </a:path>
              <a:path w="18288000" h="381000">
                <a:moveTo>
                  <a:pt x="17662297" y="354220"/>
                </a:moveTo>
                <a:lnTo>
                  <a:pt x="17657211" y="354220"/>
                </a:lnTo>
                <a:lnTo>
                  <a:pt x="17643050" y="353059"/>
                </a:lnTo>
                <a:lnTo>
                  <a:pt x="17649528" y="350690"/>
                </a:lnTo>
                <a:lnTo>
                  <a:pt x="17648325" y="350690"/>
                </a:lnTo>
                <a:lnTo>
                  <a:pt x="17652536" y="351789"/>
                </a:lnTo>
                <a:lnTo>
                  <a:pt x="17662297" y="354220"/>
                </a:lnTo>
                <a:close/>
              </a:path>
              <a:path w="18288000" h="381000">
                <a:moveTo>
                  <a:pt x="17652536" y="351789"/>
                </a:moveTo>
                <a:lnTo>
                  <a:pt x="17648333" y="350690"/>
                </a:lnTo>
                <a:lnTo>
                  <a:pt x="17648798" y="350690"/>
                </a:lnTo>
                <a:lnTo>
                  <a:pt x="17652536" y="351789"/>
                </a:lnTo>
                <a:close/>
              </a:path>
              <a:path w="18288000" h="381000">
                <a:moveTo>
                  <a:pt x="5775268" y="358128"/>
                </a:moveTo>
                <a:lnTo>
                  <a:pt x="5713600" y="358128"/>
                </a:lnTo>
                <a:lnTo>
                  <a:pt x="5662870" y="354220"/>
                </a:lnTo>
                <a:lnTo>
                  <a:pt x="5773903" y="354220"/>
                </a:lnTo>
                <a:lnTo>
                  <a:pt x="5778536" y="354775"/>
                </a:lnTo>
                <a:lnTo>
                  <a:pt x="5778999" y="354775"/>
                </a:lnTo>
                <a:lnTo>
                  <a:pt x="5775268" y="358128"/>
                </a:lnTo>
                <a:close/>
              </a:path>
              <a:path w="18288000" h="381000">
                <a:moveTo>
                  <a:pt x="5890065" y="358128"/>
                </a:moveTo>
                <a:lnTo>
                  <a:pt x="5806515" y="358128"/>
                </a:lnTo>
                <a:lnTo>
                  <a:pt x="5773903" y="354220"/>
                </a:lnTo>
                <a:lnTo>
                  <a:pt x="5779617" y="354220"/>
                </a:lnTo>
                <a:lnTo>
                  <a:pt x="5778999" y="354775"/>
                </a:lnTo>
                <a:lnTo>
                  <a:pt x="5918355" y="354775"/>
                </a:lnTo>
                <a:lnTo>
                  <a:pt x="5890065" y="358128"/>
                </a:lnTo>
                <a:close/>
              </a:path>
              <a:path w="18288000" h="381000">
                <a:moveTo>
                  <a:pt x="5917939" y="354775"/>
                </a:moveTo>
                <a:lnTo>
                  <a:pt x="5778999" y="354775"/>
                </a:lnTo>
                <a:lnTo>
                  <a:pt x="5779617" y="354220"/>
                </a:lnTo>
                <a:lnTo>
                  <a:pt x="5917058" y="354220"/>
                </a:lnTo>
                <a:lnTo>
                  <a:pt x="5917939" y="354775"/>
                </a:lnTo>
                <a:close/>
              </a:path>
              <a:path w="18288000" h="381000">
                <a:moveTo>
                  <a:pt x="5936095" y="361826"/>
                </a:moveTo>
                <a:lnTo>
                  <a:pt x="5929126" y="361826"/>
                </a:lnTo>
                <a:lnTo>
                  <a:pt x="5917058" y="354220"/>
                </a:lnTo>
                <a:lnTo>
                  <a:pt x="5923040" y="354220"/>
                </a:lnTo>
                <a:lnTo>
                  <a:pt x="5918355" y="354775"/>
                </a:lnTo>
                <a:lnTo>
                  <a:pt x="5935734" y="354775"/>
                </a:lnTo>
                <a:lnTo>
                  <a:pt x="5935901" y="358128"/>
                </a:lnTo>
                <a:lnTo>
                  <a:pt x="5935930" y="358704"/>
                </a:lnTo>
                <a:lnTo>
                  <a:pt x="5936028" y="360679"/>
                </a:lnTo>
                <a:lnTo>
                  <a:pt x="5936095" y="361826"/>
                </a:lnTo>
                <a:close/>
              </a:path>
              <a:path w="18288000" h="381000">
                <a:moveTo>
                  <a:pt x="5935734" y="354775"/>
                </a:moveTo>
                <a:lnTo>
                  <a:pt x="5918355" y="354775"/>
                </a:lnTo>
                <a:lnTo>
                  <a:pt x="5923040" y="354220"/>
                </a:lnTo>
                <a:lnTo>
                  <a:pt x="5935706" y="354220"/>
                </a:lnTo>
                <a:lnTo>
                  <a:pt x="5935734" y="354775"/>
                </a:lnTo>
                <a:close/>
              </a:path>
              <a:path w="18288000" h="381000">
                <a:moveTo>
                  <a:pt x="8675461" y="361826"/>
                </a:moveTo>
                <a:lnTo>
                  <a:pt x="8672364" y="361826"/>
                </a:lnTo>
                <a:lnTo>
                  <a:pt x="8659516" y="354220"/>
                </a:lnTo>
                <a:lnTo>
                  <a:pt x="8662363" y="354220"/>
                </a:lnTo>
                <a:lnTo>
                  <a:pt x="8660612" y="354775"/>
                </a:lnTo>
                <a:lnTo>
                  <a:pt x="8722368" y="354775"/>
                </a:lnTo>
                <a:lnTo>
                  <a:pt x="8721746" y="358128"/>
                </a:lnTo>
                <a:lnTo>
                  <a:pt x="8730136" y="358128"/>
                </a:lnTo>
                <a:lnTo>
                  <a:pt x="8675461" y="361826"/>
                </a:lnTo>
                <a:close/>
              </a:path>
              <a:path w="18288000" h="381000">
                <a:moveTo>
                  <a:pt x="8722368" y="354775"/>
                </a:moveTo>
                <a:lnTo>
                  <a:pt x="8660612" y="354775"/>
                </a:lnTo>
                <a:lnTo>
                  <a:pt x="8662363" y="354220"/>
                </a:lnTo>
                <a:lnTo>
                  <a:pt x="8722470" y="354220"/>
                </a:lnTo>
                <a:lnTo>
                  <a:pt x="8722368" y="354775"/>
                </a:lnTo>
                <a:close/>
              </a:path>
              <a:path w="18288000" h="381000">
                <a:moveTo>
                  <a:pt x="8853955" y="358128"/>
                </a:moveTo>
                <a:lnTo>
                  <a:pt x="8841923" y="358128"/>
                </a:lnTo>
                <a:lnTo>
                  <a:pt x="8836850" y="354220"/>
                </a:lnTo>
                <a:lnTo>
                  <a:pt x="8864463" y="354220"/>
                </a:lnTo>
                <a:lnTo>
                  <a:pt x="8853955" y="358128"/>
                </a:lnTo>
                <a:close/>
              </a:path>
              <a:path w="18288000" h="381000">
                <a:moveTo>
                  <a:pt x="9176936" y="358128"/>
                </a:moveTo>
                <a:lnTo>
                  <a:pt x="9172948" y="358128"/>
                </a:lnTo>
                <a:lnTo>
                  <a:pt x="9145046" y="354220"/>
                </a:lnTo>
                <a:lnTo>
                  <a:pt x="9150301" y="354220"/>
                </a:lnTo>
                <a:lnTo>
                  <a:pt x="9149363" y="354775"/>
                </a:lnTo>
                <a:lnTo>
                  <a:pt x="9172272" y="354775"/>
                </a:lnTo>
                <a:lnTo>
                  <a:pt x="9176936" y="358128"/>
                </a:lnTo>
                <a:close/>
              </a:path>
              <a:path w="18288000" h="381000">
                <a:moveTo>
                  <a:pt x="9172272" y="354775"/>
                </a:moveTo>
                <a:lnTo>
                  <a:pt x="9149363" y="354775"/>
                </a:lnTo>
                <a:lnTo>
                  <a:pt x="9150301" y="354220"/>
                </a:lnTo>
                <a:lnTo>
                  <a:pt x="9171500" y="354220"/>
                </a:lnTo>
                <a:lnTo>
                  <a:pt x="9172272" y="354775"/>
                </a:lnTo>
                <a:close/>
              </a:path>
              <a:path w="18288000" h="381000">
                <a:moveTo>
                  <a:pt x="9194847" y="361826"/>
                </a:moveTo>
                <a:lnTo>
                  <a:pt x="9191645" y="361826"/>
                </a:lnTo>
                <a:lnTo>
                  <a:pt x="9192727" y="354775"/>
                </a:lnTo>
                <a:lnTo>
                  <a:pt x="9192813" y="354220"/>
                </a:lnTo>
                <a:lnTo>
                  <a:pt x="9248696" y="354220"/>
                </a:lnTo>
                <a:lnTo>
                  <a:pt x="9248696" y="358128"/>
                </a:lnTo>
                <a:lnTo>
                  <a:pt x="9258635" y="358128"/>
                </a:lnTo>
                <a:lnTo>
                  <a:pt x="9194847" y="361826"/>
                </a:lnTo>
                <a:close/>
              </a:path>
              <a:path w="18288000" h="381000">
                <a:moveTo>
                  <a:pt x="9437846" y="354775"/>
                </a:moveTo>
                <a:lnTo>
                  <a:pt x="9437162" y="354220"/>
                </a:lnTo>
                <a:lnTo>
                  <a:pt x="9439133" y="354220"/>
                </a:lnTo>
                <a:lnTo>
                  <a:pt x="9437846" y="354775"/>
                </a:lnTo>
                <a:close/>
              </a:path>
              <a:path w="18288000" h="381000">
                <a:moveTo>
                  <a:pt x="9785642" y="361826"/>
                </a:moveTo>
                <a:lnTo>
                  <a:pt x="9700329" y="361826"/>
                </a:lnTo>
                <a:lnTo>
                  <a:pt x="9736145" y="354220"/>
                </a:lnTo>
                <a:lnTo>
                  <a:pt x="9805810" y="354220"/>
                </a:lnTo>
                <a:lnTo>
                  <a:pt x="9798561" y="358128"/>
                </a:lnTo>
                <a:lnTo>
                  <a:pt x="9757660" y="358128"/>
                </a:lnTo>
                <a:lnTo>
                  <a:pt x="9782224" y="360679"/>
                </a:lnTo>
                <a:lnTo>
                  <a:pt x="9785642" y="361826"/>
                </a:lnTo>
                <a:close/>
              </a:path>
              <a:path w="18288000" h="381000">
                <a:moveTo>
                  <a:pt x="10147739" y="358128"/>
                </a:moveTo>
                <a:lnTo>
                  <a:pt x="10134385" y="358128"/>
                </a:lnTo>
                <a:lnTo>
                  <a:pt x="10133298" y="354220"/>
                </a:lnTo>
                <a:lnTo>
                  <a:pt x="10165494" y="354220"/>
                </a:lnTo>
                <a:lnTo>
                  <a:pt x="10147739" y="358128"/>
                </a:lnTo>
                <a:close/>
              </a:path>
              <a:path w="18288000" h="381000">
                <a:moveTo>
                  <a:pt x="11151601" y="358128"/>
                </a:moveTo>
                <a:lnTo>
                  <a:pt x="11135157" y="358128"/>
                </a:lnTo>
                <a:lnTo>
                  <a:pt x="11140230" y="354220"/>
                </a:lnTo>
                <a:lnTo>
                  <a:pt x="11140731" y="354220"/>
                </a:lnTo>
                <a:lnTo>
                  <a:pt x="11151601" y="358128"/>
                </a:lnTo>
                <a:close/>
              </a:path>
              <a:path w="18288000" h="381000">
                <a:moveTo>
                  <a:pt x="12354105" y="354775"/>
                </a:moveTo>
                <a:lnTo>
                  <a:pt x="12351929" y="354220"/>
                </a:lnTo>
                <a:lnTo>
                  <a:pt x="12355071" y="354220"/>
                </a:lnTo>
                <a:lnTo>
                  <a:pt x="12354105" y="354775"/>
                </a:lnTo>
                <a:close/>
              </a:path>
              <a:path w="18288000" h="381000">
                <a:moveTo>
                  <a:pt x="12382133" y="361826"/>
                </a:moveTo>
                <a:lnTo>
                  <a:pt x="12381736" y="361826"/>
                </a:lnTo>
                <a:lnTo>
                  <a:pt x="12354105" y="354775"/>
                </a:lnTo>
                <a:lnTo>
                  <a:pt x="12355071" y="354220"/>
                </a:lnTo>
                <a:lnTo>
                  <a:pt x="12376682" y="354220"/>
                </a:lnTo>
                <a:lnTo>
                  <a:pt x="12382133" y="361826"/>
                </a:lnTo>
                <a:close/>
              </a:path>
              <a:path w="18288000" h="381000">
                <a:moveTo>
                  <a:pt x="12398433" y="361826"/>
                </a:moveTo>
                <a:lnTo>
                  <a:pt x="12396025" y="361826"/>
                </a:lnTo>
                <a:lnTo>
                  <a:pt x="12397469" y="354775"/>
                </a:lnTo>
                <a:lnTo>
                  <a:pt x="12397582" y="354220"/>
                </a:lnTo>
                <a:lnTo>
                  <a:pt x="12494720" y="354220"/>
                </a:lnTo>
                <a:lnTo>
                  <a:pt x="12398433" y="361826"/>
                </a:lnTo>
                <a:close/>
              </a:path>
              <a:path w="18288000" h="381000">
                <a:moveTo>
                  <a:pt x="12589170" y="358128"/>
                </a:moveTo>
                <a:lnTo>
                  <a:pt x="12561218" y="358128"/>
                </a:lnTo>
                <a:lnTo>
                  <a:pt x="12523171" y="354220"/>
                </a:lnTo>
                <a:lnTo>
                  <a:pt x="12572864" y="354220"/>
                </a:lnTo>
                <a:lnTo>
                  <a:pt x="12589170" y="358128"/>
                </a:lnTo>
                <a:close/>
              </a:path>
              <a:path w="18288000" h="381000">
                <a:moveTo>
                  <a:pt x="12719871" y="358128"/>
                </a:moveTo>
                <a:lnTo>
                  <a:pt x="12632800" y="358128"/>
                </a:lnTo>
                <a:lnTo>
                  <a:pt x="12645120" y="354220"/>
                </a:lnTo>
                <a:lnTo>
                  <a:pt x="12700665" y="354220"/>
                </a:lnTo>
                <a:lnTo>
                  <a:pt x="12719871" y="358128"/>
                </a:lnTo>
                <a:close/>
              </a:path>
              <a:path w="18288000" h="381000">
                <a:moveTo>
                  <a:pt x="12743154" y="358128"/>
                </a:moveTo>
                <a:lnTo>
                  <a:pt x="12731710" y="358128"/>
                </a:lnTo>
                <a:lnTo>
                  <a:pt x="12726999" y="354220"/>
                </a:lnTo>
                <a:lnTo>
                  <a:pt x="12801644" y="354220"/>
                </a:lnTo>
                <a:lnTo>
                  <a:pt x="12800820" y="354775"/>
                </a:lnTo>
                <a:lnTo>
                  <a:pt x="12801600" y="354775"/>
                </a:lnTo>
                <a:lnTo>
                  <a:pt x="12743154" y="358128"/>
                </a:lnTo>
                <a:close/>
              </a:path>
              <a:path w="18288000" h="381000">
                <a:moveTo>
                  <a:pt x="13392259" y="358128"/>
                </a:moveTo>
                <a:lnTo>
                  <a:pt x="12795845" y="358128"/>
                </a:lnTo>
                <a:lnTo>
                  <a:pt x="12801644" y="354220"/>
                </a:lnTo>
                <a:lnTo>
                  <a:pt x="12811278" y="354220"/>
                </a:lnTo>
                <a:lnTo>
                  <a:pt x="12801600" y="354775"/>
                </a:lnTo>
                <a:lnTo>
                  <a:pt x="13381357" y="354775"/>
                </a:lnTo>
                <a:lnTo>
                  <a:pt x="13392259" y="358128"/>
                </a:lnTo>
                <a:close/>
              </a:path>
              <a:path w="18288000" h="381000">
                <a:moveTo>
                  <a:pt x="13497162" y="354775"/>
                </a:moveTo>
                <a:lnTo>
                  <a:pt x="13496876" y="354775"/>
                </a:lnTo>
                <a:lnTo>
                  <a:pt x="13497236" y="354220"/>
                </a:lnTo>
                <a:lnTo>
                  <a:pt x="13500765" y="354220"/>
                </a:lnTo>
                <a:lnTo>
                  <a:pt x="13497162" y="354775"/>
                </a:lnTo>
                <a:close/>
              </a:path>
              <a:path w="18288000" h="381000">
                <a:moveTo>
                  <a:pt x="14323387" y="358128"/>
                </a:moveTo>
                <a:lnTo>
                  <a:pt x="14300720" y="358128"/>
                </a:lnTo>
                <a:lnTo>
                  <a:pt x="14298185" y="354220"/>
                </a:lnTo>
                <a:lnTo>
                  <a:pt x="14302371" y="354220"/>
                </a:lnTo>
                <a:lnTo>
                  <a:pt x="14323387" y="358128"/>
                </a:lnTo>
                <a:close/>
              </a:path>
              <a:path w="18288000" h="381000">
                <a:moveTo>
                  <a:pt x="14598871" y="358128"/>
                </a:moveTo>
                <a:lnTo>
                  <a:pt x="14527610" y="358128"/>
                </a:lnTo>
                <a:lnTo>
                  <a:pt x="14523262" y="354220"/>
                </a:lnTo>
                <a:lnTo>
                  <a:pt x="14526231" y="354220"/>
                </a:lnTo>
                <a:lnTo>
                  <a:pt x="14524120" y="354775"/>
                </a:lnTo>
                <a:lnTo>
                  <a:pt x="14667266" y="354775"/>
                </a:lnTo>
                <a:lnTo>
                  <a:pt x="14598871" y="358128"/>
                </a:lnTo>
                <a:close/>
              </a:path>
              <a:path w="18288000" h="381000">
                <a:moveTo>
                  <a:pt x="14667266" y="354775"/>
                </a:moveTo>
                <a:lnTo>
                  <a:pt x="14524120" y="354775"/>
                </a:lnTo>
                <a:lnTo>
                  <a:pt x="14526231" y="354220"/>
                </a:lnTo>
                <a:lnTo>
                  <a:pt x="14678591" y="354220"/>
                </a:lnTo>
                <a:lnTo>
                  <a:pt x="14667266" y="354775"/>
                </a:lnTo>
                <a:close/>
              </a:path>
              <a:path w="18288000" h="381000">
                <a:moveTo>
                  <a:pt x="14803314" y="358704"/>
                </a:moveTo>
                <a:lnTo>
                  <a:pt x="14763381" y="358704"/>
                </a:lnTo>
                <a:lnTo>
                  <a:pt x="14763316" y="358128"/>
                </a:lnTo>
                <a:lnTo>
                  <a:pt x="14663731" y="358128"/>
                </a:lnTo>
                <a:lnTo>
                  <a:pt x="14680762" y="354220"/>
                </a:lnTo>
                <a:lnTo>
                  <a:pt x="14758557" y="354220"/>
                </a:lnTo>
                <a:lnTo>
                  <a:pt x="14803314" y="358704"/>
                </a:lnTo>
                <a:close/>
              </a:path>
              <a:path w="18288000" h="381000">
                <a:moveTo>
                  <a:pt x="15206980" y="358561"/>
                </a:moveTo>
                <a:lnTo>
                  <a:pt x="15176926" y="358561"/>
                </a:lnTo>
                <a:lnTo>
                  <a:pt x="15187391" y="354220"/>
                </a:lnTo>
                <a:lnTo>
                  <a:pt x="15248864" y="354220"/>
                </a:lnTo>
                <a:lnTo>
                  <a:pt x="15239805" y="358128"/>
                </a:lnTo>
                <a:lnTo>
                  <a:pt x="15207852" y="358128"/>
                </a:lnTo>
                <a:lnTo>
                  <a:pt x="15206980" y="358561"/>
                </a:lnTo>
                <a:close/>
              </a:path>
              <a:path w="18288000" h="381000">
                <a:moveTo>
                  <a:pt x="17665438" y="354775"/>
                </a:moveTo>
                <a:lnTo>
                  <a:pt x="17664500" y="354775"/>
                </a:lnTo>
                <a:lnTo>
                  <a:pt x="17662303" y="354220"/>
                </a:lnTo>
                <a:lnTo>
                  <a:pt x="17667137" y="354220"/>
                </a:lnTo>
                <a:lnTo>
                  <a:pt x="17665438" y="354775"/>
                </a:lnTo>
                <a:close/>
              </a:path>
              <a:path w="18288000" h="381000">
                <a:moveTo>
                  <a:pt x="17726185" y="358128"/>
                </a:moveTo>
                <a:lnTo>
                  <a:pt x="17702765" y="358128"/>
                </a:lnTo>
                <a:lnTo>
                  <a:pt x="17700896" y="354220"/>
                </a:lnTo>
                <a:lnTo>
                  <a:pt x="17840421" y="354220"/>
                </a:lnTo>
                <a:lnTo>
                  <a:pt x="17836508" y="354775"/>
                </a:lnTo>
                <a:lnTo>
                  <a:pt x="17837792" y="354775"/>
                </a:lnTo>
                <a:lnTo>
                  <a:pt x="17726185" y="358128"/>
                </a:lnTo>
                <a:close/>
              </a:path>
              <a:path w="18288000" h="381000">
                <a:moveTo>
                  <a:pt x="18100905" y="358704"/>
                </a:moveTo>
                <a:lnTo>
                  <a:pt x="17977755" y="358704"/>
                </a:lnTo>
                <a:lnTo>
                  <a:pt x="17978013" y="358128"/>
                </a:lnTo>
                <a:lnTo>
                  <a:pt x="17812881" y="358128"/>
                </a:lnTo>
                <a:lnTo>
                  <a:pt x="17840421" y="354220"/>
                </a:lnTo>
                <a:lnTo>
                  <a:pt x="17856273" y="354220"/>
                </a:lnTo>
                <a:lnTo>
                  <a:pt x="17837792" y="354775"/>
                </a:lnTo>
                <a:lnTo>
                  <a:pt x="18107974" y="354775"/>
                </a:lnTo>
                <a:lnTo>
                  <a:pt x="18100905" y="358704"/>
                </a:lnTo>
                <a:close/>
              </a:path>
              <a:path w="18288000" h="381000">
                <a:moveTo>
                  <a:pt x="9437733" y="365759"/>
                </a:moveTo>
                <a:lnTo>
                  <a:pt x="9427661" y="358128"/>
                </a:lnTo>
                <a:lnTo>
                  <a:pt x="9430074" y="358128"/>
                </a:lnTo>
                <a:lnTo>
                  <a:pt x="9437846" y="354775"/>
                </a:lnTo>
                <a:lnTo>
                  <a:pt x="9441163" y="358128"/>
                </a:lnTo>
                <a:lnTo>
                  <a:pt x="9444949" y="361826"/>
                </a:lnTo>
                <a:lnTo>
                  <a:pt x="9472643" y="361826"/>
                </a:lnTo>
                <a:lnTo>
                  <a:pt x="9437733" y="365759"/>
                </a:lnTo>
                <a:close/>
              </a:path>
              <a:path w="18288000" h="381000">
                <a:moveTo>
                  <a:pt x="13494700" y="358128"/>
                </a:moveTo>
                <a:lnTo>
                  <a:pt x="13475400" y="358128"/>
                </a:lnTo>
                <a:lnTo>
                  <a:pt x="13497162" y="354775"/>
                </a:lnTo>
                <a:lnTo>
                  <a:pt x="13496876" y="354775"/>
                </a:lnTo>
                <a:lnTo>
                  <a:pt x="13494700" y="358128"/>
                </a:lnTo>
                <a:close/>
              </a:path>
              <a:path w="18288000" h="381000">
                <a:moveTo>
                  <a:pt x="17677763" y="358128"/>
                </a:moveTo>
                <a:lnTo>
                  <a:pt x="17655180" y="358128"/>
                </a:lnTo>
                <a:lnTo>
                  <a:pt x="17665438" y="354775"/>
                </a:lnTo>
                <a:lnTo>
                  <a:pt x="17664500" y="354775"/>
                </a:lnTo>
                <a:lnTo>
                  <a:pt x="17677763" y="358128"/>
                </a:lnTo>
                <a:close/>
              </a:path>
              <a:path w="18288000" h="381000">
                <a:moveTo>
                  <a:pt x="5892737" y="365759"/>
                </a:moveTo>
                <a:lnTo>
                  <a:pt x="5886436" y="365759"/>
                </a:lnTo>
                <a:lnTo>
                  <a:pt x="5837679" y="361826"/>
                </a:lnTo>
                <a:lnTo>
                  <a:pt x="5778309" y="361826"/>
                </a:lnTo>
                <a:lnTo>
                  <a:pt x="5818818" y="358128"/>
                </a:lnTo>
                <a:lnTo>
                  <a:pt x="5883471" y="358128"/>
                </a:lnTo>
                <a:lnTo>
                  <a:pt x="5892737" y="365759"/>
                </a:lnTo>
                <a:close/>
              </a:path>
              <a:path w="18288000" h="381000">
                <a:moveTo>
                  <a:pt x="8625649" y="358704"/>
                </a:moveTo>
                <a:lnTo>
                  <a:pt x="8619937" y="358128"/>
                </a:lnTo>
                <a:lnTo>
                  <a:pt x="8626196" y="358128"/>
                </a:lnTo>
                <a:lnTo>
                  <a:pt x="8625649" y="358704"/>
                </a:lnTo>
                <a:close/>
              </a:path>
              <a:path w="18288000" h="381000">
                <a:moveTo>
                  <a:pt x="8657647" y="361826"/>
                </a:moveTo>
                <a:lnTo>
                  <a:pt x="8656388" y="361826"/>
                </a:lnTo>
                <a:lnTo>
                  <a:pt x="8625649" y="358704"/>
                </a:lnTo>
                <a:lnTo>
                  <a:pt x="8626196" y="358128"/>
                </a:lnTo>
                <a:lnTo>
                  <a:pt x="8646049" y="358128"/>
                </a:lnTo>
                <a:lnTo>
                  <a:pt x="8657647" y="361826"/>
                </a:lnTo>
                <a:close/>
              </a:path>
              <a:path w="18288000" h="381000">
                <a:moveTo>
                  <a:pt x="9373316" y="361826"/>
                </a:moveTo>
                <a:lnTo>
                  <a:pt x="9371867" y="361826"/>
                </a:lnTo>
                <a:lnTo>
                  <a:pt x="9359442" y="358128"/>
                </a:lnTo>
                <a:lnTo>
                  <a:pt x="9389470" y="358128"/>
                </a:lnTo>
                <a:lnTo>
                  <a:pt x="9373316" y="361826"/>
                </a:lnTo>
                <a:close/>
              </a:path>
              <a:path w="18288000" h="381000">
                <a:moveTo>
                  <a:pt x="9472786" y="361826"/>
                </a:moveTo>
                <a:lnTo>
                  <a:pt x="9446700" y="361826"/>
                </a:lnTo>
                <a:lnTo>
                  <a:pt x="9477351" y="358128"/>
                </a:lnTo>
                <a:lnTo>
                  <a:pt x="9509858" y="358128"/>
                </a:lnTo>
                <a:lnTo>
                  <a:pt x="9472786" y="361826"/>
                </a:lnTo>
                <a:close/>
              </a:path>
              <a:path w="18288000" h="381000">
                <a:moveTo>
                  <a:pt x="9801559" y="361826"/>
                </a:moveTo>
                <a:lnTo>
                  <a:pt x="9799828" y="361826"/>
                </a:lnTo>
                <a:lnTo>
                  <a:pt x="9782224" y="360679"/>
                </a:lnTo>
                <a:lnTo>
                  <a:pt x="9777455" y="358128"/>
                </a:lnTo>
                <a:lnTo>
                  <a:pt x="9796483" y="358128"/>
                </a:lnTo>
                <a:lnTo>
                  <a:pt x="9801559" y="361826"/>
                </a:lnTo>
                <a:close/>
              </a:path>
              <a:path w="18288000" h="381000">
                <a:moveTo>
                  <a:pt x="10170352" y="361826"/>
                </a:moveTo>
                <a:lnTo>
                  <a:pt x="10130382" y="361826"/>
                </a:lnTo>
                <a:lnTo>
                  <a:pt x="10135352" y="358128"/>
                </a:lnTo>
                <a:lnTo>
                  <a:pt x="10174080" y="358128"/>
                </a:lnTo>
                <a:lnTo>
                  <a:pt x="10170352" y="361826"/>
                </a:lnTo>
                <a:close/>
              </a:path>
              <a:path w="18288000" h="381000">
                <a:moveTo>
                  <a:pt x="12577238" y="365759"/>
                </a:moveTo>
                <a:lnTo>
                  <a:pt x="12565448" y="358128"/>
                </a:lnTo>
                <a:lnTo>
                  <a:pt x="12593353" y="358128"/>
                </a:lnTo>
                <a:lnTo>
                  <a:pt x="12577238" y="365759"/>
                </a:lnTo>
                <a:close/>
              </a:path>
              <a:path w="18288000" h="381000">
                <a:moveTo>
                  <a:pt x="12704397" y="361826"/>
                </a:moveTo>
                <a:lnTo>
                  <a:pt x="12633362" y="361826"/>
                </a:lnTo>
                <a:lnTo>
                  <a:pt x="12643717" y="358128"/>
                </a:lnTo>
                <a:lnTo>
                  <a:pt x="12726764" y="358128"/>
                </a:lnTo>
                <a:lnTo>
                  <a:pt x="12704397" y="361826"/>
                </a:lnTo>
                <a:close/>
              </a:path>
              <a:path w="18288000" h="381000">
                <a:moveTo>
                  <a:pt x="12825210" y="373379"/>
                </a:moveTo>
                <a:lnTo>
                  <a:pt x="12822245" y="365759"/>
                </a:lnTo>
                <a:lnTo>
                  <a:pt x="12805565" y="365759"/>
                </a:lnTo>
                <a:lnTo>
                  <a:pt x="12823695" y="358128"/>
                </a:lnTo>
                <a:lnTo>
                  <a:pt x="13394620" y="358128"/>
                </a:lnTo>
                <a:lnTo>
                  <a:pt x="13394115" y="361826"/>
                </a:lnTo>
                <a:lnTo>
                  <a:pt x="12838505" y="361826"/>
                </a:lnTo>
                <a:lnTo>
                  <a:pt x="12876731" y="365759"/>
                </a:lnTo>
                <a:lnTo>
                  <a:pt x="12825210" y="373379"/>
                </a:lnTo>
                <a:close/>
              </a:path>
              <a:path w="18288000" h="381000">
                <a:moveTo>
                  <a:pt x="13772239" y="365759"/>
                </a:moveTo>
                <a:lnTo>
                  <a:pt x="13798830" y="358128"/>
                </a:lnTo>
                <a:lnTo>
                  <a:pt x="13878620" y="358128"/>
                </a:lnTo>
                <a:lnTo>
                  <a:pt x="13873856" y="361826"/>
                </a:lnTo>
                <a:lnTo>
                  <a:pt x="13818266" y="361826"/>
                </a:lnTo>
                <a:lnTo>
                  <a:pt x="13772239" y="365759"/>
                </a:lnTo>
                <a:close/>
              </a:path>
              <a:path w="18288000" h="381000">
                <a:moveTo>
                  <a:pt x="14485831" y="358704"/>
                </a:moveTo>
                <a:lnTo>
                  <a:pt x="14481239" y="358128"/>
                </a:lnTo>
                <a:lnTo>
                  <a:pt x="14487078" y="358128"/>
                </a:lnTo>
                <a:lnTo>
                  <a:pt x="14485831" y="358704"/>
                </a:lnTo>
                <a:close/>
              </a:path>
              <a:path w="18288000" h="381000">
                <a:moveTo>
                  <a:pt x="14512584" y="361826"/>
                </a:moveTo>
                <a:lnTo>
                  <a:pt x="14510234" y="361826"/>
                </a:lnTo>
                <a:lnTo>
                  <a:pt x="14485831" y="358704"/>
                </a:lnTo>
                <a:lnTo>
                  <a:pt x="14487078" y="358128"/>
                </a:lnTo>
                <a:lnTo>
                  <a:pt x="14508029" y="358128"/>
                </a:lnTo>
                <a:lnTo>
                  <a:pt x="14512584" y="361826"/>
                </a:lnTo>
                <a:close/>
              </a:path>
              <a:path w="18288000" h="381000">
                <a:moveTo>
                  <a:pt x="14524675" y="365759"/>
                </a:moveTo>
                <a:lnTo>
                  <a:pt x="14528705" y="358128"/>
                </a:lnTo>
                <a:lnTo>
                  <a:pt x="14585625" y="358128"/>
                </a:lnTo>
                <a:lnTo>
                  <a:pt x="14579827" y="361826"/>
                </a:lnTo>
                <a:lnTo>
                  <a:pt x="14582404" y="361826"/>
                </a:lnTo>
                <a:lnTo>
                  <a:pt x="14524675" y="365759"/>
                </a:lnTo>
                <a:close/>
              </a:path>
              <a:path w="18288000" h="381000">
                <a:moveTo>
                  <a:pt x="14717159" y="361826"/>
                </a:moveTo>
                <a:lnTo>
                  <a:pt x="14695325" y="361826"/>
                </a:lnTo>
                <a:lnTo>
                  <a:pt x="14654319" y="358128"/>
                </a:lnTo>
                <a:lnTo>
                  <a:pt x="14704734" y="358128"/>
                </a:lnTo>
                <a:lnTo>
                  <a:pt x="14717159" y="361826"/>
                </a:lnTo>
                <a:close/>
              </a:path>
              <a:path w="18288000" h="381000">
                <a:moveTo>
                  <a:pt x="14763731" y="361826"/>
                </a:moveTo>
                <a:lnTo>
                  <a:pt x="14761716" y="361826"/>
                </a:lnTo>
                <a:lnTo>
                  <a:pt x="14721538" y="358128"/>
                </a:lnTo>
                <a:lnTo>
                  <a:pt x="14759642" y="358128"/>
                </a:lnTo>
                <a:lnTo>
                  <a:pt x="14763170" y="358704"/>
                </a:lnTo>
                <a:lnTo>
                  <a:pt x="14763381" y="358704"/>
                </a:lnTo>
                <a:lnTo>
                  <a:pt x="14763731" y="361826"/>
                </a:lnTo>
                <a:close/>
              </a:path>
              <a:path w="18288000" h="381000">
                <a:moveTo>
                  <a:pt x="14836401" y="369569"/>
                </a:moveTo>
                <a:lnTo>
                  <a:pt x="14776725" y="369569"/>
                </a:lnTo>
                <a:lnTo>
                  <a:pt x="14806378" y="365759"/>
                </a:lnTo>
                <a:lnTo>
                  <a:pt x="14759642" y="358128"/>
                </a:lnTo>
                <a:lnTo>
                  <a:pt x="14763316" y="358128"/>
                </a:lnTo>
                <a:lnTo>
                  <a:pt x="14763381" y="358704"/>
                </a:lnTo>
                <a:lnTo>
                  <a:pt x="14803314" y="358704"/>
                </a:lnTo>
                <a:lnTo>
                  <a:pt x="14834471" y="361826"/>
                </a:lnTo>
                <a:lnTo>
                  <a:pt x="14837099" y="361826"/>
                </a:lnTo>
                <a:lnTo>
                  <a:pt x="14823058" y="365759"/>
                </a:lnTo>
                <a:lnTo>
                  <a:pt x="14836401" y="369569"/>
                </a:lnTo>
                <a:close/>
              </a:path>
              <a:path w="18288000" h="381000">
                <a:moveTo>
                  <a:pt x="14846873" y="361826"/>
                </a:moveTo>
                <a:lnTo>
                  <a:pt x="14842758" y="361826"/>
                </a:lnTo>
                <a:lnTo>
                  <a:pt x="14814593" y="358128"/>
                </a:lnTo>
                <a:lnTo>
                  <a:pt x="14865924" y="358128"/>
                </a:lnTo>
                <a:lnTo>
                  <a:pt x="14863518" y="360679"/>
                </a:lnTo>
                <a:lnTo>
                  <a:pt x="14846873" y="361826"/>
                </a:lnTo>
                <a:close/>
              </a:path>
              <a:path w="18288000" h="381000">
                <a:moveTo>
                  <a:pt x="14863518" y="360679"/>
                </a:moveTo>
                <a:lnTo>
                  <a:pt x="14865924" y="358128"/>
                </a:lnTo>
                <a:lnTo>
                  <a:pt x="14898582" y="358128"/>
                </a:lnTo>
                <a:lnTo>
                  <a:pt x="14863518" y="360679"/>
                </a:lnTo>
                <a:close/>
              </a:path>
              <a:path w="18288000" h="381000">
                <a:moveTo>
                  <a:pt x="15684285" y="361826"/>
                </a:moveTo>
                <a:lnTo>
                  <a:pt x="15676675" y="361826"/>
                </a:lnTo>
                <a:lnTo>
                  <a:pt x="15610401" y="358128"/>
                </a:lnTo>
                <a:lnTo>
                  <a:pt x="15695055" y="358128"/>
                </a:lnTo>
                <a:lnTo>
                  <a:pt x="15684285" y="361826"/>
                </a:lnTo>
                <a:close/>
              </a:path>
              <a:path w="18288000" h="381000">
                <a:moveTo>
                  <a:pt x="16419777" y="361826"/>
                </a:moveTo>
                <a:lnTo>
                  <a:pt x="16415355" y="361826"/>
                </a:lnTo>
                <a:lnTo>
                  <a:pt x="16348254" y="358128"/>
                </a:lnTo>
                <a:lnTo>
                  <a:pt x="16432617" y="358128"/>
                </a:lnTo>
                <a:lnTo>
                  <a:pt x="16419777" y="361826"/>
                </a:lnTo>
                <a:close/>
              </a:path>
              <a:path w="18288000" h="381000">
                <a:moveTo>
                  <a:pt x="17909659" y="361826"/>
                </a:moveTo>
                <a:lnTo>
                  <a:pt x="17907036" y="361826"/>
                </a:lnTo>
                <a:lnTo>
                  <a:pt x="17901237" y="358128"/>
                </a:lnTo>
                <a:lnTo>
                  <a:pt x="17948602" y="358128"/>
                </a:lnTo>
                <a:lnTo>
                  <a:pt x="17948504" y="358561"/>
                </a:lnTo>
                <a:lnTo>
                  <a:pt x="17948472" y="358704"/>
                </a:lnTo>
                <a:lnTo>
                  <a:pt x="17909659" y="361826"/>
                </a:lnTo>
                <a:close/>
              </a:path>
              <a:path w="18288000" h="381000">
                <a:moveTo>
                  <a:pt x="17948473" y="358704"/>
                </a:moveTo>
                <a:lnTo>
                  <a:pt x="17948504" y="358561"/>
                </a:lnTo>
                <a:lnTo>
                  <a:pt x="17948602" y="358128"/>
                </a:lnTo>
                <a:lnTo>
                  <a:pt x="17955636" y="358128"/>
                </a:lnTo>
                <a:lnTo>
                  <a:pt x="17948473" y="358704"/>
                </a:lnTo>
                <a:close/>
              </a:path>
              <a:path w="18288000" h="381000">
                <a:moveTo>
                  <a:pt x="17976357" y="361826"/>
                </a:moveTo>
                <a:lnTo>
                  <a:pt x="17947768" y="361826"/>
                </a:lnTo>
                <a:lnTo>
                  <a:pt x="17948473" y="358704"/>
                </a:lnTo>
                <a:lnTo>
                  <a:pt x="17955636" y="358128"/>
                </a:lnTo>
                <a:lnTo>
                  <a:pt x="17968150" y="358128"/>
                </a:lnTo>
                <a:lnTo>
                  <a:pt x="17977214" y="358704"/>
                </a:lnTo>
                <a:lnTo>
                  <a:pt x="17977755" y="358704"/>
                </a:lnTo>
                <a:lnTo>
                  <a:pt x="17976357" y="361826"/>
                </a:lnTo>
                <a:close/>
              </a:path>
              <a:path w="18288000" h="381000">
                <a:moveTo>
                  <a:pt x="18088211" y="365759"/>
                </a:moveTo>
                <a:lnTo>
                  <a:pt x="17968150" y="358128"/>
                </a:lnTo>
                <a:lnTo>
                  <a:pt x="17978013" y="358128"/>
                </a:lnTo>
                <a:lnTo>
                  <a:pt x="17977820" y="358561"/>
                </a:lnTo>
                <a:lnTo>
                  <a:pt x="17977755" y="358704"/>
                </a:lnTo>
                <a:lnTo>
                  <a:pt x="18100905" y="358704"/>
                </a:lnTo>
                <a:lnTo>
                  <a:pt x="18088211" y="365759"/>
                </a:lnTo>
                <a:close/>
              </a:path>
              <a:path w="18288000" h="381000">
                <a:moveTo>
                  <a:pt x="9799828" y="361826"/>
                </a:moveTo>
                <a:lnTo>
                  <a:pt x="9785642" y="361826"/>
                </a:lnTo>
                <a:lnTo>
                  <a:pt x="9782224" y="360679"/>
                </a:lnTo>
                <a:lnTo>
                  <a:pt x="9799828" y="361826"/>
                </a:lnTo>
                <a:close/>
              </a:path>
              <a:path w="18288000" h="381000">
                <a:moveTo>
                  <a:pt x="5876058" y="369569"/>
                </a:moveTo>
                <a:lnTo>
                  <a:pt x="5772235" y="361826"/>
                </a:lnTo>
                <a:lnTo>
                  <a:pt x="5839169" y="361826"/>
                </a:lnTo>
                <a:lnTo>
                  <a:pt x="5876058" y="369569"/>
                </a:lnTo>
                <a:close/>
              </a:path>
              <a:path w="18288000" h="381000">
                <a:moveTo>
                  <a:pt x="10169792" y="369569"/>
                </a:moveTo>
                <a:lnTo>
                  <a:pt x="10163120" y="369569"/>
                </a:lnTo>
                <a:lnTo>
                  <a:pt x="10157035" y="361826"/>
                </a:lnTo>
                <a:lnTo>
                  <a:pt x="10170133" y="361826"/>
                </a:lnTo>
                <a:lnTo>
                  <a:pt x="10173128" y="365759"/>
                </a:lnTo>
                <a:lnTo>
                  <a:pt x="10169792" y="369569"/>
                </a:lnTo>
                <a:close/>
              </a:path>
              <a:path w="18288000" h="381000">
                <a:moveTo>
                  <a:pt x="12642103" y="365759"/>
                </a:moveTo>
                <a:lnTo>
                  <a:pt x="12632720" y="361826"/>
                </a:lnTo>
                <a:lnTo>
                  <a:pt x="12710754" y="361826"/>
                </a:lnTo>
                <a:lnTo>
                  <a:pt x="12642103" y="365759"/>
                </a:lnTo>
                <a:close/>
              </a:path>
              <a:path w="18288000" h="381000">
                <a:moveTo>
                  <a:pt x="12883774" y="373379"/>
                </a:moveTo>
                <a:lnTo>
                  <a:pt x="12884514" y="369569"/>
                </a:lnTo>
                <a:lnTo>
                  <a:pt x="12880067" y="365759"/>
                </a:lnTo>
                <a:lnTo>
                  <a:pt x="12892549" y="361826"/>
                </a:lnTo>
                <a:lnTo>
                  <a:pt x="13013442" y="361826"/>
                </a:lnTo>
                <a:lnTo>
                  <a:pt x="13022153" y="365759"/>
                </a:lnTo>
                <a:lnTo>
                  <a:pt x="12908608" y="365759"/>
                </a:lnTo>
                <a:lnTo>
                  <a:pt x="12883774" y="373379"/>
                </a:lnTo>
                <a:close/>
              </a:path>
              <a:path w="18288000" h="381000">
                <a:moveTo>
                  <a:pt x="13075034" y="369569"/>
                </a:moveTo>
                <a:lnTo>
                  <a:pt x="13091714" y="365759"/>
                </a:lnTo>
                <a:lnTo>
                  <a:pt x="13033520" y="365759"/>
                </a:lnTo>
                <a:lnTo>
                  <a:pt x="13012847" y="361826"/>
                </a:lnTo>
                <a:lnTo>
                  <a:pt x="13156846" y="361826"/>
                </a:lnTo>
                <a:lnTo>
                  <a:pt x="13136563" y="365759"/>
                </a:lnTo>
                <a:lnTo>
                  <a:pt x="13075034" y="369569"/>
                </a:lnTo>
                <a:close/>
              </a:path>
              <a:path w="18288000" h="381000">
                <a:moveTo>
                  <a:pt x="13390835" y="380999"/>
                </a:moveTo>
                <a:lnTo>
                  <a:pt x="13321520" y="380999"/>
                </a:lnTo>
                <a:lnTo>
                  <a:pt x="13346355" y="369569"/>
                </a:lnTo>
                <a:lnTo>
                  <a:pt x="13148795" y="369569"/>
                </a:lnTo>
                <a:lnTo>
                  <a:pt x="13156020" y="361826"/>
                </a:lnTo>
                <a:lnTo>
                  <a:pt x="13394259" y="361826"/>
                </a:lnTo>
                <a:lnTo>
                  <a:pt x="13387591" y="369569"/>
                </a:lnTo>
                <a:lnTo>
                  <a:pt x="13352286" y="377189"/>
                </a:lnTo>
                <a:lnTo>
                  <a:pt x="13382680" y="377189"/>
                </a:lnTo>
                <a:lnTo>
                  <a:pt x="13390835" y="380999"/>
                </a:lnTo>
                <a:close/>
              </a:path>
              <a:path w="18288000" h="381000">
                <a:moveTo>
                  <a:pt x="13489060" y="365759"/>
                </a:moveTo>
                <a:lnTo>
                  <a:pt x="13480478" y="361826"/>
                </a:lnTo>
                <a:lnTo>
                  <a:pt x="13491790" y="361826"/>
                </a:lnTo>
                <a:lnTo>
                  <a:pt x="13489060" y="365759"/>
                </a:lnTo>
                <a:close/>
              </a:path>
              <a:path w="18288000" h="381000">
                <a:moveTo>
                  <a:pt x="13840070" y="369569"/>
                </a:moveTo>
                <a:lnTo>
                  <a:pt x="13815350" y="361826"/>
                </a:lnTo>
                <a:lnTo>
                  <a:pt x="13854902" y="361826"/>
                </a:lnTo>
                <a:lnTo>
                  <a:pt x="13840070" y="369569"/>
                </a:lnTo>
                <a:close/>
              </a:path>
              <a:path w="18288000" h="381000">
                <a:moveTo>
                  <a:pt x="13869352" y="365759"/>
                </a:moveTo>
                <a:lnTo>
                  <a:pt x="13853750" y="361826"/>
                </a:lnTo>
                <a:lnTo>
                  <a:pt x="13873838" y="361826"/>
                </a:lnTo>
                <a:lnTo>
                  <a:pt x="13869352" y="365759"/>
                </a:lnTo>
                <a:close/>
              </a:path>
              <a:path w="18288000" h="381000">
                <a:moveTo>
                  <a:pt x="14704075" y="369569"/>
                </a:moveTo>
                <a:lnTo>
                  <a:pt x="14694808" y="365759"/>
                </a:lnTo>
                <a:lnTo>
                  <a:pt x="14697539" y="361826"/>
                </a:lnTo>
                <a:lnTo>
                  <a:pt x="14717791" y="361826"/>
                </a:lnTo>
                <a:lnTo>
                  <a:pt x="14710932" y="365759"/>
                </a:lnTo>
                <a:lnTo>
                  <a:pt x="14704075" y="369569"/>
                </a:lnTo>
                <a:close/>
              </a:path>
              <a:path w="18288000" h="381000">
                <a:moveTo>
                  <a:pt x="15028032" y="369569"/>
                </a:moveTo>
                <a:lnTo>
                  <a:pt x="14976139" y="369569"/>
                </a:lnTo>
                <a:lnTo>
                  <a:pt x="14923135" y="365759"/>
                </a:lnTo>
                <a:lnTo>
                  <a:pt x="14930937" y="361826"/>
                </a:lnTo>
                <a:lnTo>
                  <a:pt x="15200368" y="361826"/>
                </a:lnTo>
                <a:lnTo>
                  <a:pt x="15193347" y="365759"/>
                </a:lnTo>
                <a:lnTo>
                  <a:pt x="15030996" y="365759"/>
                </a:lnTo>
                <a:lnTo>
                  <a:pt x="15028032" y="369569"/>
                </a:lnTo>
                <a:close/>
              </a:path>
              <a:path w="18288000" h="381000">
                <a:moveTo>
                  <a:pt x="15695971" y="365759"/>
                </a:moveTo>
                <a:lnTo>
                  <a:pt x="15676326" y="365759"/>
                </a:lnTo>
                <a:lnTo>
                  <a:pt x="15680227" y="361826"/>
                </a:lnTo>
                <a:lnTo>
                  <a:pt x="15683099" y="361826"/>
                </a:lnTo>
                <a:lnTo>
                  <a:pt x="15695971" y="365759"/>
                </a:lnTo>
                <a:close/>
              </a:path>
              <a:path w="18288000" h="381000">
                <a:moveTo>
                  <a:pt x="16429505" y="369569"/>
                </a:moveTo>
                <a:lnTo>
                  <a:pt x="16410601" y="365759"/>
                </a:lnTo>
                <a:lnTo>
                  <a:pt x="16419182" y="361826"/>
                </a:lnTo>
                <a:lnTo>
                  <a:pt x="16418740" y="361826"/>
                </a:lnTo>
                <a:lnTo>
                  <a:pt x="16429505" y="369569"/>
                </a:lnTo>
                <a:close/>
              </a:path>
              <a:path w="18288000" h="381000">
                <a:moveTo>
                  <a:pt x="17992952" y="365759"/>
                </a:moveTo>
                <a:lnTo>
                  <a:pt x="17945365" y="361826"/>
                </a:lnTo>
                <a:lnTo>
                  <a:pt x="17968659" y="361826"/>
                </a:lnTo>
                <a:lnTo>
                  <a:pt x="17992952" y="365759"/>
                </a:lnTo>
                <a:close/>
              </a:path>
              <a:path w="18288000" h="381000">
                <a:moveTo>
                  <a:pt x="13002016" y="373379"/>
                </a:moveTo>
                <a:lnTo>
                  <a:pt x="12932331" y="373379"/>
                </a:lnTo>
                <a:lnTo>
                  <a:pt x="12908608" y="365759"/>
                </a:lnTo>
                <a:lnTo>
                  <a:pt x="12971250" y="365759"/>
                </a:lnTo>
                <a:lnTo>
                  <a:pt x="12989946" y="368299"/>
                </a:lnTo>
                <a:lnTo>
                  <a:pt x="12976069" y="369569"/>
                </a:lnTo>
                <a:lnTo>
                  <a:pt x="13002016" y="373379"/>
                </a:lnTo>
                <a:close/>
              </a:path>
              <a:path w="18288000" h="381000">
                <a:moveTo>
                  <a:pt x="12989946" y="368299"/>
                </a:moveTo>
                <a:lnTo>
                  <a:pt x="12971250" y="365759"/>
                </a:lnTo>
                <a:lnTo>
                  <a:pt x="13007204" y="365759"/>
                </a:lnTo>
                <a:lnTo>
                  <a:pt x="12989946" y="368299"/>
                </a:lnTo>
                <a:close/>
              </a:path>
              <a:path w="18288000" h="381000">
                <a:moveTo>
                  <a:pt x="13038710" y="373379"/>
                </a:moveTo>
                <a:lnTo>
                  <a:pt x="12989946" y="368299"/>
                </a:lnTo>
                <a:lnTo>
                  <a:pt x="13007204" y="365759"/>
                </a:lnTo>
                <a:lnTo>
                  <a:pt x="13022153" y="365759"/>
                </a:lnTo>
                <a:lnTo>
                  <a:pt x="13038710" y="373379"/>
                </a:lnTo>
                <a:close/>
              </a:path>
              <a:path w="18288000" h="381000">
                <a:moveTo>
                  <a:pt x="14767829" y="373379"/>
                </a:moveTo>
                <a:lnTo>
                  <a:pt x="14761157" y="365759"/>
                </a:lnTo>
                <a:lnTo>
                  <a:pt x="14771906" y="365759"/>
                </a:lnTo>
                <a:lnTo>
                  <a:pt x="14776725" y="369569"/>
                </a:lnTo>
                <a:lnTo>
                  <a:pt x="14836401" y="369569"/>
                </a:lnTo>
                <a:lnTo>
                  <a:pt x="14767829" y="373379"/>
                </a:lnTo>
                <a:close/>
              </a:path>
              <a:path w="18288000" h="381000">
                <a:moveTo>
                  <a:pt x="15147384" y="373379"/>
                </a:moveTo>
                <a:lnTo>
                  <a:pt x="15029513" y="373379"/>
                </a:lnTo>
                <a:lnTo>
                  <a:pt x="15065839" y="369569"/>
                </a:lnTo>
                <a:lnTo>
                  <a:pt x="15030996" y="365759"/>
                </a:lnTo>
                <a:lnTo>
                  <a:pt x="15170735" y="365759"/>
                </a:lnTo>
                <a:lnTo>
                  <a:pt x="15138117" y="369569"/>
                </a:lnTo>
                <a:lnTo>
                  <a:pt x="15147384" y="373379"/>
                </a:lnTo>
                <a:close/>
              </a:path>
              <a:path w="18288000" h="381000">
                <a:moveTo>
                  <a:pt x="15209656" y="369569"/>
                </a:moveTo>
                <a:lnTo>
                  <a:pt x="15170735" y="365759"/>
                </a:lnTo>
                <a:lnTo>
                  <a:pt x="15193347" y="365759"/>
                </a:lnTo>
                <a:lnTo>
                  <a:pt x="15209656" y="369569"/>
                </a:lnTo>
                <a:close/>
              </a:path>
              <a:path w="18288000" h="381000">
                <a:moveTo>
                  <a:pt x="13164733" y="380999"/>
                </a:moveTo>
                <a:lnTo>
                  <a:pt x="13159173" y="377189"/>
                </a:lnTo>
                <a:lnTo>
                  <a:pt x="13138416" y="377189"/>
                </a:lnTo>
                <a:lnTo>
                  <a:pt x="13124187" y="373379"/>
                </a:lnTo>
                <a:lnTo>
                  <a:pt x="13128409" y="369569"/>
                </a:lnTo>
                <a:lnTo>
                  <a:pt x="13155095" y="369569"/>
                </a:lnTo>
                <a:lnTo>
                  <a:pt x="13183266" y="373379"/>
                </a:lnTo>
                <a:lnTo>
                  <a:pt x="13164733" y="380999"/>
                </a:lnTo>
                <a:close/>
              </a:path>
              <a:path w="18288000" h="381000">
                <a:moveTo>
                  <a:pt x="13205505" y="380999"/>
                </a:moveTo>
                <a:lnTo>
                  <a:pt x="13189196" y="373379"/>
                </a:lnTo>
                <a:lnTo>
                  <a:pt x="13202169" y="369569"/>
                </a:lnTo>
                <a:lnTo>
                  <a:pt x="13346355" y="369569"/>
                </a:lnTo>
                <a:lnTo>
                  <a:pt x="13293351" y="373379"/>
                </a:lnTo>
                <a:lnTo>
                  <a:pt x="13278896" y="373379"/>
                </a:lnTo>
                <a:lnTo>
                  <a:pt x="13269999" y="377189"/>
                </a:lnTo>
                <a:lnTo>
                  <a:pt x="13225150" y="377189"/>
                </a:lnTo>
                <a:lnTo>
                  <a:pt x="13205505" y="380999"/>
                </a:lnTo>
                <a:close/>
              </a:path>
              <a:path w="18288000" h="381000">
                <a:moveTo>
                  <a:pt x="12951235" y="380999"/>
                </a:moveTo>
                <a:lnTo>
                  <a:pt x="12948084" y="377189"/>
                </a:lnTo>
                <a:lnTo>
                  <a:pt x="12889334" y="373379"/>
                </a:lnTo>
                <a:lnTo>
                  <a:pt x="12967174" y="373379"/>
                </a:lnTo>
                <a:lnTo>
                  <a:pt x="13002016" y="377189"/>
                </a:lnTo>
                <a:lnTo>
                  <a:pt x="12951235" y="380999"/>
                </a:lnTo>
                <a:close/>
              </a:path>
              <a:path w="18288000" h="381000">
                <a:moveTo>
                  <a:pt x="13301505" y="377189"/>
                </a:moveTo>
                <a:lnTo>
                  <a:pt x="13278896" y="373379"/>
                </a:lnTo>
                <a:lnTo>
                  <a:pt x="13293351" y="373379"/>
                </a:lnTo>
                <a:lnTo>
                  <a:pt x="13301505" y="377189"/>
                </a:lnTo>
                <a:close/>
              </a:path>
              <a:path w="18288000" h="381000">
                <a:moveTo>
                  <a:pt x="13382680" y="377189"/>
                </a:moveTo>
                <a:lnTo>
                  <a:pt x="13352286" y="377189"/>
                </a:lnTo>
                <a:lnTo>
                  <a:pt x="13404178" y="373379"/>
                </a:lnTo>
                <a:lnTo>
                  <a:pt x="13382680" y="377189"/>
                </a:lnTo>
                <a:close/>
              </a:path>
              <a:path w="18288000" h="381000">
                <a:moveTo>
                  <a:pt x="15141824" y="377189"/>
                </a:moveTo>
                <a:lnTo>
                  <a:pt x="15131815" y="377189"/>
                </a:lnTo>
                <a:lnTo>
                  <a:pt x="15095120" y="373379"/>
                </a:lnTo>
                <a:lnTo>
                  <a:pt x="15141824" y="377189"/>
                </a:lnTo>
                <a:close/>
              </a:path>
              <a:path w="18288000" h="381000">
                <a:moveTo>
                  <a:pt x="13235899" y="380999"/>
                </a:moveTo>
                <a:lnTo>
                  <a:pt x="13225150" y="377189"/>
                </a:lnTo>
                <a:lnTo>
                  <a:pt x="13269999" y="377189"/>
                </a:lnTo>
                <a:lnTo>
                  <a:pt x="13235899" y="380999"/>
                </a:lnTo>
                <a:close/>
              </a:path>
            </a:pathLst>
          </a:custGeom>
          <a:solidFill>
            <a:srgbClr val="F7C64E"/>
          </a:solidFill>
        </p:spPr>
        <p:txBody>
          <a:bodyPr wrap="square" lIns="0" tIns="0" rIns="0" bIns="0" rtlCol="0"/>
          <a:lstStyle/>
          <a:p>
            <a:endParaRPr/>
          </a:p>
        </p:txBody>
      </p:sp>
      <p:pic>
        <p:nvPicPr>
          <p:cNvPr id="17" name="bg object 17"/>
          <p:cNvPicPr/>
          <p:nvPr/>
        </p:nvPicPr>
        <p:blipFill>
          <a:blip r:embed="rId2" cstate="print"/>
          <a:stretch>
            <a:fillRect/>
          </a:stretch>
        </p:blipFill>
        <p:spPr>
          <a:xfrm>
            <a:off x="131188" y="0"/>
            <a:ext cx="17790993" cy="363396"/>
          </a:xfrm>
          <a:prstGeom prst="rect">
            <a:avLst/>
          </a:prstGeom>
        </p:spPr>
      </p:pic>
      <p:pic>
        <p:nvPicPr>
          <p:cNvPr id="18" name="bg object 18"/>
          <p:cNvPicPr/>
          <p:nvPr/>
        </p:nvPicPr>
        <p:blipFill>
          <a:blip r:embed="rId3" cstate="print"/>
          <a:stretch>
            <a:fillRect/>
          </a:stretch>
        </p:blipFill>
        <p:spPr>
          <a:xfrm>
            <a:off x="7477072" y="1547488"/>
            <a:ext cx="10810927" cy="8737599"/>
          </a:xfrm>
          <a:prstGeom prst="rect">
            <a:avLst/>
          </a:prstGeom>
        </p:spPr>
      </p:pic>
      <p:pic>
        <p:nvPicPr>
          <p:cNvPr id="19" name="bg object 19"/>
          <p:cNvPicPr/>
          <p:nvPr/>
        </p:nvPicPr>
        <p:blipFill>
          <a:blip r:embed="rId4" cstate="print"/>
          <a:stretch>
            <a:fillRect/>
          </a:stretch>
        </p:blipFill>
        <p:spPr>
          <a:xfrm>
            <a:off x="0" y="5008588"/>
            <a:ext cx="6135033" cy="5278411"/>
          </a:xfrm>
          <a:prstGeom prst="rect">
            <a:avLst/>
          </a:prstGeom>
        </p:spPr>
      </p:pic>
      <p:pic>
        <p:nvPicPr>
          <p:cNvPr id="20" name="bg object 20"/>
          <p:cNvPicPr/>
          <p:nvPr/>
        </p:nvPicPr>
        <p:blipFill>
          <a:blip r:embed="rId5" cstate="print"/>
          <a:stretch>
            <a:fillRect/>
          </a:stretch>
        </p:blipFill>
        <p:spPr>
          <a:xfrm>
            <a:off x="12965759" y="3460299"/>
            <a:ext cx="5322239" cy="6826700"/>
          </a:xfrm>
          <a:prstGeom prst="rect">
            <a:avLst/>
          </a:prstGeom>
        </p:spPr>
      </p:pic>
      <p:sp>
        <p:nvSpPr>
          <p:cNvPr id="2" name="Holder 2"/>
          <p:cNvSpPr>
            <a:spLocks noGrp="1"/>
          </p:cNvSpPr>
          <p:nvPr>
            <p:ph type="ctrTitle"/>
          </p:nvPr>
        </p:nvSpPr>
        <p:spPr>
          <a:xfrm>
            <a:off x="3720759" y="1741184"/>
            <a:ext cx="9845675" cy="4973320"/>
          </a:xfrm>
          <a:prstGeom prst="rect">
            <a:avLst/>
          </a:prstGeom>
        </p:spPr>
        <p:txBody>
          <a:bodyPr wrap="square" lIns="0" tIns="0" rIns="0" bIns="0">
            <a:spAutoFit/>
          </a:bodyPr>
          <a:lstStyle>
            <a:lvl1pPr>
              <a:defRPr sz="17950" b="0" i="0">
                <a:solidFill>
                  <a:srgbClr val="2B2E2F"/>
                </a:solidFill>
                <a:latin typeface="Cambria"/>
                <a:cs typeface="Cambria"/>
              </a:defRPr>
            </a:lvl1pPr>
          </a:lstStyle>
          <a:p>
            <a:endParaRPr/>
          </a:p>
        </p:txBody>
      </p:sp>
      <p:sp>
        <p:nvSpPr>
          <p:cNvPr id="3" name="Holder 3"/>
          <p:cNvSpPr>
            <a:spLocks noGrp="1"/>
          </p:cNvSpPr>
          <p:nvPr>
            <p:ph type="subTitle" idx="4"/>
          </p:nvPr>
        </p:nvSpPr>
        <p:spPr>
          <a:xfrm>
            <a:off x="2743200" y="5760720"/>
            <a:ext cx="12801600" cy="257175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9/6/2026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FEF5F2"/>
          </a:solidFill>
        </p:spPr>
        <p:txBody>
          <a:bodyPr wrap="square" lIns="0" tIns="0" rIns="0" bIns="0" rtlCol="0"/>
          <a:lstStyle/>
          <a:p>
            <a:endParaRPr/>
          </a:p>
        </p:txBody>
      </p:sp>
      <p:sp>
        <p:nvSpPr>
          <p:cNvPr id="17" name="bg object 17"/>
          <p:cNvSpPr/>
          <p:nvPr/>
        </p:nvSpPr>
        <p:spPr>
          <a:xfrm>
            <a:off x="0" y="0"/>
            <a:ext cx="18288000" cy="381000"/>
          </a:xfrm>
          <a:custGeom>
            <a:avLst/>
            <a:gdLst/>
            <a:ahLst/>
            <a:cxnLst/>
            <a:rect l="l" t="t" r="r" b="b"/>
            <a:pathLst>
              <a:path w="18288000" h="381000">
                <a:moveTo>
                  <a:pt x="215697" y="346709"/>
                </a:moveTo>
                <a:lnTo>
                  <a:pt x="0" y="346709"/>
                </a:lnTo>
                <a:lnTo>
                  <a:pt x="0" y="0"/>
                </a:lnTo>
                <a:lnTo>
                  <a:pt x="18287998" y="0"/>
                </a:lnTo>
                <a:lnTo>
                  <a:pt x="18287998" y="318769"/>
                </a:lnTo>
                <a:lnTo>
                  <a:pt x="1633476" y="318769"/>
                </a:lnTo>
                <a:lnTo>
                  <a:pt x="1623911" y="321309"/>
                </a:lnTo>
                <a:lnTo>
                  <a:pt x="490358" y="321309"/>
                </a:lnTo>
                <a:lnTo>
                  <a:pt x="490009" y="325119"/>
                </a:lnTo>
                <a:lnTo>
                  <a:pt x="372117" y="325119"/>
                </a:lnTo>
                <a:lnTo>
                  <a:pt x="375762" y="336206"/>
                </a:lnTo>
                <a:lnTo>
                  <a:pt x="375875" y="336549"/>
                </a:lnTo>
                <a:lnTo>
                  <a:pt x="13530" y="336549"/>
                </a:lnTo>
                <a:lnTo>
                  <a:pt x="2568" y="340359"/>
                </a:lnTo>
                <a:lnTo>
                  <a:pt x="369893" y="340359"/>
                </a:lnTo>
                <a:lnTo>
                  <a:pt x="349271" y="342899"/>
                </a:lnTo>
                <a:lnTo>
                  <a:pt x="200795" y="342899"/>
                </a:lnTo>
                <a:lnTo>
                  <a:pt x="210512" y="343402"/>
                </a:lnTo>
                <a:lnTo>
                  <a:pt x="210852" y="343402"/>
                </a:lnTo>
                <a:lnTo>
                  <a:pt x="215697" y="346709"/>
                </a:lnTo>
                <a:close/>
              </a:path>
              <a:path w="18288000" h="381000">
                <a:moveTo>
                  <a:pt x="1743619" y="331381"/>
                </a:moveTo>
                <a:lnTo>
                  <a:pt x="1732514" y="331381"/>
                </a:lnTo>
                <a:lnTo>
                  <a:pt x="1710360" y="328815"/>
                </a:lnTo>
                <a:lnTo>
                  <a:pt x="1714930" y="328815"/>
                </a:lnTo>
                <a:lnTo>
                  <a:pt x="1718728" y="325119"/>
                </a:lnTo>
                <a:lnTo>
                  <a:pt x="1709745" y="318769"/>
                </a:lnTo>
                <a:lnTo>
                  <a:pt x="18287998" y="318769"/>
                </a:lnTo>
                <a:lnTo>
                  <a:pt x="18287998" y="321309"/>
                </a:lnTo>
                <a:lnTo>
                  <a:pt x="1997094" y="321309"/>
                </a:lnTo>
                <a:lnTo>
                  <a:pt x="2007843" y="325119"/>
                </a:lnTo>
                <a:lnTo>
                  <a:pt x="1778033" y="325119"/>
                </a:lnTo>
                <a:lnTo>
                  <a:pt x="1743619" y="331381"/>
                </a:lnTo>
                <a:close/>
              </a:path>
              <a:path w="18288000" h="381000">
                <a:moveTo>
                  <a:pt x="532242" y="325119"/>
                </a:moveTo>
                <a:lnTo>
                  <a:pt x="490358" y="321309"/>
                </a:lnTo>
                <a:lnTo>
                  <a:pt x="534837" y="321309"/>
                </a:lnTo>
                <a:lnTo>
                  <a:pt x="532242" y="325119"/>
                </a:lnTo>
                <a:close/>
              </a:path>
              <a:path w="18288000" h="381000">
                <a:moveTo>
                  <a:pt x="575204" y="331381"/>
                </a:moveTo>
                <a:lnTo>
                  <a:pt x="566812" y="331381"/>
                </a:lnTo>
                <a:lnTo>
                  <a:pt x="531566" y="328815"/>
                </a:lnTo>
                <a:lnTo>
                  <a:pt x="538763" y="328815"/>
                </a:lnTo>
                <a:lnTo>
                  <a:pt x="550776" y="321309"/>
                </a:lnTo>
                <a:lnTo>
                  <a:pt x="580428" y="321309"/>
                </a:lnTo>
                <a:lnTo>
                  <a:pt x="592660" y="325119"/>
                </a:lnTo>
                <a:lnTo>
                  <a:pt x="564490" y="325119"/>
                </a:lnTo>
                <a:lnTo>
                  <a:pt x="575204" y="331381"/>
                </a:lnTo>
                <a:close/>
              </a:path>
              <a:path w="18288000" h="381000">
                <a:moveTo>
                  <a:pt x="694025" y="328815"/>
                </a:moveTo>
                <a:lnTo>
                  <a:pt x="608461" y="328815"/>
                </a:lnTo>
                <a:lnTo>
                  <a:pt x="606745" y="321309"/>
                </a:lnTo>
                <a:lnTo>
                  <a:pt x="693109" y="321309"/>
                </a:lnTo>
                <a:lnTo>
                  <a:pt x="632321" y="325119"/>
                </a:lnTo>
                <a:lnTo>
                  <a:pt x="694025" y="328815"/>
                </a:lnTo>
                <a:close/>
              </a:path>
              <a:path w="18288000" h="381000">
                <a:moveTo>
                  <a:pt x="831723" y="331381"/>
                </a:moveTo>
                <a:lnTo>
                  <a:pt x="812314" y="331381"/>
                </a:lnTo>
                <a:lnTo>
                  <a:pt x="688291" y="325119"/>
                </a:lnTo>
                <a:lnTo>
                  <a:pt x="693109" y="321309"/>
                </a:lnTo>
                <a:lnTo>
                  <a:pt x="822099" y="321309"/>
                </a:lnTo>
                <a:lnTo>
                  <a:pt x="844709" y="325119"/>
                </a:lnTo>
                <a:lnTo>
                  <a:pt x="831723" y="331381"/>
                </a:lnTo>
                <a:close/>
              </a:path>
              <a:path w="18288000" h="381000">
                <a:moveTo>
                  <a:pt x="892098" y="327659"/>
                </a:moveTo>
                <a:lnTo>
                  <a:pt x="890794" y="325337"/>
                </a:lnTo>
                <a:lnTo>
                  <a:pt x="890671" y="325119"/>
                </a:lnTo>
                <a:lnTo>
                  <a:pt x="822099" y="321309"/>
                </a:lnTo>
                <a:lnTo>
                  <a:pt x="943676" y="321309"/>
                </a:lnTo>
                <a:lnTo>
                  <a:pt x="934224" y="325119"/>
                </a:lnTo>
                <a:lnTo>
                  <a:pt x="914394" y="325119"/>
                </a:lnTo>
                <a:lnTo>
                  <a:pt x="892098" y="327659"/>
                </a:lnTo>
                <a:close/>
              </a:path>
              <a:path w="18288000" h="381000">
                <a:moveTo>
                  <a:pt x="958763" y="328815"/>
                </a:moveTo>
                <a:lnTo>
                  <a:pt x="952311" y="328815"/>
                </a:lnTo>
                <a:lnTo>
                  <a:pt x="953684" y="321309"/>
                </a:lnTo>
                <a:lnTo>
                  <a:pt x="1020773" y="321309"/>
                </a:lnTo>
                <a:lnTo>
                  <a:pt x="1052650" y="325119"/>
                </a:lnTo>
                <a:lnTo>
                  <a:pt x="997051" y="325119"/>
                </a:lnTo>
                <a:lnTo>
                  <a:pt x="958763" y="328815"/>
                </a:lnTo>
                <a:close/>
              </a:path>
              <a:path w="18288000" h="381000">
                <a:moveTo>
                  <a:pt x="1138890" y="328815"/>
                </a:moveTo>
                <a:lnTo>
                  <a:pt x="1127390" y="328815"/>
                </a:lnTo>
                <a:lnTo>
                  <a:pt x="1081191" y="325119"/>
                </a:lnTo>
                <a:lnTo>
                  <a:pt x="1052650" y="325119"/>
                </a:lnTo>
                <a:lnTo>
                  <a:pt x="1020773" y="321309"/>
                </a:lnTo>
                <a:lnTo>
                  <a:pt x="1160512" y="321309"/>
                </a:lnTo>
                <a:lnTo>
                  <a:pt x="1138890" y="328815"/>
                </a:lnTo>
                <a:close/>
              </a:path>
              <a:path w="18288000" h="381000">
                <a:moveTo>
                  <a:pt x="1239652" y="328815"/>
                </a:moveTo>
                <a:lnTo>
                  <a:pt x="1220696" y="328815"/>
                </a:lnTo>
                <a:lnTo>
                  <a:pt x="1240946" y="321309"/>
                </a:lnTo>
                <a:lnTo>
                  <a:pt x="1247618" y="321309"/>
                </a:lnTo>
                <a:lnTo>
                  <a:pt x="1260220" y="325119"/>
                </a:lnTo>
                <a:lnTo>
                  <a:pt x="1239652" y="328815"/>
                </a:lnTo>
                <a:close/>
              </a:path>
              <a:path w="18288000" h="381000">
                <a:moveTo>
                  <a:pt x="1326582" y="328815"/>
                </a:moveTo>
                <a:lnTo>
                  <a:pt x="1288183" y="328815"/>
                </a:lnTo>
                <a:lnTo>
                  <a:pt x="1289076" y="325337"/>
                </a:lnTo>
                <a:lnTo>
                  <a:pt x="1289132" y="325119"/>
                </a:lnTo>
                <a:lnTo>
                  <a:pt x="1247618" y="321309"/>
                </a:lnTo>
                <a:lnTo>
                  <a:pt x="1349920" y="321309"/>
                </a:lnTo>
                <a:lnTo>
                  <a:pt x="1326582" y="328815"/>
                </a:lnTo>
                <a:close/>
              </a:path>
              <a:path w="18288000" h="381000">
                <a:moveTo>
                  <a:pt x="1346294" y="328815"/>
                </a:moveTo>
                <a:lnTo>
                  <a:pt x="1341340" y="328815"/>
                </a:lnTo>
                <a:lnTo>
                  <a:pt x="1349920" y="321309"/>
                </a:lnTo>
                <a:lnTo>
                  <a:pt x="1357704" y="321309"/>
                </a:lnTo>
                <a:lnTo>
                  <a:pt x="1379202" y="325119"/>
                </a:lnTo>
                <a:lnTo>
                  <a:pt x="1346294" y="328815"/>
                </a:lnTo>
                <a:close/>
              </a:path>
              <a:path w="18288000" h="381000">
                <a:moveTo>
                  <a:pt x="1614346" y="325119"/>
                </a:moveTo>
                <a:lnTo>
                  <a:pt x="1557490" y="325119"/>
                </a:lnTo>
                <a:lnTo>
                  <a:pt x="1357704" y="321309"/>
                </a:lnTo>
                <a:lnTo>
                  <a:pt x="1623911" y="321309"/>
                </a:lnTo>
                <a:lnTo>
                  <a:pt x="1614346" y="325119"/>
                </a:lnTo>
                <a:close/>
              </a:path>
              <a:path w="18288000" h="381000">
                <a:moveTo>
                  <a:pt x="2428543" y="325119"/>
                </a:moveTo>
                <a:lnTo>
                  <a:pt x="2269158" y="325119"/>
                </a:lnTo>
                <a:lnTo>
                  <a:pt x="2256185" y="321309"/>
                </a:lnTo>
                <a:lnTo>
                  <a:pt x="2420388" y="321309"/>
                </a:lnTo>
                <a:lnTo>
                  <a:pt x="2428543" y="325119"/>
                </a:lnTo>
                <a:close/>
              </a:path>
              <a:path w="18288000" h="381000">
                <a:moveTo>
                  <a:pt x="2345746" y="328815"/>
                </a:moveTo>
                <a:lnTo>
                  <a:pt x="2336581" y="328815"/>
                </a:lnTo>
                <a:lnTo>
                  <a:pt x="2366642" y="325119"/>
                </a:lnTo>
                <a:lnTo>
                  <a:pt x="2428544" y="325119"/>
                </a:lnTo>
                <a:lnTo>
                  <a:pt x="2420388" y="321309"/>
                </a:lnTo>
                <a:lnTo>
                  <a:pt x="2429284" y="325119"/>
                </a:lnTo>
                <a:lnTo>
                  <a:pt x="2345746" y="328815"/>
                </a:lnTo>
                <a:close/>
              </a:path>
              <a:path w="18288000" h="381000">
                <a:moveTo>
                  <a:pt x="2490814" y="325119"/>
                </a:moveTo>
                <a:lnTo>
                  <a:pt x="2429284" y="325119"/>
                </a:lnTo>
                <a:lnTo>
                  <a:pt x="2420388" y="321309"/>
                </a:lnTo>
                <a:lnTo>
                  <a:pt x="2483030" y="321309"/>
                </a:lnTo>
                <a:lnTo>
                  <a:pt x="2490814" y="325119"/>
                </a:lnTo>
                <a:close/>
              </a:path>
              <a:path w="18288000" h="381000">
                <a:moveTo>
                  <a:pt x="2533536" y="328815"/>
                </a:moveTo>
                <a:lnTo>
                  <a:pt x="2509114" y="328815"/>
                </a:lnTo>
                <a:lnTo>
                  <a:pt x="2483030" y="321309"/>
                </a:lnTo>
                <a:lnTo>
                  <a:pt x="2530104" y="321309"/>
                </a:lnTo>
                <a:lnTo>
                  <a:pt x="2533536" y="328815"/>
                </a:lnTo>
                <a:close/>
              </a:path>
              <a:path w="18288000" h="381000">
                <a:moveTo>
                  <a:pt x="2840518" y="331381"/>
                </a:moveTo>
                <a:lnTo>
                  <a:pt x="2562750" y="331381"/>
                </a:lnTo>
                <a:lnTo>
                  <a:pt x="2530104" y="321309"/>
                </a:lnTo>
                <a:lnTo>
                  <a:pt x="2946355" y="321309"/>
                </a:lnTo>
                <a:lnTo>
                  <a:pt x="2940795" y="325119"/>
                </a:lnTo>
                <a:lnTo>
                  <a:pt x="2842200" y="325119"/>
                </a:lnTo>
                <a:lnTo>
                  <a:pt x="2849737" y="326389"/>
                </a:lnTo>
                <a:lnTo>
                  <a:pt x="2851133" y="326389"/>
                </a:lnTo>
                <a:lnTo>
                  <a:pt x="2851253" y="328815"/>
                </a:lnTo>
                <a:lnTo>
                  <a:pt x="2801577" y="328815"/>
                </a:lnTo>
                <a:lnTo>
                  <a:pt x="2840518" y="331381"/>
                </a:lnTo>
                <a:close/>
              </a:path>
              <a:path w="18288000" h="381000">
                <a:moveTo>
                  <a:pt x="3107963" y="325119"/>
                </a:moveTo>
                <a:lnTo>
                  <a:pt x="2940795" y="325119"/>
                </a:lnTo>
                <a:lnTo>
                  <a:pt x="2946355" y="321309"/>
                </a:lnTo>
                <a:lnTo>
                  <a:pt x="3103886" y="321309"/>
                </a:lnTo>
                <a:lnTo>
                  <a:pt x="3107963" y="325119"/>
                </a:lnTo>
                <a:close/>
              </a:path>
              <a:path w="18288000" h="381000">
                <a:moveTo>
                  <a:pt x="3268840" y="325119"/>
                </a:moveTo>
                <a:lnTo>
                  <a:pt x="3107963" y="325119"/>
                </a:lnTo>
                <a:lnTo>
                  <a:pt x="3103886" y="321309"/>
                </a:lnTo>
                <a:lnTo>
                  <a:pt x="3259563" y="321309"/>
                </a:lnTo>
                <a:lnTo>
                  <a:pt x="3268840" y="325119"/>
                </a:lnTo>
                <a:close/>
              </a:path>
              <a:path w="18288000" h="381000">
                <a:moveTo>
                  <a:pt x="3658023" y="325119"/>
                </a:moveTo>
                <a:lnTo>
                  <a:pt x="3268840" y="325119"/>
                </a:lnTo>
                <a:lnTo>
                  <a:pt x="3282915" y="321309"/>
                </a:lnTo>
                <a:lnTo>
                  <a:pt x="3649868" y="321309"/>
                </a:lnTo>
                <a:lnTo>
                  <a:pt x="3658023" y="325119"/>
                </a:lnTo>
                <a:close/>
              </a:path>
              <a:path w="18288000" h="381000">
                <a:moveTo>
                  <a:pt x="3721813" y="328815"/>
                </a:moveTo>
                <a:lnTo>
                  <a:pt x="3658004" y="328815"/>
                </a:lnTo>
                <a:lnTo>
                  <a:pt x="3692495" y="325119"/>
                </a:lnTo>
                <a:lnTo>
                  <a:pt x="3649868" y="321309"/>
                </a:lnTo>
                <a:lnTo>
                  <a:pt x="3861145" y="321309"/>
                </a:lnTo>
                <a:lnTo>
                  <a:pt x="3867446" y="325119"/>
                </a:lnTo>
                <a:lnTo>
                  <a:pt x="3717700" y="325119"/>
                </a:lnTo>
                <a:lnTo>
                  <a:pt x="3721813" y="328815"/>
                </a:lnTo>
                <a:close/>
              </a:path>
              <a:path w="18288000" h="381000">
                <a:moveTo>
                  <a:pt x="4134886" y="332205"/>
                </a:moveTo>
                <a:lnTo>
                  <a:pt x="4028995" y="332205"/>
                </a:lnTo>
                <a:lnTo>
                  <a:pt x="4052498" y="331381"/>
                </a:lnTo>
                <a:lnTo>
                  <a:pt x="3883196" y="331381"/>
                </a:lnTo>
                <a:lnTo>
                  <a:pt x="3861145" y="321309"/>
                </a:lnTo>
                <a:lnTo>
                  <a:pt x="4274803" y="321309"/>
                </a:lnTo>
                <a:lnTo>
                  <a:pt x="4263683" y="325119"/>
                </a:lnTo>
                <a:lnTo>
                  <a:pt x="4167682" y="325119"/>
                </a:lnTo>
                <a:lnTo>
                  <a:pt x="4174319" y="326389"/>
                </a:lnTo>
                <a:lnTo>
                  <a:pt x="4174209" y="328815"/>
                </a:lnTo>
                <a:lnTo>
                  <a:pt x="4130636" y="328815"/>
                </a:lnTo>
                <a:lnTo>
                  <a:pt x="4134886" y="332205"/>
                </a:lnTo>
                <a:close/>
              </a:path>
              <a:path w="18288000" h="381000">
                <a:moveTo>
                  <a:pt x="4306309" y="325119"/>
                </a:moveTo>
                <a:lnTo>
                  <a:pt x="4274803" y="321309"/>
                </a:lnTo>
                <a:lnTo>
                  <a:pt x="4312240" y="321309"/>
                </a:lnTo>
                <a:lnTo>
                  <a:pt x="4306309" y="325119"/>
                </a:lnTo>
                <a:close/>
              </a:path>
              <a:path w="18288000" h="381000">
                <a:moveTo>
                  <a:pt x="4373498" y="328815"/>
                </a:moveTo>
                <a:lnTo>
                  <a:pt x="4367153" y="328815"/>
                </a:lnTo>
                <a:lnTo>
                  <a:pt x="4312240" y="321309"/>
                </a:lnTo>
                <a:lnTo>
                  <a:pt x="4407129" y="321309"/>
                </a:lnTo>
                <a:lnTo>
                  <a:pt x="4360425" y="325119"/>
                </a:lnTo>
                <a:lnTo>
                  <a:pt x="4384889" y="325119"/>
                </a:lnTo>
                <a:lnTo>
                  <a:pt x="4373498" y="328815"/>
                </a:lnTo>
                <a:close/>
              </a:path>
              <a:path w="18288000" h="381000">
                <a:moveTo>
                  <a:pt x="4401551" y="328815"/>
                </a:moveTo>
                <a:lnTo>
                  <a:pt x="4399490" y="328815"/>
                </a:lnTo>
                <a:lnTo>
                  <a:pt x="4396009" y="325119"/>
                </a:lnTo>
                <a:lnTo>
                  <a:pt x="4407129" y="321309"/>
                </a:lnTo>
                <a:lnTo>
                  <a:pt x="4408241" y="321309"/>
                </a:lnTo>
                <a:lnTo>
                  <a:pt x="4410094" y="325119"/>
                </a:lnTo>
                <a:lnTo>
                  <a:pt x="4401551" y="328815"/>
                </a:lnTo>
                <a:close/>
              </a:path>
              <a:path w="18288000" h="381000">
                <a:moveTo>
                  <a:pt x="4487267" y="331381"/>
                </a:moveTo>
                <a:lnTo>
                  <a:pt x="4480139" y="331381"/>
                </a:lnTo>
                <a:lnTo>
                  <a:pt x="4446048" y="325119"/>
                </a:lnTo>
                <a:lnTo>
                  <a:pt x="4474960" y="321309"/>
                </a:lnTo>
                <a:lnTo>
                  <a:pt x="4481261" y="321309"/>
                </a:lnTo>
                <a:lnTo>
                  <a:pt x="4503501" y="325119"/>
                </a:lnTo>
                <a:lnTo>
                  <a:pt x="4487267" y="331381"/>
                </a:lnTo>
                <a:close/>
              </a:path>
              <a:path w="18288000" h="381000">
                <a:moveTo>
                  <a:pt x="4610251" y="325119"/>
                </a:moveTo>
                <a:lnTo>
                  <a:pt x="4481261" y="321309"/>
                </a:lnTo>
                <a:lnTo>
                  <a:pt x="4603579" y="321309"/>
                </a:lnTo>
                <a:lnTo>
                  <a:pt x="4610251" y="325119"/>
                </a:lnTo>
                <a:close/>
              </a:path>
              <a:path w="18288000" h="381000">
                <a:moveTo>
                  <a:pt x="4722669" y="328815"/>
                </a:moveTo>
                <a:lnTo>
                  <a:pt x="4669331" y="328815"/>
                </a:lnTo>
                <a:lnTo>
                  <a:pt x="4665850" y="325119"/>
                </a:lnTo>
                <a:lnTo>
                  <a:pt x="4684013" y="321309"/>
                </a:lnTo>
                <a:lnTo>
                  <a:pt x="4730715" y="321309"/>
                </a:lnTo>
                <a:lnTo>
                  <a:pt x="4733310" y="325119"/>
                </a:lnTo>
                <a:lnTo>
                  <a:pt x="4710329" y="325119"/>
                </a:lnTo>
                <a:lnTo>
                  <a:pt x="4722669" y="328815"/>
                </a:lnTo>
                <a:close/>
              </a:path>
              <a:path w="18288000" h="381000">
                <a:moveTo>
                  <a:pt x="4759284" y="328815"/>
                </a:moveTo>
                <a:lnTo>
                  <a:pt x="4752731" y="328815"/>
                </a:lnTo>
                <a:lnTo>
                  <a:pt x="4710329" y="325119"/>
                </a:lnTo>
                <a:lnTo>
                  <a:pt x="4733310" y="325119"/>
                </a:lnTo>
                <a:lnTo>
                  <a:pt x="4745170" y="321309"/>
                </a:lnTo>
                <a:lnTo>
                  <a:pt x="4750361" y="321309"/>
                </a:lnTo>
                <a:lnTo>
                  <a:pt x="4759284" y="328815"/>
                </a:lnTo>
                <a:close/>
              </a:path>
              <a:path w="18288000" h="381000">
                <a:moveTo>
                  <a:pt x="6064398" y="331381"/>
                </a:moveTo>
                <a:lnTo>
                  <a:pt x="5095897" y="331381"/>
                </a:lnTo>
                <a:lnTo>
                  <a:pt x="5106935" y="325119"/>
                </a:lnTo>
                <a:lnTo>
                  <a:pt x="4878980" y="325119"/>
                </a:lnTo>
                <a:lnTo>
                  <a:pt x="4750361" y="321309"/>
                </a:lnTo>
                <a:lnTo>
                  <a:pt x="6053232" y="321309"/>
                </a:lnTo>
                <a:lnTo>
                  <a:pt x="6056664" y="328815"/>
                </a:lnTo>
                <a:lnTo>
                  <a:pt x="6055335" y="328815"/>
                </a:lnTo>
                <a:lnTo>
                  <a:pt x="6064398" y="331381"/>
                </a:lnTo>
                <a:close/>
              </a:path>
              <a:path w="18288000" h="381000">
                <a:moveTo>
                  <a:pt x="6085149" y="328815"/>
                </a:moveTo>
                <a:lnTo>
                  <a:pt x="6072118" y="328815"/>
                </a:lnTo>
                <a:lnTo>
                  <a:pt x="6067688" y="325119"/>
                </a:lnTo>
                <a:lnTo>
                  <a:pt x="6077696" y="321309"/>
                </a:lnTo>
                <a:lnTo>
                  <a:pt x="6701517" y="321309"/>
                </a:lnTo>
                <a:lnTo>
                  <a:pt x="6714861" y="325119"/>
                </a:lnTo>
                <a:lnTo>
                  <a:pt x="6081035" y="325119"/>
                </a:lnTo>
                <a:lnTo>
                  <a:pt x="6085149" y="328815"/>
                </a:lnTo>
                <a:close/>
              </a:path>
              <a:path w="18288000" h="381000">
                <a:moveTo>
                  <a:pt x="6908960" y="331381"/>
                </a:moveTo>
                <a:lnTo>
                  <a:pt x="6893316" y="331381"/>
                </a:lnTo>
                <a:lnTo>
                  <a:pt x="6701517" y="321309"/>
                </a:lnTo>
                <a:lnTo>
                  <a:pt x="7551072" y="321309"/>
                </a:lnTo>
                <a:lnTo>
                  <a:pt x="7573311" y="325119"/>
                </a:lnTo>
                <a:lnTo>
                  <a:pt x="6897596" y="325119"/>
                </a:lnTo>
                <a:lnTo>
                  <a:pt x="6908960" y="331381"/>
                </a:lnTo>
                <a:close/>
              </a:path>
              <a:path w="18288000" h="381000">
                <a:moveTo>
                  <a:pt x="7656757" y="331381"/>
                </a:moveTo>
                <a:lnTo>
                  <a:pt x="7574504" y="331381"/>
                </a:lnTo>
                <a:lnTo>
                  <a:pt x="7585543" y="325119"/>
                </a:lnTo>
                <a:lnTo>
                  <a:pt x="7551072" y="321309"/>
                </a:lnTo>
                <a:lnTo>
                  <a:pt x="10570109" y="321309"/>
                </a:lnTo>
                <a:lnTo>
                  <a:pt x="10567514" y="325119"/>
                </a:lnTo>
                <a:lnTo>
                  <a:pt x="7651521" y="325119"/>
                </a:lnTo>
                <a:lnTo>
                  <a:pt x="7649622" y="328815"/>
                </a:lnTo>
                <a:lnTo>
                  <a:pt x="7647693" y="328815"/>
                </a:lnTo>
                <a:lnTo>
                  <a:pt x="7656757" y="331381"/>
                </a:lnTo>
                <a:close/>
              </a:path>
              <a:path w="18288000" h="381000">
                <a:moveTo>
                  <a:pt x="10628344" y="328815"/>
                </a:moveTo>
                <a:lnTo>
                  <a:pt x="10625076" y="328815"/>
                </a:lnTo>
                <a:lnTo>
                  <a:pt x="10612735" y="325119"/>
                </a:lnTo>
                <a:lnTo>
                  <a:pt x="10570109" y="321309"/>
                </a:lnTo>
                <a:lnTo>
                  <a:pt x="10642759" y="321309"/>
                </a:lnTo>
                <a:lnTo>
                  <a:pt x="10628344" y="328815"/>
                </a:lnTo>
                <a:close/>
              </a:path>
              <a:path w="18288000" h="381000">
                <a:moveTo>
                  <a:pt x="10676559" y="325119"/>
                </a:moveTo>
                <a:lnTo>
                  <a:pt x="10674427" y="325119"/>
                </a:lnTo>
                <a:lnTo>
                  <a:pt x="10642759" y="321309"/>
                </a:lnTo>
                <a:lnTo>
                  <a:pt x="10705029" y="321309"/>
                </a:lnTo>
                <a:lnTo>
                  <a:pt x="10676559" y="325119"/>
                </a:lnTo>
                <a:close/>
              </a:path>
              <a:path w="18288000" h="381000">
                <a:moveTo>
                  <a:pt x="10740630" y="328815"/>
                </a:moveTo>
                <a:lnTo>
                  <a:pt x="10737894" y="328815"/>
                </a:lnTo>
                <a:lnTo>
                  <a:pt x="10713183" y="321309"/>
                </a:lnTo>
                <a:lnTo>
                  <a:pt x="10776566" y="321309"/>
                </a:lnTo>
                <a:lnTo>
                  <a:pt x="10789169" y="325119"/>
                </a:lnTo>
                <a:lnTo>
                  <a:pt x="10745060" y="325119"/>
                </a:lnTo>
                <a:lnTo>
                  <a:pt x="10740630" y="328815"/>
                </a:lnTo>
                <a:close/>
              </a:path>
              <a:path w="18288000" h="381000">
                <a:moveTo>
                  <a:pt x="11183094" y="328815"/>
                </a:moveTo>
                <a:lnTo>
                  <a:pt x="10893258" y="328815"/>
                </a:lnTo>
                <a:lnTo>
                  <a:pt x="10776566" y="321309"/>
                </a:lnTo>
                <a:lnTo>
                  <a:pt x="11166505" y="321309"/>
                </a:lnTo>
                <a:lnTo>
                  <a:pt x="11186891" y="325119"/>
                </a:lnTo>
                <a:lnTo>
                  <a:pt x="11183094" y="328815"/>
                </a:lnTo>
                <a:close/>
              </a:path>
              <a:path w="18288000" h="381000">
                <a:moveTo>
                  <a:pt x="11208943" y="328815"/>
                </a:moveTo>
                <a:lnTo>
                  <a:pt x="11202243" y="328815"/>
                </a:lnTo>
                <a:lnTo>
                  <a:pt x="11188004" y="325119"/>
                </a:lnTo>
                <a:lnTo>
                  <a:pt x="11195046" y="321309"/>
                </a:lnTo>
                <a:lnTo>
                  <a:pt x="11262216" y="321309"/>
                </a:lnTo>
                <a:lnTo>
                  <a:pt x="11208943" y="328815"/>
                </a:lnTo>
                <a:close/>
              </a:path>
              <a:path w="18288000" h="381000">
                <a:moveTo>
                  <a:pt x="11290020" y="331381"/>
                </a:moveTo>
                <a:lnTo>
                  <a:pt x="11280839" y="331381"/>
                </a:lnTo>
                <a:lnTo>
                  <a:pt x="11273539" y="328815"/>
                </a:lnTo>
                <a:lnTo>
                  <a:pt x="11275684" y="328815"/>
                </a:lnTo>
                <a:lnTo>
                  <a:pt x="11280668" y="325119"/>
                </a:lnTo>
                <a:lnTo>
                  <a:pt x="11262216" y="321309"/>
                </a:lnTo>
                <a:lnTo>
                  <a:pt x="11905972" y="321309"/>
                </a:lnTo>
                <a:lnTo>
                  <a:pt x="11898188" y="325119"/>
                </a:lnTo>
                <a:lnTo>
                  <a:pt x="11340343" y="325119"/>
                </a:lnTo>
                <a:lnTo>
                  <a:pt x="11290020" y="331381"/>
                </a:lnTo>
                <a:close/>
              </a:path>
              <a:path w="18288000" h="381000">
                <a:moveTo>
                  <a:pt x="11927984" y="328815"/>
                </a:moveTo>
                <a:lnTo>
                  <a:pt x="11921169" y="328815"/>
                </a:lnTo>
                <a:lnTo>
                  <a:pt x="11911903" y="321309"/>
                </a:lnTo>
                <a:lnTo>
                  <a:pt x="12095750" y="321309"/>
                </a:lnTo>
                <a:lnTo>
                  <a:pt x="12083148" y="325119"/>
                </a:lnTo>
                <a:lnTo>
                  <a:pt x="11963424" y="325119"/>
                </a:lnTo>
                <a:lnTo>
                  <a:pt x="11927984" y="328815"/>
                </a:lnTo>
                <a:close/>
              </a:path>
              <a:path w="18288000" h="381000">
                <a:moveTo>
                  <a:pt x="12330377" y="342899"/>
                </a:moveTo>
                <a:lnTo>
                  <a:pt x="12324163" y="342899"/>
                </a:lnTo>
                <a:lnTo>
                  <a:pt x="12390141" y="336549"/>
                </a:lnTo>
                <a:lnTo>
                  <a:pt x="12243575" y="336549"/>
                </a:lnTo>
                <a:lnTo>
                  <a:pt x="12222206" y="335279"/>
                </a:lnTo>
                <a:lnTo>
                  <a:pt x="12210342" y="328815"/>
                </a:lnTo>
                <a:lnTo>
                  <a:pt x="12118059" y="328815"/>
                </a:lnTo>
                <a:lnTo>
                  <a:pt x="12095750" y="321309"/>
                </a:lnTo>
                <a:lnTo>
                  <a:pt x="14241492" y="321309"/>
                </a:lnTo>
                <a:lnTo>
                  <a:pt x="14248906" y="325119"/>
                </a:lnTo>
                <a:lnTo>
                  <a:pt x="14058017" y="325119"/>
                </a:lnTo>
                <a:lnTo>
                  <a:pt x="14047608" y="331381"/>
                </a:lnTo>
                <a:lnTo>
                  <a:pt x="13665272" y="331381"/>
                </a:lnTo>
                <a:lnTo>
                  <a:pt x="13675130" y="332205"/>
                </a:lnTo>
                <a:lnTo>
                  <a:pt x="13678339" y="332205"/>
                </a:lnTo>
                <a:lnTo>
                  <a:pt x="13692888" y="336821"/>
                </a:lnTo>
                <a:lnTo>
                  <a:pt x="12387147" y="336821"/>
                </a:lnTo>
                <a:lnTo>
                  <a:pt x="12330377" y="342899"/>
                </a:lnTo>
                <a:close/>
              </a:path>
              <a:path w="18288000" h="381000">
                <a:moveTo>
                  <a:pt x="15305911" y="332205"/>
                </a:moveTo>
                <a:lnTo>
                  <a:pt x="14298149" y="332205"/>
                </a:lnTo>
                <a:lnTo>
                  <a:pt x="14310815" y="331381"/>
                </a:lnTo>
                <a:lnTo>
                  <a:pt x="14219915" y="331381"/>
                </a:lnTo>
                <a:lnTo>
                  <a:pt x="14250759" y="325119"/>
                </a:lnTo>
                <a:lnTo>
                  <a:pt x="14241492" y="321309"/>
                </a:lnTo>
                <a:lnTo>
                  <a:pt x="15955804" y="321309"/>
                </a:lnTo>
                <a:lnTo>
                  <a:pt x="15957739" y="328362"/>
                </a:lnTo>
                <a:lnTo>
                  <a:pt x="15957864" y="328815"/>
                </a:lnTo>
                <a:lnTo>
                  <a:pt x="15297575" y="328815"/>
                </a:lnTo>
                <a:lnTo>
                  <a:pt x="15305911" y="332205"/>
                </a:lnTo>
                <a:close/>
              </a:path>
              <a:path w="18288000" h="381000">
                <a:moveTo>
                  <a:pt x="16069216" y="331381"/>
                </a:moveTo>
                <a:lnTo>
                  <a:pt x="16000627" y="331381"/>
                </a:lnTo>
                <a:lnTo>
                  <a:pt x="15995256" y="328815"/>
                </a:lnTo>
                <a:lnTo>
                  <a:pt x="15997941" y="328815"/>
                </a:lnTo>
                <a:lnTo>
                  <a:pt x="16008067" y="325119"/>
                </a:lnTo>
                <a:lnTo>
                  <a:pt x="15955804" y="321309"/>
                </a:lnTo>
                <a:lnTo>
                  <a:pt x="17282396" y="321309"/>
                </a:lnTo>
                <a:lnTo>
                  <a:pt x="17271647" y="325119"/>
                </a:lnTo>
                <a:lnTo>
                  <a:pt x="16077008" y="325119"/>
                </a:lnTo>
                <a:lnTo>
                  <a:pt x="16069216" y="331381"/>
                </a:lnTo>
                <a:close/>
              </a:path>
              <a:path w="18288000" h="381000">
                <a:moveTo>
                  <a:pt x="17280180" y="328815"/>
                </a:moveTo>
                <a:lnTo>
                  <a:pt x="17277933" y="328815"/>
                </a:lnTo>
                <a:lnTo>
                  <a:pt x="17282396" y="321309"/>
                </a:lnTo>
                <a:lnTo>
                  <a:pt x="18287998" y="321309"/>
                </a:lnTo>
                <a:lnTo>
                  <a:pt x="18287998" y="325119"/>
                </a:lnTo>
                <a:lnTo>
                  <a:pt x="17295369" y="325119"/>
                </a:lnTo>
                <a:lnTo>
                  <a:pt x="17280180" y="328815"/>
                </a:lnTo>
                <a:close/>
              </a:path>
              <a:path w="18288000" h="381000">
                <a:moveTo>
                  <a:pt x="489671" y="328815"/>
                </a:moveTo>
                <a:lnTo>
                  <a:pt x="413370" y="328815"/>
                </a:lnTo>
                <a:lnTo>
                  <a:pt x="388056" y="325119"/>
                </a:lnTo>
                <a:lnTo>
                  <a:pt x="490009" y="325119"/>
                </a:lnTo>
                <a:lnTo>
                  <a:pt x="489893" y="326389"/>
                </a:lnTo>
                <a:lnTo>
                  <a:pt x="489777" y="327659"/>
                </a:lnTo>
                <a:lnTo>
                  <a:pt x="489671" y="328815"/>
                </a:lnTo>
                <a:close/>
              </a:path>
              <a:path w="18288000" h="381000">
                <a:moveTo>
                  <a:pt x="590762" y="328815"/>
                </a:moveTo>
                <a:lnTo>
                  <a:pt x="586640" y="328815"/>
                </a:lnTo>
                <a:lnTo>
                  <a:pt x="564490" y="325119"/>
                </a:lnTo>
                <a:lnTo>
                  <a:pt x="592660" y="325119"/>
                </a:lnTo>
                <a:lnTo>
                  <a:pt x="590762" y="328815"/>
                </a:lnTo>
                <a:close/>
              </a:path>
              <a:path w="18288000" h="381000">
                <a:moveTo>
                  <a:pt x="926155" y="328815"/>
                </a:moveTo>
                <a:lnTo>
                  <a:pt x="923254" y="328815"/>
                </a:lnTo>
                <a:lnTo>
                  <a:pt x="914394" y="325119"/>
                </a:lnTo>
                <a:lnTo>
                  <a:pt x="934224" y="325119"/>
                </a:lnTo>
                <a:lnTo>
                  <a:pt x="926155" y="328815"/>
                </a:lnTo>
                <a:close/>
              </a:path>
              <a:path w="18288000" h="381000">
                <a:moveTo>
                  <a:pt x="1050023" y="331381"/>
                </a:moveTo>
                <a:lnTo>
                  <a:pt x="1033908" y="331381"/>
                </a:lnTo>
                <a:lnTo>
                  <a:pt x="1029208" y="328815"/>
                </a:lnTo>
                <a:lnTo>
                  <a:pt x="990406" y="328815"/>
                </a:lnTo>
                <a:lnTo>
                  <a:pt x="997051" y="325119"/>
                </a:lnTo>
                <a:lnTo>
                  <a:pt x="1081191" y="325119"/>
                </a:lnTo>
                <a:lnTo>
                  <a:pt x="1050023" y="331381"/>
                </a:lnTo>
                <a:close/>
              </a:path>
              <a:path w="18288000" h="381000">
                <a:moveTo>
                  <a:pt x="1863304" y="331381"/>
                </a:moveTo>
                <a:lnTo>
                  <a:pt x="1785176" y="331381"/>
                </a:lnTo>
                <a:lnTo>
                  <a:pt x="1778033" y="325119"/>
                </a:lnTo>
                <a:lnTo>
                  <a:pt x="1845123" y="325119"/>
                </a:lnTo>
                <a:lnTo>
                  <a:pt x="1863304" y="331381"/>
                </a:lnTo>
                <a:close/>
              </a:path>
              <a:path w="18288000" h="381000">
                <a:moveTo>
                  <a:pt x="1973246" y="328815"/>
                </a:moveTo>
                <a:lnTo>
                  <a:pt x="1918912" y="328815"/>
                </a:lnTo>
                <a:lnTo>
                  <a:pt x="1912583" y="325119"/>
                </a:lnTo>
                <a:lnTo>
                  <a:pt x="1955209" y="325119"/>
                </a:lnTo>
                <a:lnTo>
                  <a:pt x="1973246" y="328815"/>
                </a:lnTo>
                <a:close/>
              </a:path>
              <a:path w="18288000" h="381000">
                <a:moveTo>
                  <a:pt x="2444615" y="328815"/>
                </a:moveTo>
                <a:lnTo>
                  <a:pt x="2435504" y="328815"/>
                </a:lnTo>
                <a:lnTo>
                  <a:pt x="2428933" y="325337"/>
                </a:lnTo>
                <a:lnTo>
                  <a:pt x="2428459" y="325119"/>
                </a:lnTo>
                <a:lnTo>
                  <a:pt x="2490814" y="325119"/>
                </a:lnTo>
                <a:lnTo>
                  <a:pt x="2444615" y="328815"/>
                </a:lnTo>
                <a:close/>
              </a:path>
              <a:path w="18288000" h="381000">
                <a:moveTo>
                  <a:pt x="2851121" y="325976"/>
                </a:moveTo>
                <a:lnTo>
                  <a:pt x="2842200" y="325119"/>
                </a:lnTo>
                <a:lnTo>
                  <a:pt x="2851095" y="325119"/>
                </a:lnTo>
                <a:lnTo>
                  <a:pt x="2851121" y="325976"/>
                </a:lnTo>
                <a:close/>
              </a:path>
              <a:path w="18288000" h="381000">
                <a:moveTo>
                  <a:pt x="2924123" y="331381"/>
                </a:moveTo>
                <a:lnTo>
                  <a:pt x="2907458" y="331381"/>
                </a:lnTo>
                <a:lnTo>
                  <a:pt x="2851121" y="325976"/>
                </a:lnTo>
                <a:lnTo>
                  <a:pt x="2851095" y="325119"/>
                </a:lnTo>
                <a:lnTo>
                  <a:pt x="2956734" y="325119"/>
                </a:lnTo>
                <a:lnTo>
                  <a:pt x="2954784" y="326389"/>
                </a:lnTo>
                <a:lnTo>
                  <a:pt x="2948546" y="328815"/>
                </a:lnTo>
                <a:lnTo>
                  <a:pt x="2941029" y="330079"/>
                </a:lnTo>
                <a:lnTo>
                  <a:pt x="2941970" y="330079"/>
                </a:lnTo>
                <a:lnTo>
                  <a:pt x="2924123" y="331381"/>
                </a:lnTo>
                <a:close/>
              </a:path>
              <a:path w="18288000" h="381000">
                <a:moveTo>
                  <a:pt x="3018825" y="328815"/>
                </a:moveTo>
                <a:lnTo>
                  <a:pt x="2981767" y="328815"/>
                </a:lnTo>
                <a:lnTo>
                  <a:pt x="2991576" y="325119"/>
                </a:lnTo>
                <a:lnTo>
                  <a:pt x="3000472" y="325119"/>
                </a:lnTo>
                <a:lnTo>
                  <a:pt x="3018825" y="328815"/>
                </a:lnTo>
                <a:close/>
              </a:path>
              <a:path w="18288000" h="381000">
                <a:moveTo>
                  <a:pt x="3154310" y="336821"/>
                </a:moveTo>
                <a:lnTo>
                  <a:pt x="3101078" y="336821"/>
                </a:lnTo>
                <a:lnTo>
                  <a:pt x="3104503" y="336549"/>
                </a:lnTo>
                <a:lnTo>
                  <a:pt x="3053026" y="336549"/>
                </a:lnTo>
                <a:lnTo>
                  <a:pt x="3058350" y="331381"/>
                </a:lnTo>
                <a:lnTo>
                  <a:pt x="3056479" y="331381"/>
                </a:lnTo>
                <a:lnTo>
                  <a:pt x="3064596" y="325119"/>
                </a:lnTo>
                <a:lnTo>
                  <a:pt x="3202481" y="325119"/>
                </a:lnTo>
                <a:lnTo>
                  <a:pt x="3228745" y="328815"/>
                </a:lnTo>
                <a:lnTo>
                  <a:pt x="3137570" y="328815"/>
                </a:lnTo>
                <a:lnTo>
                  <a:pt x="3154310" y="336821"/>
                </a:lnTo>
                <a:close/>
              </a:path>
              <a:path w="18288000" h="381000">
                <a:moveTo>
                  <a:pt x="3571962" y="331381"/>
                </a:moveTo>
                <a:lnTo>
                  <a:pt x="3380686" y="331381"/>
                </a:lnTo>
                <a:lnTo>
                  <a:pt x="3346111" y="328815"/>
                </a:lnTo>
                <a:lnTo>
                  <a:pt x="3299449" y="328815"/>
                </a:lnTo>
                <a:lnTo>
                  <a:pt x="3315903" y="325119"/>
                </a:lnTo>
                <a:lnTo>
                  <a:pt x="3547937" y="325119"/>
                </a:lnTo>
                <a:lnTo>
                  <a:pt x="3571962" y="331381"/>
                </a:lnTo>
                <a:close/>
              </a:path>
              <a:path w="18288000" h="381000">
                <a:moveTo>
                  <a:pt x="3600869" y="328815"/>
                </a:moveTo>
                <a:lnTo>
                  <a:pt x="3583693" y="328815"/>
                </a:lnTo>
                <a:lnTo>
                  <a:pt x="3547937" y="325119"/>
                </a:lnTo>
                <a:lnTo>
                  <a:pt x="3596123" y="325119"/>
                </a:lnTo>
                <a:lnTo>
                  <a:pt x="3600869" y="328815"/>
                </a:lnTo>
                <a:close/>
              </a:path>
              <a:path w="18288000" h="381000">
                <a:moveTo>
                  <a:pt x="3645728" y="328815"/>
                </a:moveTo>
                <a:lnTo>
                  <a:pt x="3606835" y="328815"/>
                </a:lnTo>
                <a:lnTo>
                  <a:pt x="3610949" y="325119"/>
                </a:lnTo>
                <a:lnTo>
                  <a:pt x="3630223" y="325119"/>
                </a:lnTo>
                <a:lnTo>
                  <a:pt x="3645728" y="328815"/>
                </a:lnTo>
                <a:close/>
              </a:path>
              <a:path w="18288000" h="381000">
                <a:moveTo>
                  <a:pt x="3864200" y="331381"/>
                </a:moveTo>
                <a:lnTo>
                  <a:pt x="3824498" y="331381"/>
                </a:lnTo>
                <a:lnTo>
                  <a:pt x="3833897" y="328815"/>
                </a:lnTo>
                <a:lnTo>
                  <a:pt x="3769375" y="328815"/>
                </a:lnTo>
                <a:lnTo>
                  <a:pt x="3781083" y="325119"/>
                </a:lnTo>
                <a:lnTo>
                  <a:pt x="3867446" y="325119"/>
                </a:lnTo>
                <a:lnTo>
                  <a:pt x="3864200" y="331381"/>
                </a:lnTo>
                <a:close/>
              </a:path>
              <a:path w="18288000" h="381000">
                <a:moveTo>
                  <a:pt x="4174319" y="326389"/>
                </a:moveTo>
                <a:lnTo>
                  <a:pt x="4167682" y="325119"/>
                </a:lnTo>
                <a:lnTo>
                  <a:pt x="4174354" y="325119"/>
                </a:lnTo>
                <a:lnTo>
                  <a:pt x="4174319" y="326389"/>
                </a:lnTo>
                <a:close/>
              </a:path>
              <a:path w="18288000" h="381000">
                <a:moveTo>
                  <a:pt x="4204441" y="330079"/>
                </a:moveTo>
                <a:lnTo>
                  <a:pt x="4174319" y="326389"/>
                </a:lnTo>
                <a:lnTo>
                  <a:pt x="4174354" y="325119"/>
                </a:lnTo>
                <a:lnTo>
                  <a:pt x="4282587" y="325119"/>
                </a:lnTo>
                <a:lnTo>
                  <a:pt x="4277049" y="328815"/>
                </a:lnTo>
                <a:lnTo>
                  <a:pt x="4215892" y="328815"/>
                </a:lnTo>
                <a:lnTo>
                  <a:pt x="4204441" y="330079"/>
                </a:lnTo>
                <a:close/>
              </a:path>
              <a:path w="18288000" h="381000">
                <a:moveTo>
                  <a:pt x="4886984" y="331381"/>
                </a:moveTo>
                <a:lnTo>
                  <a:pt x="4868886" y="331381"/>
                </a:lnTo>
                <a:lnTo>
                  <a:pt x="4863042" y="325119"/>
                </a:lnTo>
                <a:lnTo>
                  <a:pt x="5035398" y="325119"/>
                </a:lnTo>
                <a:lnTo>
                  <a:pt x="5026854" y="328815"/>
                </a:lnTo>
                <a:lnTo>
                  <a:pt x="4948413" y="328815"/>
                </a:lnTo>
                <a:lnTo>
                  <a:pt x="4886984" y="331381"/>
                </a:lnTo>
                <a:close/>
              </a:path>
              <a:path w="18288000" h="381000">
                <a:moveTo>
                  <a:pt x="5062725" y="336549"/>
                </a:moveTo>
                <a:lnTo>
                  <a:pt x="5058413" y="336549"/>
                </a:lnTo>
                <a:lnTo>
                  <a:pt x="5040802" y="331381"/>
                </a:lnTo>
                <a:lnTo>
                  <a:pt x="5043515" y="331381"/>
                </a:lnTo>
                <a:lnTo>
                  <a:pt x="5035398" y="325119"/>
                </a:lnTo>
                <a:lnTo>
                  <a:pt x="5106935" y="325119"/>
                </a:lnTo>
                <a:lnTo>
                  <a:pt x="5062725" y="336549"/>
                </a:lnTo>
                <a:close/>
              </a:path>
              <a:path w="18288000" h="381000">
                <a:moveTo>
                  <a:pt x="6116687" y="331381"/>
                </a:moveTo>
                <a:lnTo>
                  <a:pt x="6114567" y="331381"/>
                </a:lnTo>
                <a:lnTo>
                  <a:pt x="6126255" y="325119"/>
                </a:lnTo>
                <a:lnTo>
                  <a:pt x="6195568" y="325119"/>
                </a:lnTo>
                <a:lnTo>
                  <a:pt x="6194735" y="328362"/>
                </a:lnTo>
                <a:lnTo>
                  <a:pt x="6194619" y="328815"/>
                </a:lnTo>
                <a:lnTo>
                  <a:pt x="6130113" y="328815"/>
                </a:lnTo>
                <a:lnTo>
                  <a:pt x="6116687" y="331381"/>
                </a:lnTo>
                <a:close/>
              </a:path>
              <a:path w="18288000" h="381000">
                <a:moveTo>
                  <a:pt x="6241253" y="336549"/>
                </a:moveTo>
                <a:lnTo>
                  <a:pt x="6218685" y="336549"/>
                </a:lnTo>
                <a:lnTo>
                  <a:pt x="6201893" y="331381"/>
                </a:lnTo>
                <a:lnTo>
                  <a:pt x="6208151" y="331381"/>
                </a:lnTo>
                <a:lnTo>
                  <a:pt x="6226333" y="325119"/>
                </a:lnTo>
                <a:lnTo>
                  <a:pt x="6231893" y="325119"/>
                </a:lnTo>
                <a:lnTo>
                  <a:pt x="6251195" y="328815"/>
                </a:lnTo>
                <a:lnTo>
                  <a:pt x="6226336" y="328815"/>
                </a:lnTo>
                <a:lnTo>
                  <a:pt x="6241253" y="336549"/>
                </a:lnTo>
                <a:close/>
              </a:path>
              <a:path w="18288000" h="381000">
                <a:moveTo>
                  <a:pt x="6340908" y="331381"/>
                </a:moveTo>
                <a:lnTo>
                  <a:pt x="6278428" y="331381"/>
                </a:lnTo>
                <a:lnTo>
                  <a:pt x="6281785" y="328815"/>
                </a:lnTo>
                <a:lnTo>
                  <a:pt x="6273978" y="328815"/>
                </a:lnTo>
                <a:lnTo>
                  <a:pt x="6231893" y="325119"/>
                </a:lnTo>
                <a:lnTo>
                  <a:pt x="6310099" y="325119"/>
                </a:lnTo>
                <a:lnTo>
                  <a:pt x="6340908" y="331381"/>
                </a:lnTo>
                <a:close/>
              </a:path>
              <a:path w="18288000" h="381000">
                <a:moveTo>
                  <a:pt x="6626887" y="328815"/>
                </a:moveTo>
                <a:lnTo>
                  <a:pt x="6420394" y="328815"/>
                </a:lnTo>
                <a:lnTo>
                  <a:pt x="6393498" y="325119"/>
                </a:lnTo>
                <a:lnTo>
                  <a:pt x="6621824" y="325119"/>
                </a:lnTo>
                <a:lnTo>
                  <a:pt x="6626887" y="328815"/>
                </a:lnTo>
                <a:close/>
              </a:path>
              <a:path w="18288000" h="381000">
                <a:moveTo>
                  <a:pt x="6752600" y="342899"/>
                </a:moveTo>
                <a:lnTo>
                  <a:pt x="6734774" y="342899"/>
                </a:lnTo>
                <a:lnTo>
                  <a:pt x="6734210" y="340659"/>
                </a:lnTo>
                <a:lnTo>
                  <a:pt x="6734135" y="340359"/>
                </a:lnTo>
                <a:lnTo>
                  <a:pt x="6672605" y="340359"/>
                </a:lnTo>
                <a:lnTo>
                  <a:pt x="6695186" y="328815"/>
                </a:lnTo>
                <a:lnTo>
                  <a:pt x="6659804" y="328815"/>
                </a:lnTo>
                <a:lnTo>
                  <a:pt x="6649994" y="325119"/>
                </a:lnTo>
                <a:lnTo>
                  <a:pt x="6721903" y="325119"/>
                </a:lnTo>
                <a:lnTo>
                  <a:pt x="6733673" y="331381"/>
                </a:lnTo>
                <a:lnTo>
                  <a:pt x="6734987" y="331381"/>
                </a:lnTo>
                <a:lnTo>
                  <a:pt x="6738212" y="340359"/>
                </a:lnTo>
                <a:lnTo>
                  <a:pt x="6752600" y="342899"/>
                </a:lnTo>
                <a:close/>
              </a:path>
              <a:path w="18288000" h="381000">
                <a:moveTo>
                  <a:pt x="7029517" y="328815"/>
                </a:moveTo>
                <a:lnTo>
                  <a:pt x="6981484" y="328815"/>
                </a:lnTo>
                <a:lnTo>
                  <a:pt x="6971358" y="325119"/>
                </a:lnTo>
                <a:lnTo>
                  <a:pt x="7020657" y="325119"/>
                </a:lnTo>
                <a:lnTo>
                  <a:pt x="7029517" y="328815"/>
                </a:lnTo>
                <a:close/>
              </a:path>
              <a:path w="18288000" h="381000">
                <a:moveTo>
                  <a:pt x="7108799" y="328815"/>
                </a:moveTo>
                <a:lnTo>
                  <a:pt x="7098821" y="328815"/>
                </a:lnTo>
                <a:lnTo>
                  <a:pt x="7100607" y="325337"/>
                </a:lnTo>
                <a:lnTo>
                  <a:pt x="7100719" y="325119"/>
                </a:lnTo>
                <a:lnTo>
                  <a:pt x="7168920" y="325119"/>
                </a:lnTo>
                <a:lnTo>
                  <a:pt x="7108799" y="328815"/>
                </a:lnTo>
                <a:close/>
              </a:path>
              <a:path w="18288000" h="381000">
                <a:moveTo>
                  <a:pt x="7176605" y="336549"/>
                </a:moveTo>
                <a:lnTo>
                  <a:pt x="7166903" y="336549"/>
                </a:lnTo>
                <a:lnTo>
                  <a:pt x="7159071" y="328815"/>
                </a:lnTo>
                <a:lnTo>
                  <a:pt x="7174300" y="328815"/>
                </a:lnTo>
                <a:lnTo>
                  <a:pt x="7168920" y="325119"/>
                </a:lnTo>
                <a:lnTo>
                  <a:pt x="7331640" y="325119"/>
                </a:lnTo>
                <a:lnTo>
                  <a:pt x="7323848" y="331381"/>
                </a:lnTo>
                <a:lnTo>
                  <a:pt x="7232808" y="331381"/>
                </a:lnTo>
                <a:lnTo>
                  <a:pt x="7233788" y="332205"/>
                </a:lnTo>
                <a:lnTo>
                  <a:pt x="7238574" y="332205"/>
                </a:lnTo>
                <a:lnTo>
                  <a:pt x="7176605" y="336549"/>
                </a:lnTo>
                <a:close/>
              </a:path>
              <a:path w="18288000" h="381000">
                <a:moveTo>
                  <a:pt x="7356627" y="336549"/>
                </a:moveTo>
                <a:lnTo>
                  <a:pt x="7352154" y="336549"/>
                </a:lnTo>
                <a:lnTo>
                  <a:pt x="7331640" y="325119"/>
                </a:lnTo>
                <a:lnTo>
                  <a:pt x="7409850" y="325119"/>
                </a:lnTo>
                <a:lnTo>
                  <a:pt x="7436747" y="328815"/>
                </a:lnTo>
                <a:lnTo>
                  <a:pt x="7407718" y="328815"/>
                </a:lnTo>
                <a:lnTo>
                  <a:pt x="7356627" y="336549"/>
                </a:lnTo>
                <a:close/>
              </a:path>
              <a:path w="18288000" h="381000">
                <a:moveTo>
                  <a:pt x="7552886" y="336549"/>
                </a:moveTo>
                <a:lnTo>
                  <a:pt x="7460899" y="336549"/>
                </a:lnTo>
                <a:lnTo>
                  <a:pt x="7508262" y="328815"/>
                </a:lnTo>
                <a:lnTo>
                  <a:pt x="7490856" y="328815"/>
                </a:lnTo>
                <a:lnTo>
                  <a:pt x="7409850" y="325119"/>
                </a:lnTo>
                <a:lnTo>
                  <a:pt x="7573311" y="325119"/>
                </a:lnTo>
                <a:lnTo>
                  <a:pt x="7552886" y="336549"/>
                </a:lnTo>
                <a:close/>
              </a:path>
              <a:path w="18288000" h="381000">
                <a:moveTo>
                  <a:pt x="7702184" y="328815"/>
                </a:moveTo>
                <a:lnTo>
                  <a:pt x="7662703" y="328815"/>
                </a:lnTo>
                <a:lnTo>
                  <a:pt x="7678208" y="325119"/>
                </a:lnTo>
                <a:lnTo>
                  <a:pt x="7686362" y="325119"/>
                </a:lnTo>
                <a:lnTo>
                  <a:pt x="7702184" y="328815"/>
                </a:lnTo>
                <a:close/>
              </a:path>
              <a:path w="18288000" h="381000">
                <a:moveTo>
                  <a:pt x="8076855" y="331381"/>
                </a:moveTo>
                <a:lnTo>
                  <a:pt x="7811416" y="331381"/>
                </a:lnTo>
                <a:lnTo>
                  <a:pt x="7809849" y="325337"/>
                </a:lnTo>
                <a:lnTo>
                  <a:pt x="7809792" y="325119"/>
                </a:lnTo>
                <a:lnTo>
                  <a:pt x="8135603" y="325119"/>
                </a:lnTo>
                <a:lnTo>
                  <a:pt x="8051433" y="328815"/>
                </a:lnTo>
                <a:lnTo>
                  <a:pt x="8059065" y="328815"/>
                </a:lnTo>
                <a:lnTo>
                  <a:pt x="8076855" y="331381"/>
                </a:lnTo>
                <a:close/>
              </a:path>
              <a:path w="18288000" h="381000">
                <a:moveTo>
                  <a:pt x="8109156" y="331381"/>
                </a:moveTo>
                <a:lnTo>
                  <a:pt x="8099661" y="331381"/>
                </a:lnTo>
                <a:lnTo>
                  <a:pt x="8083884" y="328815"/>
                </a:lnTo>
                <a:lnTo>
                  <a:pt x="8093834" y="328815"/>
                </a:lnTo>
                <a:lnTo>
                  <a:pt x="8135603" y="325119"/>
                </a:lnTo>
                <a:lnTo>
                  <a:pt x="8144869" y="325119"/>
                </a:lnTo>
                <a:lnTo>
                  <a:pt x="8109156" y="331381"/>
                </a:lnTo>
                <a:close/>
              </a:path>
              <a:path w="18288000" h="381000">
                <a:moveTo>
                  <a:pt x="8167391" y="331381"/>
                </a:moveTo>
                <a:lnTo>
                  <a:pt x="8162934" y="331381"/>
                </a:lnTo>
                <a:lnTo>
                  <a:pt x="8146543" y="325119"/>
                </a:lnTo>
                <a:lnTo>
                  <a:pt x="8160066" y="325119"/>
                </a:lnTo>
                <a:lnTo>
                  <a:pt x="8171656" y="328815"/>
                </a:lnTo>
                <a:lnTo>
                  <a:pt x="8174986" y="328815"/>
                </a:lnTo>
                <a:lnTo>
                  <a:pt x="8167391" y="331381"/>
                </a:lnTo>
                <a:close/>
              </a:path>
              <a:path w="18288000" h="381000">
                <a:moveTo>
                  <a:pt x="8198614" y="328815"/>
                </a:moveTo>
                <a:lnTo>
                  <a:pt x="8187280" y="328815"/>
                </a:lnTo>
                <a:lnTo>
                  <a:pt x="8160066" y="325119"/>
                </a:lnTo>
                <a:lnTo>
                  <a:pt x="8231604" y="325119"/>
                </a:lnTo>
                <a:lnTo>
                  <a:pt x="8235241" y="325337"/>
                </a:lnTo>
                <a:lnTo>
                  <a:pt x="8198614" y="328815"/>
                </a:lnTo>
                <a:close/>
              </a:path>
              <a:path w="18288000" h="381000">
                <a:moveTo>
                  <a:pt x="8235241" y="325337"/>
                </a:moveTo>
                <a:lnTo>
                  <a:pt x="8231604" y="325119"/>
                </a:lnTo>
                <a:lnTo>
                  <a:pt x="8237535" y="325119"/>
                </a:lnTo>
                <a:lnTo>
                  <a:pt x="8235241" y="325337"/>
                </a:lnTo>
                <a:close/>
              </a:path>
              <a:path w="18288000" h="381000">
                <a:moveTo>
                  <a:pt x="8584915" y="346709"/>
                </a:moveTo>
                <a:lnTo>
                  <a:pt x="8568520" y="343402"/>
                </a:lnTo>
                <a:lnTo>
                  <a:pt x="8568128" y="342899"/>
                </a:lnTo>
                <a:lnTo>
                  <a:pt x="8479438" y="342899"/>
                </a:lnTo>
                <a:lnTo>
                  <a:pt x="8453767" y="328815"/>
                </a:lnTo>
                <a:lnTo>
                  <a:pt x="8293308" y="328815"/>
                </a:lnTo>
                <a:lnTo>
                  <a:pt x="8235241" y="325337"/>
                </a:lnTo>
                <a:lnTo>
                  <a:pt x="8237535" y="325119"/>
                </a:lnTo>
                <a:lnTo>
                  <a:pt x="10447048" y="325119"/>
                </a:lnTo>
                <a:lnTo>
                  <a:pt x="10398997" y="331381"/>
                </a:lnTo>
                <a:lnTo>
                  <a:pt x="8469028" y="331381"/>
                </a:lnTo>
                <a:lnTo>
                  <a:pt x="8461768" y="332908"/>
                </a:lnTo>
                <a:lnTo>
                  <a:pt x="10387579" y="332908"/>
                </a:lnTo>
                <a:lnTo>
                  <a:pt x="10359776" y="336549"/>
                </a:lnTo>
                <a:lnTo>
                  <a:pt x="8652949" y="336549"/>
                </a:lnTo>
                <a:lnTo>
                  <a:pt x="8651274" y="336821"/>
                </a:lnTo>
                <a:lnTo>
                  <a:pt x="8584915" y="346709"/>
                </a:lnTo>
                <a:close/>
              </a:path>
              <a:path w="18288000" h="381000">
                <a:moveTo>
                  <a:pt x="10433429" y="332205"/>
                </a:moveTo>
                <a:lnTo>
                  <a:pt x="10392946" y="332205"/>
                </a:lnTo>
                <a:lnTo>
                  <a:pt x="10447048" y="325119"/>
                </a:lnTo>
                <a:lnTo>
                  <a:pt x="10567514" y="325119"/>
                </a:lnTo>
                <a:lnTo>
                  <a:pt x="10541882" y="328815"/>
                </a:lnTo>
                <a:lnTo>
                  <a:pt x="10469726" y="328815"/>
                </a:lnTo>
                <a:lnTo>
                  <a:pt x="10476037" y="331381"/>
                </a:lnTo>
                <a:lnTo>
                  <a:pt x="10434669" y="331381"/>
                </a:lnTo>
                <a:lnTo>
                  <a:pt x="10433429" y="332205"/>
                </a:lnTo>
                <a:close/>
              </a:path>
              <a:path w="18288000" h="381000">
                <a:moveTo>
                  <a:pt x="10799927" y="328815"/>
                </a:moveTo>
                <a:lnTo>
                  <a:pt x="10755845" y="328815"/>
                </a:lnTo>
                <a:lnTo>
                  <a:pt x="10777679" y="325119"/>
                </a:lnTo>
                <a:lnTo>
                  <a:pt x="10789169" y="325119"/>
                </a:lnTo>
                <a:lnTo>
                  <a:pt x="10799927" y="328815"/>
                </a:lnTo>
                <a:close/>
              </a:path>
              <a:path w="18288000" h="381000">
                <a:moveTo>
                  <a:pt x="11388225" y="331381"/>
                </a:moveTo>
                <a:lnTo>
                  <a:pt x="11356252" y="331381"/>
                </a:lnTo>
                <a:lnTo>
                  <a:pt x="11340343" y="325119"/>
                </a:lnTo>
                <a:lnTo>
                  <a:pt x="11883361" y="325119"/>
                </a:lnTo>
                <a:lnTo>
                  <a:pt x="11823872" y="328815"/>
                </a:lnTo>
                <a:lnTo>
                  <a:pt x="11383190" y="328815"/>
                </a:lnTo>
                <a:lnTo>
                  <a:pt x="11388225" y="331381"/>
                </a:lnTo>
                <a:close/>
              </a:path>
              <a:path w="18288000" h="381000">
                <a:moveTo>
                  <a:pt x="11891543" y="328815"/>
                </a:moveTo>
                <a:lnTo>
                  <a:pt x="11889373" y="328815"/>
                </a:lnTo>
                <a:lnTo>
                  <a:pt x="11883361" y="325119"/>
                </a:lnTo>
                <a:lnTo>
                  <a:pt x="11898188" y="325119"/>
                </a:lnTo>
                <a:lnTo>
                  <a:pt x="11891543" y="328815"/>
                </a:lnTo>
                <a:close/>
              </a:path>
              <a:path w="18288000" h="381000">
                <a:moveTo>
                  <a:pt x="12055586" y="336549"/>
                </a:moveTo>
                <a:lnTo>
                  <a:pt x="12041173" y="336549"/>
                </a:lnTo>
                <a:lnTo>
                  <a:pt x="11962946" y="331381"/>
                </a:lnTo>
                <a:lnTo>
                  <a:pt x="11978034" y="331381"/>
                </a:lnTo>
                <a:lnTo>
                  <a:pt x="11963424" y="325119"/>
                </a:lnTo>
                <a:lnTo>
                  <a:pt x="12083148" y="325119"/>
                </a:lnTo>
                <a:lnTo>
                  <a:pt x="12113992" y="328815"/>
                </a:lnTo>
                <a:lnTo>
                  <a:pt x="12124205" y="328815"/>
                </a:lnTo>
                <a:lnTo>
                  <a:pt x="12055586" y="336549"/>
                </a:lnTo>
                <a:close/>
              </a:path>
              <a:path w="18288000" h="381000">
                <a:moveTo>
                  <a:pt x="14177873" y="332205"/>
                </a:moveTo>
                <a:lnTo>
                  <a:pt x="14046526" y="332205"/>
                </a:lnTo>
                <a:lnTo>
                  <a:pt x="14047608" y="331381"/>
                </a:lnTo>
                <a:lnTo>
                  <a:pt x="14058017" y="325119"/>
                </a:lnTo>
                <a:lnTo>
                  <a:pt x="14203314" y="325119"/>
                </a:lnTo>
                <a:lnTo>
                  <a:pt x="14203423" y="326389"/>
                </a:lnTo>
                <a:lnTo>
                  <a:pt x="14203532" y="327659"/>
                </a:lnTo>
                <a:lnTo>
                  <a:pt x="14203631" y="328815"/>
                </a:lnTo>
                <a:lnTo>
                  <a:pt x="14117188" y="328815"/>
                </a:lnTo>
                <a:lnTo>
                  <a:pt x="14176603" y="331381"/>
                </a:lnTo>
                <a:lnTo>
                  <a:pt x="14174282" y="331381"/>
                </a:lnTo>
                <a:lnTo>
                  <a:pt x="14177873" y="332205"/>
                </a:lnTo>
                <a:close/>
              </a:path>
              <a:path w="18288000" h="381000">
                <a:moveTo>
                  <a:pt x="14224224" y="328815"/>
                </a:moveTo>
                <a:lnTo>
                  <a:pt x="14217554" y="328815"/>
                </a:lnTo>
                <a:lnTo>
                  <a:pt x="14203314" y="325119"/>
                </a:lnTo>
                <a:lnTo>
                  <a:pt x="14248906" y="325119"/>
                </a:lnTo>
                <a:lnTo>
                  <a:pt x="14224224" y="328815"/>
                </a:lnTo>
                <a:close/>
              </a:path>
              <a:path w="18288000" h="381000">
                <a:moveTo>
                  <a:pt x="17236886" y="328815"/>
                </a:moveTo>
                <a:lnTo>
                  <a:pt x="16117952" y="328815"/>
                </a:lnTo>
                <a:lnTo>
                  <a:pt x="16121116" y="325119"/>
                </a:lnTo>
                <a:lnTo>
                  <a:pt x="17243848" y="325119"/>
                </a:lnTo>
                <a:lnTo>
                  <a:pt x="17236886" y="328815"/>
                </a:lnTo>
                <a:close/>
              </a:path>
              <a:path w="18288000" h="381000">
                <a:moveTo>
                  <a:pt x="17432792" y="346709"/>
                </a:moveTo>
                <a:lnTo>
                  <a:pt x="17419131" y="346709"/>
                </a:lnTo>
                <a:lnTo>
                  <a:pt x="17299446" y="340359"/>
                </a:lnTo>
                <a:lnTo>
                  <a:pt x="17292733" y="336549"/>
                </a:lnTo>
                <a:lnTo>
                  <a:pt x="17293316" y="336549"/>
                </a:lnTo>
                <a:lnTo>
                  <a:pt x="17289971" y="328815"/>
                </a:lnTo>
                <a:lnTo>
                  <a:pt x="17290973" y="328815"/>
                </a:lnTo>
                <a:lnTo>
                  <a:pt x="17295369" y="325119"/>
                </a:lnTo>
                <a:lnTo>
                  <a:pt x="17505905" y="325119"/>
                </a:lnTo>
                <a:lnTo>
                  <a:pt x="17502009" y="331381"/>
                </a:lnTo>
                <a:lnTo>
                  <a:pt x="17484491" y="331381"/>
                </a:lnTo>
                <a:lnTo>
                  <a:pt x="17504051" y="340359"/>
                </a:lnTo>
                <a:lnTo>
                  <a:pt x="17432792" y="346709"/>
                </a:lnTo>
                <a:close/>
              </a:path>
              <a:path w="18288000" h="381000">
                <a:moveTo>
                  <a:pt x="17644657" y="328815"/>
                </a:moveTo>
                <a:lnTo>
                  <a:pt x="17528055" y="328815"/>
                </a:lnTo>
                <a:lnTo>
                  <a:pt x="17505905" y="325119"/>
                </a:lnTo>
                <a:lnTo>
                  <a:pt x="17649720" y="325119"/>
                </a:lnTo>
                <a:lnTo>
                  <a:pt x="17644657" y="328815"/>
                </a:lnTo>
                <a:close/>
              </a:path>
              <a:path w="18288000" h="381000">
                <a:moveTo>
                  <a:pt x="18107974" y="354775"/>
                </a:moveTo>
                <a:lnTo>
                  <a:pt x="17837792" y="354775"/>
                </a:lnTo>
                <a:lnTo>
                  <a:pt x="17856273" y="354220"/>
                </a:lnTo>
                <a:lnTo>
                  <a:pt x="17699981" y="354220"/>
                </a:lnTo>
                <a:lnTo>
                  <a:pt x="17676437" y="342899"/>
                </a:lnTo>
                <a:lnTo>
                  <a:pt x="17630492" y="342899"/>
                </a:lnTo>
                <a:lnTo>
                  <a:pt x="17681967" y="340359"/>
                </a:lnTo>
                <a:lnTo>
                  <a:pt x="17637279" y="336549"/>
                </a:lnTo>
                <a:lnTo>
                  <a:pt x="17644053" y="336549"/>
                </a:lnTo>
                <a:lnTo>
                  <a:pt x="17672701" y="325119"/>
                </a:lnTo>
                <a:lnTo>
                  <a:pt x="18287998" y="325119"/>
                </a:lnTo>
                <a:lnTo>
                  <a:pt x="18287998" y="345439"/>
                </a:lnTo>
                <a:lnTo>
                  <a:pt x="18228499" y="350396"/>
                </a:lnTo>
                <a:lnTo>
                  <a:pt x="18115206" y="350396"/>
                </a:lnTo>
                <a:lnTo>
                  <a:pt x="18115260" y="350690"/>
                </a:lnTo>
                <a:lnTo>
                  <a:pt x="18113346" y="351789"/>
                </a:lnTo>
                <a:lnTo>
                  <a:pt x="18107974" y="354775"/>
                </a:lnTo>
                <a:close/>
              </a:path>
              <a:path w="18288000" h="381000">
                <a:moveTo>
                  <a:pt x="893175" y="328815"/>
                </a:moveTo>
                <a:lnTo>
                  <a:pt x="875279" y="328815"/>
                </a:lnTo>
                <a:lnTo>
                  <a:pt x="892098" y="327659"/>
                </a:lnTo>
                <a:lnTo>
                  <a:pt x="893175" y="328815"/>
                </a:lnTo>
                <a:close/>
              </a:path>
              <a:path w="18288000" h="381000">
                <a:moveTo>
                  <a:pt x="2512246" y="330079"/>
                </a:moveTo>
                <a:lnTo>
                  <a:pt x="2507538" y="328362"/>
                </a:lnTo>
                <a:lnTo>
                  <a:pt x="2509114" y="328815"/>
                </a:lnTo>
                <a:lnTo>
                  <a:pt x="2512246" y="330079"/>
                </a:lnTo>
                <a:close/>
              </a:path>
              <a:path w="18288000" h="381000">
                <a:moveTo>
                  <a:pt x="10397153" y="336549"/>
                </a:moveTo>
                <a:lnTo>
                  <a:pt x="10391550" y="336549"/>
                </a:lnTo>
                <a:lnTo>
                  <a:pt x="10392127" y="332908"/>
                </a:lnTo>
                <a:lnTo>
                  <a:pt x="10392239" y="332205"/>
                </a:lnTo>
                <a:lnTo>
                  <a:pt x="10392303" y="331802"/>
                </a:lnTo>
                <a:lnTo>
                  <a:pt x="10392369" y="331381"/>
                </a:lnTo>
                <a:lnTo>
                  <a:pt x="10398997" y="331381"/>
                </a:lnTo>
                <a:lnTo>
                  <a:pt x="10422168" y="328362"/>
                </a:lnTo>
                <a:lnTo>
                  <a:pt x="10392946" y="332205"/>
                </a:lnTo>
                <a:lnTo>
                  <a:pt x="10435712" y="332205"/>
                </a:lnTo>
                <a:lnTo>
                  <a:pt x="10397153" y="336549"/>
                </a:lnTo>
                <a:close/>
              </a:path>
              <a:path w="18288000" h="381000">
                <a:moveTo>
                  <a:pt x="425946" y="331381"/>
                </a:moveTo>
                <a:lnTo>
                  <a:pt x="416603" y="331381"/>
                </a:lnTo>
                <a:lnTo>
                  <a:pt x="417946" y="328815"/>
                </a:lnTo>
                <a:lnTo>
                  <a:pt x="460521" y="328815"/>
                </a:lnTo>
                <a:lnTo>
                  <a:pt x="425946" y="331381"/>
                </a:lnTo>
                <a:close/>
              </a:path>
              <a:path w="18288000" h="381000">
                <a:moveTo>
                  <a:pt x="469601" y="340359"/>
                </a:moveTo>
                <a:lnTo>
                  <a:pt x="453638" y="328815"/>
                </a:lnTo>
                <a:lnTo>
                  <a:pt x="487835" y="328815"/>
                </a:lnTo>
                <a:lnTo>
                  <a:pt x="497905" y="331381"/>
                </a:lnTo>
                <a:lnTo>
                  <a:pt x="465870" y="331381"/>
                </a:lnTo>
                <a:lnTo>
                  <a:pt x="471852" y="332205"/>
                </a:lnTo>
                <a:lnTo>
                  <a:pt x="474137" y="332205"/>
                </a:lnTo>
                <a:lnTo>
                  <a:pt x="469601" y="340359"/>
                </a:lnTo>
                <a:close/>
              </a:path>
              <a:path w="18288000" h="381000">
                <a:moveTo>
                  <a:pt x="650469" y="331381"/>
                </a:moveTo>
                <a:lnTo>
                  <a:pt x="628089" y="331381"/>
                </a:lnTo>
                <a:lnTo>
                  <a:pt x="634131" y="328815"/>
                </a:lnTo>
                <a:lnTo>
                  <a:pt x="647784" y="328815"/>
                </a:lnTo>
                <a:lnTo>
                  <a:pt x="650469" y="331381"/>
                </a:lnTo>
                <a:close/>
              </a:path>
              <a:path w="18288000" h="381000">
                <a:moveTo>
                  <a:pt x="1028368" y="336549"/>
                </a:moveTo>
                <a:lnTo>
                  <a:pt x="1026203" y="336549"/>
                </a:lnTo>
                <a:lnTo>
                  <a:pt x="986300" y="328815"/>
                </a:lnTo>
                <a:lnTo>
                  <a:pt x="1012379" y="328815"/>
                </a:lnTo>
                <a:lnTo>
                  <a:pt x="1022114" y="331381"/>
                </a:lnTo>
                <a:lnTo>
                  <a:pt x="1023862" y="331381"/>
                </a:lnTo>
                <a:lnTo>
                  <a:pt x="1028368" y="336549"/>
                </a:lnTo>
                <a:close/>
              </a:path>
              <a:path w="18288000" h="381000">
                <a:moveTo>
                  <a:pt x="1144203" y="340359"/>
                </a:moveTo>
                <a:lnTo>
                  <a:pt x="1134859" y="328815"/>
                </a:lnTo>
                <a:lnTo>
                  <a:pt x="1130806" y="328815"/>
                </a:lnTo>
                <a:lnTo>
                  <a:pt x="1166723" y="331381"/>
                </a:lnTo>
                <a:lnTo>
                  <a:pt x="1180826" y="331381"/>
                </a:lnTo>
                <a:lnTo>
                  <a:pt x="1144203" y="340359"/>
                </a:lnTo>
                <a:close/>
              </a:path>
              <a:path w="18288000" h="381000">
                <a:moveTo>
                  <a:pt x="1250770" y="331381"/>
                </a:moveTo>
                <a:lnTo>
                  <a:pt x="1232339" y="331381"/>
                </a:lnTo>
                <a:lnTo>
                  <a:pt x="1216226" y="328815"/>
                </a:lnTo>
                <a:lnTo>
                  <a:pt x="1232979" y="328815"/>
                </a:lnTo>
                <a:lnTo>
                  <a:pt x="1250770" y="331381"/>
                </a:lnTo>
                <a:close/>
              </a:path>
              <a:path w="18288000" h="381000">
                <a:moveTo>
                  <a:pt x="1331346" y="331381"/>
                </a:moveTo>
                <a:lnTo>
                  <a:pt x="1322003" y="331381"/>
                </a:lnTo>
                <a:lnTo>
                  <a:pt x="1280715" y="328815"/>
                </a:lnTo>
                <a:lnTo>
                  <a:pt x="1323290" y="328815"/>
                </a:lnTo>
                <a:lnTo>
                  <a:pt x="1331346" y="331381"/>
                </a:lnTo>
                <a:close/>
              </a:path>
              <a:path w="18288000" h="381000">
                <a:moveTo>
                  <a:pt x="1900644" y="331381"/>
                </a:moveTo>
                <a:lnTo>
                  <a:pt x="1897341" y="331381"/>
                </a:lnTo>
                <a:lnTo>
                  <a:pt x="1924866" y="328815"/>
                </a:lnTo>
                <a:lnTo>
                  <a:pt x="1939918" y="328815"/>
                </a:lnTo>
                <a:lnTo>
                  <a:pt x="1900644" y="331381"/>
                </a:lnTo>
                <a:close/>
              </a:path>
              <a:path w="18288000" h="381000">
                <a:moveTo>
                  <a:pt x="1972102" y="331381"/>
                </a:moveTo>
                <a:lnTo>
                  <a:pt x="1943468" y="331381"/>
                </a:lnTo>
                <a:lnTo>
                  <a:pt x="1930713" y="328815"/>
                </a:lnTo>
                <a:lnTo>
                  <a:pt x="1941220" y="328815"/>
                </a:lnTo>
                <a:lnTo>
                  <a:pt x="1972102" y="331381"/>
                </a:lnTo>
                <a:close/>
              </a:path>
              <a:path w="18288000" h="381000">
                <a:moveTo>
                  <a:pt x="2847426" y="331381"/>
                </a:moveTo>
                <a:lnTo>
                  <a:pt x="2840519" y="331381"/>
                </a:lnTo>
                <a:lnTo>
                  <a:pt x="2801580" y="328815"/>
                </a:lnTo>
                <a:lnTo>
                  <a:pt x="2800095" y="328815"/>
                </a:lnTo>
                <a:lnTo>
                  <a:pt x="2847426" y="331381"/>
                </a:lnTo>
                <a:close/>
              </a:path>
              <a:path w="18288000" h="381000">
                <a:moveTo>
                  <a:pt x="2851419" y="331381"/>
                </a:moveTo>
                <a:lnTo>
                  <a:pt x="2847426" y="331381"/>
                </a:lnTo>
                <a:lnTo>
                  <a:pt x="2800095" y="328815"/>
                </a:lnTo>
                <a:lnTo>
                  <a:pt x="2851251" y="328815"/>
                </a:lnTo>
                <a:lnTo>
                  <a:pt x="2851375" y="330715"/>
                </a:lnTo>
                <a:lnTo>
                  <a:pt x="2851419" y="331381"/>
                </a:lnTo>
                <a:close/>
              </a:path>
              <a:path w="18288000" h="381000">
                <a:moveTo>
                  <a:pt x="2876033" y="331381"/>
                </a:moveTo>
                <a:lnTo>
                  <a:pt x="2859694" y="331381"/>
                </a:lnTo>
                <a:lnTo>
                  <a:pt x="2856002" y="328815"/>
                </a:lnTo>
                <a:lnTo>
                  <a:pt x="2874077" y="328815"/>
                </a:lnTo>
                <a:lnTo>
                  <a:pt x="2884104" y="330079"/>
                </a:lnTo>
                <a:lnTo>
                  <a:pt x="2886979" y="330079"/>
                </a:lnTo>
                <a:lnTo>
                  <a:pt x="2876033" y="331381"/>
                </a:lnTo>
                <a:close/>
              </a:path>
              <a:path w="18288000" h="381000">
                <a:moveTo>
                  <a:pt x="2970819" y="340359"/>
                </a:moveTo>
                <a:lnTo>
                  <a:pt x="2943176" y="328815"/>
                </a:lnTo>
                <a:lnTo>
                  <a:pt x="2940029" y="328815"/>
                </a:lnTo>
                <a:lnTo>
                  <a:pt x="2979975" y="331381"/>
                </a:lnTo>
                <a:lnTo>
                  <a:pt x="2970819" y="340359"/>
                </a:lnTo>
                <a:close/>
              </a:path>
              <a:path w="18288000" h="381000">
                <a:moveTo>
                  <a:pt x="2994541" y="340359"/>
                </a:moveTo>
                <a:lnTo>
                  <a:pt x="2979364" y="336549"/>
                </a:lnTo>
                <a:lnTo>
                  <a:pt x="2991969" y="336549"/>
                </a:lnTo>
                <a:lnTo>
                  <a:pt x="3003157" y="328815"/>
                </a:lnTo>
                <a:lnTo>
                  <a:pt x="3023352" y="328815"/>
                </a:lnTo>
                <a:lnTo>
                  <a:pt x="2994541" y="340359"/>
                </a:lnTo>
                <a:close/>
              </a:path>
              <a:path w="18288000" h="381000">
                <a:moveTo>
                  <a:pt x="3225510" y="331381"/>
                </a:moveTo>
                <a:lnTo>
                  <a:pt x="3201444" y="331381"/>
                </a:lnTo>
                <a:lnTo>
                  <a:pt x="3125246" y="328815"/>
                </a:lnTo>
                <a:lnTo>
                  <a:pt x="3234909" y="328815"/>
                </a:lnTo>
                <a:lnTo>
                  <a:pt x="3225510" y="331381"/>
                </a:lnTo>
                <a:close/>
              </a:path>
              <a:path w="18288000" h="381000">
                <a:moveTo>
                  <a:pt x="3358583" y="331381"/>
                </a:moveTo>
                <a:lnTo>
                  <a:pt x="3344427" y="331381"/>
                </a:lnTo>
                <a:lnTo>
                  <a:pt x="3286355" y="328815"/>
                </a:lnTo>
                <a:lnTo>
                  <a:pt x="3350862" y="328815"/>
                </a:lnTo>
                <a:lnTo>
                  <a:pt x="3358583" y="331381"/>
                </a:lnTo>
                <a:close/>
              </a:path>
              <a:path w="18288000" h="381000">
                <a:moveTo>
                  <a:pt x="3631256" y="331381"/>
                </a:moveTo>
                <a:lnTo>
                  <a:pt x="3620497" y="331381"/>
                </a:lnTo>
                <a:lnTo>
                  <a:pt x="3603042" y="328815"/>
                </a:lnTo>
                <a:lnTo>
                  <a:pt x="3652068" y="328815"/>
                </a:lnTo>
                <a:lnTo>
                  <a:pt x="3631256" y="331381"/>
                </a:lnTo>
                <a:close/>
              </a:path>
              <a:path w="18288000" h="381000">
                <a:moveTo>
                  <a:pt x="4174056" y="331381"/>
                </a:moveTo>
                <a:lnTo>
                  <a:pt x="4163130" y="331381"/>
                </a:lnTo>
                <a:lnTo>
                  <a:pt x="4124527" y="328815"/>
                </a:lnTo>
                <a:lnTo>
                  <a:pt x="4174211" y="328815"/>
                </a:lnTo>
                <a:lnTo>
                  <a:pt x="4174096" y="330715"/>
                </a:lnTo>
                <a:lnTo>
                  <a:pt x="4174056" y="331381"/>
                </a:lnTo>
                <a:close/>
              </a:path>
              <a:path w="18288000" h="381000">
                <a:moveTo>
                  <a:pt x="4192034" y="336549"/>
                </a:moveTo>
                <a:lnTo>
                  <a:pt x="4145782" y="336549"/>
                </a:lnTo>
                <a:lnTo>
                  <a:pt x="4215892" y="328815"/>
                </a:lnTo>
                <a:lnTo>
                  <a:pt x="4213529" y="328815"/>
                </a:lnTo>
                <a:lnTo>
                  <a:pt x="4197417" y="331381"/>
                </a:lnTo>
                <a:lnTo>
                  <a:pt x="4193126" y="331381"/>
                </a:lnTo>
                <a:lnTo>
                  <a:pt x="4192107" y="336206"/>
                </a:lnTo>
                <a:lnTo>
                  <a:pt x="4192034" y="336549"/>
                </a:lnTo>
                <a:close/>
              </a:path>
              <a:path w="18288000" h="381000">
                <a:moveTo>
                  <a:pt x="4205648" y="330079"/>
                </a:moveTo>
                <a:lnTo>
                  <a:pt x="4213529" y="328815"/>
                </a:lnTo>
                <a:lnTo>
                  <a:pt x="4215772" y="328815"/>
                </a:lnTo>
                <a:lnTo>
                  <a:pt x="4205648" y="330079"/>
                </a:lnTo>
                <a:close/>
              </a:path>
              <a:path w="18288000" h="381000">
                <a:moveTo>
                  <a:pt x="4275290" y="330079"/>
                </a:moveTo>
                <a:lnTo>
                  <a:pt x="4208707" y="330079"/>
                </a:lnTo>
                <a:lnTo>
                  <a:pt x="4213220" y="328815"/>
                </a:lnTo>
                <a:lnTo>
                  <a:pt x="4277036" y="328815"/>
                </a:lnTo>
                <a:lnTo>
                  <a:pt x="4275290" y="330079"/>
                </a:lnTo>
                <a:close/>
              </a:path>
              <a:path w="18288000" h="381000">
                <a:moveTo>
                  <a:pt x="4719728" y="331381"/>
                </a:moveTo>
                <a:lnTo>
                  <a:pt x="4689437" y="331381"/>
                </a:lnTo>
                <a:lnTo>
                  <a:pt x="4681045" y="328815"/>
                </a:lnTo>
                <a:lnTo>
                  <a:pt x="4691195" y="328815"/>
                </a:lnTo>
                <a:lnTo>
                  <a:pt x="4719728" y="331381"/>
                </a:lnTo>
                <a:close/>
              </a:path>
              <a:path w="18288000" h="381000">
                <a:moveTo>
                  <a:pt x="4970962" y="331381"/>
                </a:moveTo>
                <a:lnTo>
                  <a:pt x="4940584" y="331381"/>
                </a:lnTo>
                <a:lnTo>
                  <a:pt x="4936891" y="328815"/>
                </a:lnTo>
                <a:lnTo>
                  <a:pt x="5037090" y="328815"/>
                </a:lnTo>
                <a:lnTo>
                  <a:pt x="4970962" y="331381"/>
                </a:lnTo>
                <a:close/>
              </a:path>
              <a:path w="18288000" h="381000">
                <a:moveTo>
                  <a:pt x="6073421" y="331381"/>
                </a:moveTo>
                <a:lnTo>
                  <a:pt x="6068456" y="331381"/>
                </a:lnTo>
                <a:lnTo>
                  <a:pt x="6073827" y="328815"/>
                </a:lnTo>
                <a:lnTo>
                  <a:pt x="6088526" y="328815"/>
                </a:lnTo>
                <a:lnTo>
                  <a:pt x="6073421" y="331381"/>
                </a:lnTo>
                <a:close/>
              </a:path>
              <a:path w="18288000" h="381000">
                <a:moveTo>
                  <a:pt x="6192385" y="336549"/>
                </a:moveTo>
                <a:lnTo>
                  <a:pt x="6187445" y="336549"/>
                </a:lnTo>
                <a:lnTo>
                  <a:pt x="6160319" y="332908"/>
                </a:lnTo>
                <a:lnTo>
                  <a:pt x="6176291" y="331381"/>
                </a:lnTo>
                <a:lnTo>
                  <a:pt x="6127185" y="331381"/>
                </a:lnTo>
                <a:lnTo>
                  <a:pt x="6127856" y="328815"/>
                </a:lnTo>
                <a:lnTo>
                  <a:pt x="6194623" y="328815"/>
                </a:lnTo>
                <a:lnTo>
                  <a:pt x="6192485" y="336206"/>
                </a:lnTo>
                <a:lnTo>
                  <a:pt x="6192385" y="336549"/>
                </a:lnTo>
                <a:close/>
              </a:path>
              <a:path w="18288000" h="381000">
                <a:moveTo>
                  <a:pt x="6596258" y="331381"/>
                </a:moveTo>
                <a:lnTo>
                  <a:pt x="6476215" y="331381"/>
                </a:lnTo>
                <a:lnTo>
                  <a:pt x="6469838" y="328815"/>
                </a:lnTo>
                <a:lnTo>
                  <a:pt x="6634525" y="328815"/>
                </a:lnTo>
                <a:lnTo>
                  <a:pt x="6596258" y="331381"/>
                </a:lnTo>
                <a:close/>
              </a:path>
              <a:path w="18288000" h="381000">
                <a:moveTo>
                  <a:pt x="6673723" y="331381"/>
                </a:moveTo>
                <a:lnTo>
                  <a:pt x="6642974" y="331381"/>
                </a:lnTo>
                <a:lnTo>
                  <a:pt x="6665464" y="328815"/>
                </a:lnTo>
                <a:lnTo>
                  <a:pt x="6675066" y="328815"/>
                </a:lnTo>
                <a:lnTo>
                  <a:pt x="6673723" y="331381"/>
                </a:lnTo>
                <a:close/>
              </a:path>
              <a:path w="18288000" h="381000">
                <a:moveTo>
                  <a:pt x="7012778" y="332205"/>
                </a:moveTo>
                <a:lnTo>
                  <a:pt x="6992054" y="332205"/>
                </a:lnTo>
                <a:lnTo>
                  <a:pt x="6986962" y="331381"/>
                </a:lnTo>
                <a:lnTo>
                  <a:pt x="6967908" y="331381"/>
                </a:lnTo>
                <a:lnTo>
                  <a:pt x="6963544" y="328815"/>
                </a:lnTo>
                <a:lnTo>
                  <a:pt x="7005750" y="328815"/>
                </a:lnTo>
                <a:lnTo>
                  <a:pt x="7012778" y="332205"/>
                </a:lnTo>
                <a:close/>
              </a:path>
              <a:path w="18288000" h="381000">
                <a:moveTo>
                  <a:pt x="7054056" y="331381"/>
                </a:moveTo>
                <a:lnTo>
                  <a:pt x="7044241" y="331381"/>
                </a:lnTo>
                <a:lnTo>
                  <a:pt x="6998924" y="328815"/>
                </a:lnTo>
                <a:lnTo>
                  <a:pt x="7043650" y="328815"/>
                </a:lnTo>
                <a:lnTo>
                  <a:pt x="7054056" y="331381"/>
                </a:lnTo>
                <a:close/>
              </a:path>
              <a:path w="18288000" h="381000">
                <a:moveTo>
                  <a:pt x="7394060" y="336206"/>
                </a:moveTo>
                <a:lnTo>
                  <a:pt x="7404751" y="328815"/>
                </a:lnTo>
                <a:lnTo>
                  <a:pt x="7444030" y="328815"/>
                </a:lnTo>
                <a:lnTo>
                  <a:pt x="7428924" y="331381"/>
                </a:lnTo>
                <a:lnTo>
                  <a:pt x="7420492" y="331381"/>
                </a:lnTo>
                <a:lnTo>
                  <a:pt x="7394060" y="336206"/>
                </a:lnTo>
                <a:close/>
              </a:path>
              <a:path w="18288000" h="381000">
                <a:moveTo>
                  <a:pt x="8303884" y="331381"/>
                </a:moveTo>
                <a:lnTo>
                  <a:pt x="8297561" y="331381"/>
                </a:lnTo>
                <a:lnTo>
                  <a:pt x="8293533" y="328815"/>
                </a:lnTo>
                <a:lnTo>
                  <a:pt x="8322347" y="328815"/>
                </a:lnTo>
                <a:lnTo>
                  <a:pt x="8303884" y="331381"/>
                </a:lnTo>
                <a:close/>
              </a:path>
              <a:path w="18288000" h="381000">
                <a:moveTo>
                  <a:pt x="8444454" y="336549"/>
                </a:moveTo>
                <a:lnTo>
                  <a:pt x="8402617" y="336549"/>
                </a:lnTo>
                <a:lnTo>
                  <a:pt x="8312666" y="328815"/>
                </a:lnTo>
                <a:lnTo>
                  <a:pt x="8454920" y="328815"/>
                </a:lnTo>
                <a:lnTo>
                  <a:pt x="8453913" y="331381"/>
                </a:lnTo>
                <a:lnTo>
                  <a:pt x="8458444" y="331381"/>
                </a:lnTo>
                <a:lnTo>
                  <a:pt x="8461227" y="332908"/>
                </a:lnTo>
                <a:lnTo>
                  <a:pt x="8461768" y="332908"/>
                </a:lnTo>
                <a:lnTo>
                  <a:pt x="8444454" y="336549"/>
                </a:lnTo>
                <a:close/>
              </a:path>
              <a:path w="18288000" h="381000">
                <a:moveTo>
                  <a:pt x="10546465" y="336549"/>
                </a:moveTo>
                <a:lnTo>
                  <a:pt x="10496303" y="336549"/>
                </a:lnTo>
                <a:lnTo>
                  <a:pt x="10511967" y="328815"/>
                </a:lnTo>
                <a:lnTo>
                  <a:pt x="10536768" y="328815"/>
                </a:lnTo>
                <a:lnTo>
                  <a:pt x="10546465" y="336549"/>
                </a:lnTo>
                <a:close/>
              </a:path>
              <a:path w="18288000" h="381000">
                <a:moveTo>
                  <a:pt x="11029354" y="346709"/>
                </a:moveTo>
                <a:lnTo>
                  <a:pt x="11025131" y="346709"/>
                </a:lnTo>
                <a:lnTo>
                  <a:pt x="10896717" y="336549"/>
                </a:lnTo>
                <a:lnTo>
                  <a:pt x="10902591" y="336549"/>
                </a:lnTo>
                <a:lnTo>
                  <a:pt x="10902591" y="328815"/>
                </a:lnTo>
                <a:lnTo>
                  <a:pt x="11124156" y="328815"/>
                </a:lnTo>
                <a:lnTo>
                  <a:pt x="11137248" y="331381"/>
                </a:lnTo>
                <a:lnTo>
                  <a:pt x="11074781" y="331381"/>
                </a:lnTo>
                <a:lnTo>
                  <a:pt x="11077328" y="332205"/>
                </a:lnTo>
                <a:lnTo>
                  <a:pt x="11079661" y="332205"/>
                </a:lnTo>
                <a:lnTo>
                  <a:pt x="11008600" y="340359"/>
                </a:lnTo>
                <a:lnTo>
                  <a:pt x="11029354" y="346709"/>
                </a:lnTo>
                <a:close/>
              </a:path>
              <a:path w="18288000" h="381000">
                <a:moveTo>
                  <a:pt x="11541440" y="346709"/>
                </a:moveTo>
                <a:lnTo>
                  <a:pt x="11538742" y="346709"/>
                </a:lnTo>
                <a:lnTo>
                  <a:pt x="11528323" y="342899"/>
                </a:lnTo>
                <a:lnTo>
                  <a:pt x="11529087" y="342899"/>
                </a:lnTo>
                <a:lnTo>
                  <a:pt x="11524931" y="340359"/>
                </a:lnTo>
                <a:lnTo>
                  <a:pt x="11447093" y="340359"/>
                </a:lnTo>
                <a:lnTo>
                  <a:pt x="11448659" y="336821"/>
                </a:lnTo>
                <a:lnTo>
                  <a:pt x="11448779" y="336549"/>
                </a:lnTo>
                <a:lnTo>
                  <a:pt x="11444145" y="336549"/>
                </a:lnTo>
                <a:lnTo>
                  <a:pt x="11379255" y="328815"/>
                </a:lnTo>
                <a:lnTo>
                  <a:pt x="11644207" y="328815"/>
                </a:lnTo>
                <a:lnTo>
                  <a:pt x="11659313" y="331381"/>
                </a:lnTo>
                <a:lnTo>
                  <a:pt x="11581847" y="331381"/>
                </a:lnTo>
                <a:lnTo>
                  <a:pt x="11541440" y="346709"/>
                </a:lnTo>
                <a:close/>
              </a:path>
              <a:path w="18288000" h="381000">
                <a:moveTo>
                  <a:pt x="11681084" y="336549"/>
                </a:moveTo>
                <a:lnTo>
                  <a:pt x="11673155" y="336549"/>
                </a:lnTo>
                <a:lnTo>
                  <a:pt x="11711240" y="328815"/>
                </a:lnTo>
                <a:lnTo>
                  <a:pt x="11814449" y="328815"/>
                </a:lnTo>
                <a:lnTo>
                  <a:pt x="11810085" y="331381"/>
                </a:lnTo>
                <a:lnTo>
                  <a:pt x="11702791" y="331381"/>
                </a:lnTo>
                <a:lnTo>
                  <a:pt x="11681084" y="336549"/>
                </a:lnTo>
                <a:close/>
              </a:path>
              <a:path w="18288000" h="381000">
                <a:moveTo>
                  <a:pt x="12123792" y="330079"/>
                </a:moveTo>
                <a:lnTo>
                  <a:pt x="12121347" y="330079"/>
                </a:lnTo>
                <a:lnTo>
                  <a:pt x="12118105" y="328815"/>
                </a:lnTo>
                <a:lnTo>
                  <a:pt x="12114066" y="328815"/>
                </a:lnTo>
                <a:lnTo>
                  <a:pt x="12123792" y="330079"/>
                </a:lnTo>
                <a:close/>
              </a:path>
              <a:path w="18288000" h="381000">
                <a:moveTo>
                  <a:pt x="12210015" y="331381"/>
                </a:moveTo>
                <a:lnTo>
                  <a:pt x="12134725" y="331381"/>
                </a:lnTo>
                <a:lnTo>
                  <a:pt x="12163929" y="328815"/>
                </a:lnTo>
                <a:lnTo>
                  <a:pt x="12211693" y="328815"/>
                </a:lnTo>
                <a:lnTo>
                  <a:pt x="12210015" y="331381"/>
                </a:lnTo>
                <a:close/>
              </a:path>
              <a:path w="18288000" h="381000">
                <a:moveTo>
                  <a:pt x="14178562" y="331381"/>
                </a:moveTo>
                <a:lnTo>
                  <a:pt x="14176603" y="331381"/>
                </a:lnTo>
                <a:lnTo>
                  <a:pt x="14117188" y="328815"/>
                </a:lnTo>
                <a:lnTo>
                  <a:pt x="14176212" y="328815"/>
                </a:lnTo>
                <a:lnTo>
                  <a:pt x="14178562" y="331381"/>
                </a:lnTo>
                <a:close/>
              </a:path>
              <a:path w="18288000" h="381000">
                <a:moveTo>
                  <a:pt x="14195949" y="331381"/>
                </a:moveTo>
                <a:lnTo>
                  <a:pt x="14178562" y="331381"/>
                </a:lnTo>
                <a:lnTo>
                  <a:pt x="14176212" y="328815"/>
                </a:lnTo>
                <a:lnTo>
                  <a:pt x="14205348" y="328815"/>
                </a:lnTo>
                <a:lnTo>
                  <a:pt x="14195949" y="331381"/>
                </a:lnTo>
                <a:close/>
              </a:path>
              <a:path w="18288000" h="381000">
                <a:moveTo>
                  <a:pt x="15323311" y="330079"/>
                </a:moveTo>
                <a:lnTo>
                  <a:pt x="15319815" y="330079"/>
                </a:lnTo>
                <a:lnTo>
                  <a:pt x="15289442" y="328815"/>
                </a:lnTo>
                <a:lnTo>
                  <a:pt x="15329465" y="328815"/>
                </a:lnTo>
                <a:lnTo>
                  <a:pt x="15323311" y="330079"/>
                </a:lnTo>
                <a:close/>
              </a:path>
              <a:path w="18288000" h="381000">
                <a:moveTo>
                  <a:pt x="15333744" y="336549"/>
                </a:moveTo>
                <a:lnTo>
                  <a:pt x="15319238" y="336549"/>
                </a:lnTo>
                <a:lnTo>
                  <a:pt x="15315142" y="331381"/>
                </a:lnTo>
                <a:lnTo>
                  <a:pt x="15328857" y="331381"/>
                </a:lnTo>
                <a:lnTo>
                  <a:pt x="15322094" y="330079"/>
                </a:lnTo>
                <a:lnTo>
                  <a:pt x="15323311" y="330079"/>
                </a:lnTo>
                <a:lnTo>
                  <a:pt x="15329465" y="328815"/>
                </a:lnTo>
                <a:lnTo>
                  <a:pt x="15327032" y="328815"/>
                </a:lnTo>
                <a:lnTo>
                  <a:pt x="15329239" y="331381"/>
                </a:lnTo>
                <a:lnTo>
                  <a:pt x="15333744" y="336549"/>
                </a:lnTo>
                <a:close/>
              </a:path>
              <a:path w="18288000" h="381000">
                <a:moveTo>
                  <a:pt x="15355676" y="331381"/>
                </a:moveTo>
                <a:lnTo>
                  <a:pt x="15329239" y="331381"/>
                </a:lnTo>
                <a:lnTo>
                  <a:pt x="15327032" y="328815"/>
                </a:lnTo>
                <a:lnTo>
                  <a:pt x="15368768" y="328815"/>
                </a:lnTo>
                <a:lnTo>
                  <a:pt x="15355676" y="331381"/>
                </a:lnTo>
                <a:close/>
              </a:path>
              <a:path w="18288000" h="381000">
                <a:moveTo>
                  <a:pt x="15713201" y="331381"/>
                </a:moveTo>
                <a:lnTo>
                  <a:pt x="15365071" y="331381"/>
                </a:lnTo>
                <a:lnTo>
                  <a:pt x="15366749" y="328815"/>
                </a:lnTo>
                <a:lnTo>
                  <a:pt x="15694067" y="328815"/>
                </a:lnTo>
                <a:lnTo>
                  <a:pt x="15713201" y="331381"/>
                </a:lnTo>
                <a:close/>
              </a:path>
              <a:path w="18288000" h="381000">
                <a:moveTo>
                  <a:pt x="15741281" y="336549"/>
                </a:moveTo>
                <a:lnTo>
                  <a:pt x="15737483" y="336549"/>
                </a:lnTo>
                <a:lnTo>
                  <a:pt x="15737483" y="331381"/>
                </a:lnTo>
                <a:lnTo>
                  <a:pt x="15734086" y="331381"/>
                </a:lnTo>
                <a:lnTo>
                  <a:pt x="15722002" y="328815"/>
                </a:lnTo>
                <a:lnTo>
                  <a:pt x="15796900" y="328815"/>
                </a:lnTo>
                <a:lnTo>
                  <a:pt x="15741281" y="336549"/>
                </a:lnTo>
                <a:close/>
              </a:path>
              <a:path w="18288000" h="381000">
                <a:moveTo>
                  <a:pt x="15817546" y="340359"/>
                </a:moveTo>
                <a:lnTo>
                  <a:pt x="15806076" y="331381"/>
                </a:lnTo>
                <a:lnTo>
                  <a:pt x="15807644" y="331381"/>
                </a:lnTo>
                <a:lnTo>
                  <a:pt x="15789565" y="328815"/>
                </a:lnTo>
                <a:lnTo>
                  <a:pt x="15874778" y="328815"/>
                </a:lnTo>
                <a:lnTo>
                  <a:pt x="15817546" y="340359"/>
                </a:lnTo>
                <a:close/>
              </a:path>
              <a:path w="18288000" h="381000">
                <a:moveTo>
                  <a:pt x="15918740" y="336549"/>
                </a:moveTo>
                <a:lnTo>
                  <a:pt x="15887568" y="336549"/>
                </a:lnTo>
                <a:lnTo>
                  <a:pt x="15870785" y="328815"/>
                </a:lnTo>
                <a:lnTo>
                  <a:pt x="15968422" y="328815"/>
                </a:lnTo>
                <a:lnTo>
                  <a:pt x="15909678" y="331381"/>
                </a:lnTo>
                <a:lnTo>
                  <a:pt x="15885976" y="331381"/>
                </a:lnTo>
                <a:lnTo>
                  <a:pt x="15918740" y="336549"/>
                </a:lnTo>
                <a:close/>
              </a:path>
              <a:path w="18288000" h="381000">
                <a:moveTo>
                  <a:pt x="15996852" y="331381"/>
                </a:moveTo>
                <a:lnTo>
                  <a:pt x="15955453" y="331381"/>
                </a:lnTo>
                <a:lnTo>
                  <a:pt x="15961733" y="328815"/>
                </a:lnTo>
                <a:lnTo>
                  <a:pt x="15978054" y="328815"/>
                </a:lnTo>
                <a:lnTo>
                  <a:pt x="15996852" y="331381"/>
                </a:lnTo>
                <a:close/>
              </a:path>
              <a:path w="18288000" h="381000">
                <a:moveTo>
                  <a:pt x="16455393" y="331381"/>
                </a:moveTo>
                <a:lnTo>
                  <a:pt x="16167140" y="331381"/>
                </a:lnTo>
                <a:lnTo>
                  <a:pt x="16106719" y="328815"/>
                </a:lnTo>
                <a:lnTo>
                  <a:pt x="16480233" y="328815"/>
                </a:lnTo>
                <a:lnTo>
                  <a:pt x="16455393" y="331381"/>
                </a:lnTo>
                <a:close/>
              </a:path>
              <a:path w="18288000" h="381000">
                <a:moveTo>
                  <a:pt x="16707427" y="331381"/>
                </a:moveTo>
                <a:lnTo>
                  <a:pt x="16483021" y="331381"/>
                </a:lnTo>
                <a:lnTo>
                  <a:pt x="16474294" y="328815"/>
                </a:lnTo>
                <a:lnTo>
                  <a:pt x="16711118" y="328815"/>
                </a:lnTo>
                <a:lnTo>
                  <a:pt x="16707427" y="331381"/>
                </a:lnTo>
                <a:close/>
              </a:path>
              <a:path w="18288000" h="381000">
                <a:moveTo>
                  <a:pt x="16742579" y="336549"/>
                </a:moveTo>
                <a:lnTo>
                  <a:pt x="16740497" y="336549"/>
                </a:lnTo>
                <a:lnTo>
                  <a:pt x="16708052" y="328815"/>
                </a:lnTo>
                <a:lnTo>
                  <a:pt x="16970722" y="328815"/>
                </a:lnTo>
                <a:lnTo>
                  <a:pt x="16940880" y="330079"/>
                </a:lnTo>
                <a:lnTo>
                  <a:pt x="16949174" y="330079"/>
                </a:lnTo>
                <a:lnTo>
                  <a:pt x="16940446" y="331381"/>
                </a:lnTo>
                <a:lnTo>
                  <a:pt x="16779092" y="331381"/>
                </a:lnTo>
                <a:lnTo>
                  <a:pt x="16773934" y="332205"/>
                </a:lnTo>
                <a:lnTo>
                  <a:pt x="16774253" y="332205"/>
                </a:lnTo>
                <a:lnTo>
                  <a:pt x="16742579" y="336549"/>
                </a:lnTo>
                <a:close/>
              </a:path>
              <a:path w="18288000" h="381000">
                <a:moveTo>
                  <a:pt x="17027436" y="336549"/>
                </a:moveTo>
                <a:lnTo>
                  <a:pt x="16960930" y="336549"/>
                </a:lnTo>
                <a:lnTo>
                  <a:pt x="16948623" y="328815"/>
                </a:lnTo>
                <a:lnTo>
                  <a:pt x="17283447" y="328815"/>
                </a:lnTo>
                <a:lnTo>
                  <a:pt x="17283617" y="330079"/>
                </a:lnTo>
                <a:lnTo>
                  <a:pt x="17283703" y="330715"/>
                </a:lnTo>
                <a:lnTo>
                  <a:pt x="17283793" y="331381"/>
                </a:lnTo>
                <a:lnTo>
                  <a:pt x="17115947" y="331381"/>
                </a:lnTo>
                <a:lnTo>
                  <a:pt x="17115480" y="331802"/>
                </a:lnTo>
                <a:lnTo>
                  <a:pt x="17027436" y="336549"/>
                </a:lnTo>
                <a:close/>
              </a:path>
              <a:path w="18288000" h="381000">
                <a:moveTo>
                  <a:pt x="17516470" y="336549"/>
                </a:moveTo>
                <a:lnTo>
                  <a:pt x="17513211" y="336549"/>
                </a:lnTo>
                <a:lnTo>
                  <a:pt x="17533349" y="328815"/>
                </a:lnTo>
                <a:lnTo>
                  <a:pt x="17543845" y="328815"/>
                </a:lnTo>
                <a:lnTo>
                  <a:pt x="17545188" y="331381"/>
                </a:lnTo>
                <a:lnTo>
                  <a:pt x="17553740" y="331381"/>
                </a:lnTo>
                <a:lnTo>
                  <a:pt x="17516470" y="336549"/>
                </a:lnTo>
                <a:close/>
              </a:path>
              <a:path w="18288000" h="381000">
                <a:moveTo>
                  <a:pt x="17618647" y="331381"/>
                </a:moveTo>
                <a:lnTo>
                  <a:pt x="17556792" y="331381"/>
                </a:lnTo>
                <a:lnTo>
                  <a:pt x="17541351" y="328815"/>
                </a:lnTo>
                <a:lnTo>
                  <a:pt x="17649194" y="328815"/>
                </a:lnTo>
                <a:lnTo>
                  <a:pt x="17618647" y="331381"/>
                </a:lnTo>
                <a:close/>
              </a:path>
              <a:path w="18288000" h="381000">
                <a:moveTo>
                  <a:pt x="2519039" y="331381"/>
                </a:moveTo>
                <a:lnTo>
                  <a:pt x="2503937" y="331381"/>
                </a:lnTo>
                <a:lnTo>
                  <a:pt x="2510537" y="330079"/>
                </a:lnTo>
                <a:lnTo>
                  <a:pt x="2511868" y="330079"/>
                </a:lnTo>
                <a:lnTo>
                  <a:pt x="2519039" y="331381"/>
                </a:lnTo>
                <a:close/>
              </a:path>
              <a:path w="18288000" h="381000">
                <a:moveTo>
                  <a:pt x="4201602" y="330715"/>
                </a:moveTo>
                <a:lnTo>
                  <a:pt x="4205597" y="330079"/>
                </a:lnTo>
                <a:lnTo>
                  <a:pt x="4206290" y="330079"/>
                </a:lnTo>
                <a:lnTo>
                  <a:pt x="4201602" y="330715"/>
                </a:lnTo>
                <a:close/>
              </a:path>
              <a:path w="18288000" h="381000">
                <a:moveTo>
                  <a:pt x="4271345" y="331381"/>
                </a:moveTo>
                <a:lnTo>
                  <a:pt x="4224628" y="331381"/>
                </a:lnTo>
                <a:lnTo>
                  <a:pt x="4204982" y="330079"/>
                </a:lnTo>
                <a:lnTo>
                  <a:pt x="4275509" y="330079"/>
                </a:lnTo>
                <a:lnTo>
                  <a:pt x="4271345" y="331381"/>
                </a:lnTo>
                <a:close/>
              </a:path>
              <a:path w="18288000" h="381000">
                <a:moveTo>
                  <a:pt x="15328857" y="331381"/>
                </a:moveTo>
                <a:lnTo>
                  <a:pt x="15318894" y="331381"/>
                </a:lnTo>
                <a:lnTo>
                  <a:pt x="15323114" y="330079"/>
                </a:lnTo>
                <a:lnTo>
                  <a:pt x="15322094" y="330079"/>
                </a:lnTo>
                <a:lnTo>
                  <a:pt x="15328857" y="331381"/>
                </a:lnTo>
                <a:close/>
              </a:path>
              <a:path w="18288000" h="381000">
                <a:moveTo>
                  <a:pt x="503399" y="336549"/>
                </a:moveTo>
                <a:lnTo>
                  <a:pt x="465870" y="331381"/>
                </a:lnTo>
                <a:lnTo>
                  <a:pt x="468177" y="331381"/>
                </a:lnTo>
                <a:lnTo>
                  <a:pt x="503399" y="336549"/>
                </a:lnTo>
                <a:close/>
              </a:path>
              <a:path w="18288000" h="381000">
                <a:moveTo>
                  <a:pt x="474137" y="332205"/>
                </a:moveTo>
                <a:lnTo>
                  <a:pt x="473791" y="332205"/>
                </a:lnTo>
                <a:lnTo>
                  <a:pt x="468177" y="331381"/>
                </a:lnTo>
                <a:lnTo>
                  <a:pt x="474595" y="331381"/>
                </a:lnTo>
                <a:lnTo>
                  <a:pt x="474137" y="332205"/>
                </a:lnTo>
                <a:close/>
              </a:path>
              <a:path w="18288000" h="381000">
                <a:moveTo>
                  <a:pt x="1982043" y="346709"/>
                </a:moveTo>
                <a:lnTo>
                  <a:pt x="1965045" y="346709"/>
                </a:lnTo>
                <a:lnTo>
                  <a:pt x="1973001" y="340359"/>
                </a:lnTo>
                <a:lnTo>
                  <a:pt x="1913325" y="340359"/>
                </a:lnTo>
                <a:lnTo>
                  <a:pt x="1951196" y="331381"/>
                </a:lnTo>
                <a:lnTo>
                  <a:pt x="1980239" y="331381"/>
                </a:lnTo>
                <a:lnTo>
                  <a:pt x="1985233" y="340359"/>
                </a:lnTo>
                <a:lnTo>
                  <a:pt x="1975001" y="342899"/>
                </a:lnTo>
                <a:lnTo>
                  <a:pt x="1971996" y="342899"/>
                </a:lnTo>
                <a:lnTo>
                  <a:pt x="1982043" y="346709"/>
                </a:lnTo>
                <a:close/>
              </a:path>
              <a:path w="18288000" h="381000">
                <a:moveTo>
                  <a:pt x="2526055" y="334009"/>
                </a:moveTo>
                <a:lnTo>
                  <a:pt x="2519360" y="331381"/>
                </a:lnTo>
                <a:lnTo>
                  <a:pt x="2529698" y="331381"/>
                </a:lnTo>
                <a:lnTo>
                  <a:pt x="2526055" y="334009"/>
                </a:lnTo>
                <a:close/>
              </a:path>
              <a:path w="18288000" h="381000">
                <a:moveTo>
                  <a:pt x="2584662" y="336549"/>
                </a:moveTo>
                <a:lnTo>
                  <a:pt x="2566327" y="336549"/>
                </a:lnTo>
                <a:lnTo>
                  <a:pt x="2565749" y="332908"/>
                </a:lnTo>
                <a:lnTo>
                  <a:pt x="2565638" y="332205"/>
                </a:lnTo>
                <a:lnTo>
                  <a:pt x="2565574" y="331802"/>
                </a:lnTo>
                <a:lnTo>
                  <a:pt x="2565507" y="331381"/>
                </a:lnTo>
                <a:lnTo>
                  <a:pt x="2705863" y="331381"/>
                </a:lnTo>
                <a:lnTo>
                  <a:pt x="2700966" y="332205"/>
                </a:lnTo>
                <a:lnTo>
                  <a:pt x="2707912" y="332205"/>
                </a:lnTo>
                <a:lnTo>
                  <a:pt x="2584662" y="336549"/>
                </a:lnTo>
                <a:close/>
              </a:path>
              <a:path w="18288000" h="381000">
                <a:moveTo>
                  <a:pt x="2870655" y="336821"/>
                </a:moveTo>
                <a:lnTo>
                  <a:pt x="2845008" y="336821"/>
                </a:lnTo>
                <a:lnTo>
                  <a:pt x="2845849" y="336549"/>
                </a:lnTo>
                <a:lnTo>
                  <a:pt x="2675145" y="336549"/>
                </a:lnTo>
                <a:lnTo>
                  <a:pt x="2705863" y="331381"/>
                </a:lnTo>
                <a:lnTo>
                  <a:pt x="2731285" y="331381"/>
                </a:lnTo>
                <a:lnTo>
                  <a:pt x="2707912" y="332205"/>
                </a:lnTo>
                <a:lnTo>
                  <a:pt x="2871511" y="332205"/>
                </a:lnTo>
                <a:lnTo>
                  <a:pt x="2870769" y="336206"/>
                </a:lnTo>
                <a:lnTo>
                  <a:pt x="2870655" y="336821"/>
                </a:lnTo>
                <a:close/>
              </a:path>
              <a:path w="18288000" h="381000">
                <a:moveTo>
                  <a:pt x="2871511" y="332205"/>
                </a:moveTo>
                <a:lnTo>
                  <a:pt x="2707912" y="332205"/>
                </a:lnTo>
                <a:lnTo>
                  <a:pt x="2731285" y="331381"/>
                </a:lnTo>
                <a:lnTo>
                  <a:pt x="2871664" y="331381"/>
                </a:lnTo>
                <a:lnTo>
                  <a:pt x="2871586" y="331802"/>
                </a:lnTo>
                <a:lnTo>
                  <a:pt x="2871511" y="332205"/>
                </a:lnTo>
                <a:close/>
              </a:path>
              <a:path w="18288000" h="381000">
                <a:moveTo>
                  <a:pt x="3416788" y="336549"/>
                </a:moveTo>
                <a:lnTo>
                  <a:pt x="3363869" y="336549"/>
                </a:lnTo>
                <a:lnTo>
                  <a:pt x="3397862" y="331381"/>
                </a:lnTo>
                <a:lnTo>
                  <a:pt x="3455856" y="331381"/>
                </a:lnTo>
                <a:lnTo>
                  <a:pt x="3456509" y="332205"/>
                </a:lnTo>
                <a:lnTo>
                  <a:pt x="3459823" y="332205"/>
                </a:lnTo>
                <a:lnTo>
                  <a:pt x="3416788" y="336549"/>
                </a:lnTo>
                <a:close/>
              </a:path>
              <a:path w="18288000" h="381000">
                <a:moveTo>
                  <a:pt x="3554903" y="336549"/>
                </a:moveTo>
                <a:lnTo>
                  <a:pt x="3459952" y="336549"/>
                </a:lnTo>
                <a:lnTo>
                  <a:pt x="3455856" y="331381"/>
                </a:lnTo>
                <a:lnTo>
                  <a:pt x="3467983" y="331381"/>
                </a:lnTo>
                <a:lnTo>
                  <a:pt x="3459823" y="332205"/>
                </a:lnTo>
                <a:lnTo>
                  <a:pt x="3576937" y="332205"/>
                </a:lnTo>
                <a:lnTo>
                  <a:pt x="3554903" y="336549"/>
                </a:lnTo>
                <a:close/>
              </a:path>
              <a:path w="18288000" h="381000">
                <a:moveTo>
                  <a:pt x="3576937" y="332205"/>
                </a:moveTo>
                <a:lnTo>
                  <a:pt x="3459823" y="332205"/>
                </a:lnTo>
                <a:lnTo>
                  <a:pt x="3467983" y="331381"/>
                </a:lnTo>
                <a:lnTo>
                  <a:pt x="3581115" y="331381"/>
                </a:lnTo>
                <a:lnTo>
                  <a:pt x="3576937" y="332205"/>
                </a:lnTo>
                <a:close/>
              </a:path>
              <a:path w="18288000" h="381000">
                <a:moveTo>
                  <a:pt x="3862385" y="336549"/>
                </a:moveTo>
                <a:lnTo>
                  <a:pt x="3822832" y="336549"/>
                </a:lnTo>
                <a:lnTo>
                  <a:pt x="3785971" y="331381"/>
                </a:lnTo>
                <a:lnTo>
                  <a:pt x="3836582" y="331381"/>
                </a:lnTo>
                <a:lnTo>
                  <a:pt x="3862385" y="336549"/>
                </a:lnTo>
                <a:close/>
              </a:path>
              <a:path w="18288000" h="381000">
                <a:moveTo>
                  <a:pt x="3870782" y="340359"/>
                </a:moveTo>
                <a:lnTo>
                  <a:pt x="3862459" y="331381"/>
                </a:lnTo>
                <a:lnTo>
                  <a:pt x="3878273" y="331381"/>
                </a:lnTo>
                <a:lnTo>
                  <a:pt x="3870782" y="340359"/>
                </a:lnTo>
                <a:close/>
              </a:path>
              <a:path w="18288000" h="381000">
                <a:moveTo>
                  <a:pt x="3905055" y="336549"/>
                </a:moveTo>
                <a:lnTo>
                  <a:pt x="3886509" y="336549"/>
                </a:lnTo>
                <a:lnTo>
                  <a:pt x="3884807" y="331381"/>
                </a:lnTo>
                <a:lnTo>
                  <a:pt x="4023662" y="331381"/>
                </a:lnTo>
                <a:lnTo>
                  <a:pt x="4020722" y="332205"/>
                </a:lnTo>
                <a:lnTo>
                  <a:pt x="4028995" y="332205"/>
                </a:lnTo>
                <a:lnTo>
                  <a:pt x="3905055" y="336549"/>
                </a:lnTo>
                <a:close/>
              </a:path>
              <a:path w="18288000" h="381000">
                <a:moveTo>
                  <a:pt x="4190057" y="342899"/>
                </a:moveTo>
                <a:lnTo>
                  <a:pt x="4186509" y="342899"/>
                </a:lnTo>
                <a:lnTo>
                  <a:pt x="4165087" y="340359"/>
                </a:lnTo>
                <a:lnTo>
                  <a:pt x="3991618" y="340359"/>
                </a:lnTo>
                <a:lnTo>
                  <a:pt x="4023662" y="331381"/>
                </a:lnTo>
                <a:lnTo>
                  <a:pt x="4052498" y="331381"/>
                </a:lnTo>
                <a:lnTo>
                  <a:pt x="4028995" y="332205"/>
                </a:lnTo>
                <a:lnTo>
                  <a:pt x="4134886" y="332205"/>
                </a:lnTo>
                <a:lnTo>
                  <a:pt x="4140332" y="336549"/>
                </a:lnTo>
                <a:lnTo>
                  <a:pt x="4192034" y="336549"/>
                </a:lnTo>
                <a:lnTo>
                  <a:pt x="4190057" y="342899"/>
                </a:lnTo>
                <a:close/>
              </a:path>
              <a:path w="18288000" h="381000">
                <a:moveTo>
                  <a:pt x="4291853" y="340359"/>
                </a:moveTo>
                <a:lnTo>
                  <a:pt x="4226098" y="331381"/>
                </a:lnTo>
                <a:lnTo>
                  <a:pt x="4316316" y="331381"/>
                </a:lnTo>
                <a:lnTo>
                  <a:pt x="4302800" y="336549"/>
                </a:lnTo>
                <a:lnTo>
                  <a:pt x="4302393" y="336549"/>
                </a:lnTo>
                <a:lnTo>
                  <a:pt x="4291853" y="340359"/>
                </a:lnTo>
                <a:close/>
              </a:path>
              <a:path w="18288000" h="381000">
                <a:moveTo>
                  <a:pt x="4707881" y="346709"/>
                </a:moveTo>
                <a:lnTo>
                  <a:pt x="4692810" y="346709"/>
                </a:lnTo>
                <a:lnTo>
                  <a:pt x="4706993" y="340359"/>
                </a:lnTo>
                <a:lnTo>
                  <a:pt x="4644598" y="336549"/>
                </a:lnTo>
                <a:lnTo>
                  <a:pt x="4657585" y="336549"/>
                </a:lnTo>
                <a:lnTo>
                  <a:pt x="4701408" y="331381"/>
                </a:lnTo>
                <a:lnTo>
                  <a:pt x="4729705" y="331381"/>
                </a:lnTo>
                <a:lnTo>
                  <a:pt x="4705114" y="342899"/>
                </a:lnTo>
                <a:lnTo>
                  <a:pt x="4703416" y="342899"/>
                </a:lnTo>
                <a:lnTo>
                  <a:pt x="4707881" y="346709"/>
                </a:lnTo>
                <a:close/>
              </a:path>
              <a:path w="18288000" h="381000">
                <a:moveTo>
                  <a:pt x="4972833" y="336549"/>
                </a:moveTo>
                <a:lnTo>
                  <a:pt x="4939064" y="336549"/>
                </a:lnTo>
                <a:lnTo>
                  <a:pt x="4942340" y="331381"/>
                </a:lnTo>
                <a:lnTo>
                  <a:pt x="4946621" y="331381"/>
                </a:lnTo>
                <a:lnTo>
                  <a:pt x="4972833" y="336549"/>
                </a:lnTo>
                <a:close/>
              </a:path>
              <a:path w="18288000" h="381000">
                <a:moveTo>
                  <a:pt x="5042070" y="340359"/>
                </a:moveTo>
                <a:lnTo>
                  <a:pt x="5030951" y="340359"/>
                </a:lnTo>
                <a:lnTo>
                  <a:pt x="5013472" y="331381"/>
                </a:lnTo>
                <a:lnTo>
                  <a:pt x="5034580" y="331381"/>
                </a:lnTo>
                <a:lnTo>
                  <a:pt x="5042070" y="340359"/>
                </a:lnTo>
                <a:close/>
              </a:path>
              <a:path w="18288000" h="381000">
                <a:moveTo>
                  <a:pt x="5085438" y="340359"/>
                </a:moveTo>
                <a:lnTo>
                  <a:pt x="5071352" y="340359"/>
                </a:lnTo>
                <a:lnTo>
                  <a:pt x="5122541" y="331381"/>
                </a:lnTo>
                <a:lnTo>
                  <a:pt x="5135982" y="331381"/>
                </a:lnTo>
                <a:lnTo>
                  <a:pt x="5142126" y="336549"/>
                </a:lnTo>
                <a:lnTo>
                  <a:pt x="5109387" y="336549"/>
                </a:lnTo>
                <a:lnTo>
                  <a:pt x="5108821" y="336821"/>
                </a:lnTo>
                <a:lnTo>
                  <a:pt x="5109714" y="336821"/>
                </a:lnTo>
                <a:lnTo>
                  <a:pt x="5085438" y="340359"/>
                </a:lnTo>
                <a:close/>
              </a:path>
              <a:path w="18288000" h="381000">
                <a:moveTo>
                  <a:pt x="6078168" y="336549"/>
                </a:moveTo>
                <a:lnTo>
                  <a:pt x="5156369" y="336549"/>
                </a:lnTo>
                <a:lnTo>
                  <a:pt x="5193230" y="331381"/>
                </a:lnTo>
                <a:lnTo>
                  <a:pt x="6111753" y="331381"/>
                </a:lnTo>
                <a:lnTo>
                  <a:pt x="6078168" y="336549"/>
                </a:lnTo>
                <a:close/>
              </a:path>
              <a:path w="18288000" h="381000">
                <a:moveTo>
                  <a:pt x="6122228" y="336549"/>
                </a:moveTo>
                <a:lnTo>
                  <a:pt x="6117084" y="336549"/>
                </a:lnTo>
                <a:lnTo>
                  <a:pt x="6129781" y="331381"/>
                </a:lnTo>
                <a:lnTo>
                  <a:pt x="6148946" y="331381"/>
                </a:lnTo>
                <a:lnTo>
                  <a:pt x="6160319" y="332908"/>
                </a:lnTo>
                <a:lnTo>
                  <a:pt x="6122228" y="336549"/>
                </a:lnTo>
                <a:close/>
              </a:path>
              <a:path w="18288000" h="381000">
                <a:moveTo>
                  <a:pt x="6160319" y="332908"/>
                </a:moveTo>
                <a:lnTo>
                  <a:pt x="6148946" y="331381"/>
                </a:lnTo>
                <a:lnTo>
                  <a:pt x="6176291" y="331381"/>
                </a:lnTo>
                <a:lnTo>
                  <a:pt x="6160319" y="332908"/>
                </a:lnTo>
                <a:close/>
              </a:path>
              <a:path w="18288000" h="381000">
                <a:moveTo>
                  <a:pt x="6317145" y="340359"/>
                </a:moveTo>
                <a:lnTo>
                  <a:pt x="6272614" y="331381"/>
                </a:lnTo>
                <a:lnTo>
                  <a:pt x="6314231" y="331381"/>
                </a:lnTo>
                <a:lnTo>
                  <a:pt x="6317145" y="340359"/>
                </a:lnTo>
                <a:close/>
              </a:path>
              <a:path w="18288000" h="381000">
                <a:moveTo>
                  <a:pt x="6344961" y="332205"/>
                </a:moveTo>
                <a:lnTo>
                  <a:pt x="6340908" y="331381"/>
                </a:lnTo>
                <a:lnTo>
                  <a:pt x="6347964" y="331381"/>
                </a:lnTo>
                <a:lnTo>
                  <a:pt x="6344961" y="332205"/>
                </a:lnTo>
                <a:close/>
              </a:path>
              <a:path w="18288000" h="381000">
                <a:moveTo>
                  <a:pt x="6612677" y="336549"/>
                </a:moveTo>
                <a:lnTo>
                  <a:pt x="6597907" y="336549"/>
                </a:lnTo>
                <a:lnTo>
                  <a:pt x="6444322" y="331381"/>
                </a:lnTo>
                <a:lnTo>
                  <a:pt x="6577864" y="331381"/>
                </a:lnTo>
                <a:lnTo>
                  <a:pt x="6612677" y="336549"/>
                </a:lnTo>
                <a:close/>
              </a:path>
              <a:path w="18288000" h="381000">
                <a:moveTo>
                  <a:pt x="7018907" y="336549"/>
                </a:moveTo>
                <a:lnTo>
                  <a:pt x="6989628" y="336549"/>
                </a:lnTo>
                <a:lnTo>
                  <a:pt x="6978570" y="331381"/>
                </a:lnTo>
                <a:lnTo>
                  <a:pt x="6986153" y="331381"/>
                </a:lnTo>
                <a:lnTo>
                  <a:pt x="6991833" y="332205"/>
                </a:lnTo>
                <a:lnTo>
                  <a:pt x="6992054" y="332205"/>
                </a:lnTo>
                <a:lnTo>
                  <a:pt x="7018907" y="336549"/>
                </a:lnTo>
                <a:close/>
              </a:path>
              <a:path w="18288000" h="381000">
                <a:moveTo>
                  <a:pt x="7021785" y="336549"/>
                </a:moveTo>
                <a:lnTo>
                  <a:pt x="6986153" y="331381"/>
                </a:lnTo>
                <a:lnTo>
                  <a:pt x="6986962" y="331381"/>
                </a:lnTo>
                <a:lnTo>
                  <a:pt x="6992054" y="332205"/>
                </a:lnTo>
                <a:lnTo>
                  <a:pt x="7012778" y="332205"/>
                </a:lnTo>
                <a:lnTo>
                  <a:pt x="7021785" y="336549"/>
                </a:lnTo>
                <a:close/>
              </a:path>
              <a:path w="18288000" h="381000">
                <a:moveTo>
                  <a:pt x="7260077" y="336549"/>
                </a:moveTo>
                <a:lnTo>
                  <a:pt x="7238952" y="336549"/>
                </a:lnTo>
                <a:lnTo>
                  <a:pt x="7232808" y="331381"/>
                </a:lnTo>
                <a:lnTo>
                  <a:pt x="7250325" y="331381"/>
                </a:lnTo>
                <a:lnTo>
                  <a:pt x="7238574" y="332205"/>
                </a:lnTo>
                <a:lnTo>
                  <a:pt x="7327555" y="332205"/>
                </a:lnTo>
                <a:lnTo>
                  <a:pt x="7260077" y="336549"/>
                </a:lnTo>
                <a:close/>
              </a:path>
              <a:path w="18288000" h="381000">
                <a:moveTo>
                  <a:pt x="7327555" y="332205"/>
                </a:moveTo>
                <a:lnTo>
                  <a:pt x="7238574" y="332205"/>
                </a:lnTo>
                <a:lnTo>
                  <a:pt x="7250325" y="331381"/>
                </a:lnTo>
                <a:lnTo>
                  <a:pt x="7340351" y="331381"/>
                </a:lnTo>
                <a:lnTo>
                  <a:pt x="7327555" y="332205"/>
                </a:lnTo>
                <a:close/>
              </a:path>
              <a:path w="18288000" h="381000">
                <a:moveTo>
                  <a:pt x="7395854" y="336549"/>
                </a:moveTo>
                <a:lnTo>
                  <a:pt x="7393563" y="336549"/>
                </a:lnTo>
                <a:lnTo>
                  <a:pt x="7394060" y="336206"/>
                </a:lnTo>
                <a:lnTo>
                  <a:pt x="7420492" y="331381"/>
                </a:lnTo>
                <a:lnTo>
                  <a:pt x="7420344" y="331381"/>
                </a:lnTo>
                <a:lnTo>
                  <a:pt x="7395854" y="336549"/>
                </a:lnTo>
                <a:close/>
              </a:path>
              <a:path w="18288000" h="381000">
                <a:moveTo>
                  <a:pt x="7441942" y="336549"/>
                </a:moveTo>
                <a:lnTo>
                  <a:pt x="7395854" y="336549"/>
                </a:lnTo>
                <a:lnTo>
                  <a:pt x="7420344" y="331381"/>
                </a:lnTo>
                <a:lnTo>
                  <a:pt x="7419629" y="331381"/>
                </a:lnTo>
                <a:lnTo>
                  <a:pt x="7441942" y="336549"/>
                </a:lnTo>
                <a:close/>
              </a:path>
              <a:path w="18288000" h="381000">
                <a:moveTo>
                  <a:pt x="7941204" y="342899"/>
                </a:moveTo>
                <a:lnTo>
                  <a:pt x="7936849" y="342899"/>
                </a:lnTo>
                <a:lnTo>
                  <a:pt x="7800829" y="331381"/>
                </a:lnTo>
                <a:lnTo>
                  <a:pt x="7958641" y="331381"/>
                </a:lnTo>
                <a:lnTo>
                  <a:pt x="7962737" y="336549"/>
                </a:lnTo>
                <a:lnTo>
                  <a:pt x="7917111" y="336549"/>
                </a:lnTo>
                <a:lnTo>
                  <a:pt x="7941204" y="342899"/>
                </a:lnTo>
                <a:close/>
              </a:path>
              <a:path w="18288000" h="381000">
                <a:moveTo>
                  <a:pt x="8048996" y="336549"/>
                </a:moveTo>
                <a:lnTo>
                  <a:pt x="7988737" y="336549"/>
                </a:lnTo>
                <a:lnTo>
                  <a:pt x="8005938" y="331381"/>
                </a:lnTo>
                <a:lnTo>
                  <a:pt x="8023193" y="331381"/>
                </a:lnTo>
                <a:lnTo>
                  <a:pt x="8048996" y="336549"/>
                </a:lnTo>
                <a:close/>
              </a:path>
              <a:path w="18288000" h="381000">
                <a:moveTo>
                  <a:pt x="10387579" y="332908"/>
                </a:moveTo>
                <a:lnTo>
                  <a:pt x="8461768" y="332908"/>
                </a:lnTo>
                <a:lnTo>
                  <a:pt x="8469028" y="331381"/>
                </a:lnTo>
                <a:lnTo>
                  <a:pt x="10392369" y="331381"/>
                </a:lnTo>
                <a:lnTo>
                  <a:pt x="10392303" y="331802"/>
                </a:lnTo>
                <a:lnTo>
                  <a:pt x="10392239" y="332205"/>
                </a:lnTo>
                <a:lnTo>
                  <a:pt x="10392946" y="332205"/>
                </a:lnTo>
                <a:lnTo>
                  <a:pt x="10387579" y="332908"/>
                </a:lnTo>
                <a:close/>
              </a:path>
              <a:path w="18288000" h="381000">
                <a:moveTo>
                  <a:pt x="10488746" y="336549"/>
                </a:moveTo>
                <a:lnTo>
                  <a:pt x="10426888" y="336549"/>
                </a:lnTo>
                <a:lnTo>
                  <a:pt x="10434669" y="331381"/>
                </a:lnTo>
                <a:lnTo>
                  <a:pt x="10443024" y="331381"/>
                </a:lnTo>
                <a:lnTo>
                  <a:pt x="10435712" y="332205"/>
                </a:lnTo>
                <a:lnTo>
                  <a:pt x="10478063" y="332205"/>
                </a:lnTo>
                <a:lnTo>
                  <a:pt x="10488746" y="336549"/>
                </a:lnTo>
                <a:close/>
              </a:path>
              <a:path w="18288000" h="381000">
                <a:moveTo>
                  <a:pt x="10478063" y="332205"/>
                </a:moveTo>
                <a:lnTo>
                  <a:pt x="10435712" y="332205"/>
                </a:lnTo>
                <a:lnTo>
                  <a:pt x="10443024" y="331381"/>
                </a:lnTo>
                <a:lnTo>
                  <a:pt x="10476037" y="331381"/>
                </a:lnTo>
                <a:lnTo>
                  <a:pt x="10478063" y="332205"/>
                </a:lnTo>
                <a:close/>
              </a:path>
              <a:path w="18288000" h="381000">
                <a:moveTo>
                  <a:pt x="11169198" y="336549"/>
                </a:moveTo>
                <a:lnTo>
                  <a:pt x="11090755" y="336549"/>
                </a:lnTo>
                <a:lnTo>
                  <a:pt x="11074781" y="331381"/>
                </a:lnTo>
                <a:lnTo>
                  <a:pt x="11086841" y="331381"/>
                </a:lnTo>
                <a:lnTo>
                  <a:pt x="11079661" y="332205"/>
                </a:lnTo>
                <a:lnTo>
                  <a:pt x="11152329" y="332205"/>
                </a:lnTo>
                <a:lnTo>
                  <a:pt x="11169198" y="336549"/>
                </a:lnTo>
                <a:close/>
              </a:path>
              <a:path w="18288000" h="381000">
                <a:moveTo>
                  <a:pt x="11152329" y="332205"/>
                </a:moveTo>
                <a:lnTo>
                  <a:pt x="11079661" y="332205"/>
                </a:lnTo>
                <a:lnTo>
                  <a:pt x="11086841" y="331381"/>
                </a:lnTo>
                <a:lnTo>
                  <a:pt x="11149130" y="331381"/>
                </a:lnTo>
                <a:lnTo>
                  <a:pt x="11152329" y="332205"/>
                </a:lnTo>
                <a:close/>
              </a:path>
              <a:path w="18288000" h="381000">
                <a:moveTo>
                  <a:pt x="11640166" y="350396"/>
                </a:moveTo>
                <a:lnTo>
                  <a:pt x="11638471" y="350396"/>
                </a:lnTo>
                <a:lnTo>
                  <a:pt x="11630199" y="340359"/>
                </a:lnTo>
                <a:lnTo>
                  <a:pt x="11599064" y="340359"/>
                </a:lnTo>
                <a:lnTo>
                  <a:pt x="11586994" y="331381"/>
                </a:lnTo>
                <a:lnTo>
                  <a:pt x="11670117" y="331381"/>
                </a:lnTo>
                <a:lnTo>
                  <a:pt x="11640219" y="336549"/>
                </a:lnTo>
                <a:lnTo>
                  <a:pt x="11661092" y="336549"/>
                </a:lnTo>
                <a:lnTo>
                  <a:pt x="11632424" y="340359"/>
                </a:lnTo>
                <a:lnTo>
                  <a:pt x="11666315" y="342899"/>
                </a:lnTo>
                <a:lnTo>
                  <a:pt x="11673981" y="342899"/>
                </a:lnTo>
                <a:lnTo>
                  <a:pt x="11640166" y="350396"/>
                </a:lnTo>
                <a:close/>
              </a:path>
              <a:path w="18288000" h="381000">
                <a:moveTo>
                  <a:pt x="11827331" y="342899"/>
                </a:moveTo>
                <a:lnTo>
                  <a:pt x="11822238" y="342899"/>
                </a:lnTo>
                <a:lnTo>
                  <a:pt x="11782911" y="340359"/>
                </a:lnTo>
                <a:lnTo>
                  <a:pt x="11784478" y="336821"/>
                </a:lnTo>
                <a:lnTo>
                  <a:pt x="11784598" y="336549"/>
                </a:lnTo>
                <a:lnTo>
                  <a:pt x="11763767" y="336549"/>
                </a:lnTo>
                <a:lnTo>
                  <a:pt x="11758853" y="331381"/>
                </a:lnTo>
                <a:lnTo>
                  <a:pt x="11800803" y="331381"/>
                </a:lnTo>
                <a:lnTo>
                  <a:pt x="11845432" y="336821"/>
                </a:lnTo>
                <a:lnTo>
                  <a:pt x="11846603" y="336821"/>
                </a:lnTo>
                <a:lnTo>
                  <a:pt x="11819977" y="340359"/>
                </a:lnTo>
                <a:lnTo>
                  <a:pt x="11827331" y="342899"/>
                </a:lnTo>
                <a:close/>
              </a:path>
              <a:path w="18288000" h="381000">
                <a:moveTo>
                  <a:pt x="12187259" y="332205"/>
                </a:moveTo>
                <a:lnTo>
                  <a:pt x="12182277" y="332205"/>
                </a:lnTo>
                <a:lnTo>
                  <a:pt x="12171578" y="331381"/>
                </a:lnTo>
                <a:lnTo>
                  <a:pt x="12187030" y="331381"/>
                </a:lnTo>
                <a:lnTo>
                  <a:pt x="12187147" y="331802"/>
                </a:lnTo>
                <a:lnTo>
                  <a:pt x="12187259" y="332205"/>
                </a:lnTo>
                <a:close/>
              </a:path>
              <a:path w="18288000" h="381000">
                <a:moveTo>
                  <a:pt x="14041007" y="336549"/>
                </a:moveTo>
                <a:lnTo>
                  <a:pt x="13727115" y="336549"/>
                </a:lnTo>
                <a:lnTo>
                  <a:pt x="13665272" y="331381"/>
                </a:lnTo>
                <a:lnTo>
                  <a:pt x="13675742" y="331381"/>
                </a:lnTo>
                <a:lnTo>
                  <a:pt x="13678339" y="332205"/>
                </a:lnTo>
                <a:lnTo>
                  <a:pt x="14046526" y="332205"/>
                </a:lnTo>
                <a:lnTo>
                  <a:pt x="14041007" y="336549"/>
                </a:lnTo>
                <a:close/>
              </a:path>
              <a:path w="18288000" h="381000">
                <a:moveTo>
                  <a:pt x="14045327" y="332205"/>
                </a:moveTo>
                <a:lnTo>
                  <a:pt x="13678339" y="332205"/>
                </a:lnTo>
                <a:lnTo>
                  <a:pt x="13675742" y="331381"/>
                </a:lnTo>
                <a:lnTo>
                  <a:pt x="14041148" y="331381"/>
                </a:lnTo>
                <a:lnTo>
                  <a:pt x="14045327" y="332205"/>
                </a:lnTo>
                <a:close/>
              </a:path>
              <a:path w="18288000" h="381000">
                <a:moveTo>
                  <a:pt x="14196807" y="336549"/>
                </a:moveTo>
                <a:lnTo>
                  <a:pt x="14067361" y="336549"/>
                </a:lnTo>
                <a:lnTo>
                  <a:pt x="14041148" y="331381"/>
                </a:lnTo>
                <a:lnTo>
                  <a:pt x="14047573" y="331381"/>
                </a:lnTo>
                <a:lnTo>
                  <a:pt x="14046526" y="332205"/>
                </a:lnTo>
                <a:lnTo>
                  <a:pt x="14177873" y="332205"/>
                </a:lnTo>
                <a:lnTo>
                  <a:pt x="14196807" y="336549"/>
                </a:lnTo>
                <a:close/>
              </a:path>
              <a:path w="18288000" h="381000">
                <a:moveTo>
                  <a:pt x="14231356" y="336549"/>
                </a:moveTo>
                <a:lnTo>
                  <a:pt x="14223767" y="336549"/>
                </a:lnTo>
                <a:lnTo>
                  <a:pt x="14242198" y="331381"/>
                </a:lnTo>
                <a:lnTo>
                  <a:pt x="14292659" y="331381"/>
                </a:lnTo>
                <a:lnTo>
                  <a:pt x="14293270" y="332205"/>
                </a:lnTo>
                <a:lnTo>
                  <a:pt x="14298149" y="332205"/>
                </a:lnTo>
                <a:lnTo>
                  <a:pt x="14231356" y="336549"/>
                </a:lnTo>
                <a:close/>
              </a:path>
              <a:path w="18288000" h="381000">
                <a:moveTo>
                  <a:pt x="14448422" y="342899"/>
                </a:moveTo>
                <a:lnTo>
                  <a:pt x="14392503" y="342899"/>
                </a:lnTo>
                <a:lnTo>
                  <a:pt x="14351579" y="340359"/>
                </a:lnTo>
                <a:lnTo>
                  <a:pt x="14299317" y="340359"/>
                </a:lnTo>
                <a:lnTo>
                  <a:pt x="14292659" y="331381"/>
                </a:lnTo>
                <a:lnTo>
                  <a:pt x="14310815" y="331381"/>
                </a:lnTo>
                <a:lnTo>
                  <a:pt x="14298149" y="332205"/>
                </a:lnTo>
                <a:lnTo>
                  <a:pt x="15305911" y="332205"/>
                </a:lnTo>
                <a:lnTo>
                  <a:pt x="15316595" y="336549"/>
                </a:lnTo>
                <a:lnTo>
                  <a:pt x="14538157" y="336549"/>
                </a:lnTo>
                <a:lnTo>
                  <a:pt x="14537380" y="336821"/>
                </a:lnTo>
                <a:lnTo>
                  <a:pt x="14541860" y="336821"/>
                </a:lnTo>
                <a:lnTo>
                  <a:pt x="14449062" y="340359"/>
                </a:lnTo>
                <a:lnTo>
                  <a:pt x="14448422" y="342899"/>
                </a:lnTo>
                <a:close/>
              </a:path>
              <a:path w="18288000" h="381000">
                <a:moveTo>
                  <a:pt x="15715383" y="336549"/>
                </a:moveTo>
                <a:lnTo>
                  <a:pt x="15359765" y="336549"/>
                </a:lnTo>
                <a:lnTo>
                  <a:pt x="15395396" y="331381"/>
                </a:lnTo>
                <a:lnTo>
                  <a:pt x="15719479" y="331381"/>
                </a:lnTo>
                <a:lnTo>
                  <a:pt x="15715383" y="336549"/>
                </a:lnTo>
                <a:close/>
              </a:path>
              <a:path w="18288000" h="381000">
                <a:moveTo>
                  <a:pt x="16021599" y="336549"/>
                </a:moveTo>
                <a:lnTo>
                  <a:pt x="16011617" y="336549"/>
                </a:lnTo>
                <a:lnTo>
                  <a:pt x="15935849" y="331381"/>
                </a:lnTo>
                <a:lnTo>
                  <a:pt x="16026103" y="331381"/>
                </a:lnTo>
                <a:lnTo>
                  <a:pt x="16021599" y="336549"/>
                </a:lnTo>
                <a:close/>
              </a:path>
              <a:path w="18288000" h="381000">
                <a:moveTo>
                  <a:pt x="16077065" y="336549"/>
                </a:moveTo>
                <a:lnTo>
                  <a:pt x="16037053" y="336549"/>
                </a:lnTo>
                <a:lnTo>
                  <a:pt x="16064495" y="331381"/>
                </a:lnTo>
                <a:lnTo>
                  <a:pt x="16065597" y="331381"/>
                </a:lnTo>
                <a:lnTo>
                  <a:pt x="16077065" y="336549"/>
                </a:lnTo>
                <a:close/>
              </a:path>
              <a:path w="18288000" h="381000">
                <a:moveTo>
                  <a:pt x="16307429" y="354220"/>
                </a:moveTo>
                <a:lnTo>
                  <a:pt x="16304186" y="354220"/>
                </a:lnTo>
                <a:lnTo>
                  <a:pt x="16183016" y="340359"/>
                </a:lnTo>
                <a:lnTo>
                  <a:pt x="16184052" y="332908"/>
                </a:lnTo>
                <a:lnTo>
                  <a:pt x="16184150" y="332205"/>
                </a:lnTo>
                <a:lnTo>
                  <a:pt x="16184264" y="331381"/>
                </a:lnTo>
                <a:lnTo>
                  <a:pt x="16443558" y="331381"/>
                </a:lnTo>
                <a:lnTo>
                  <a:pt x="16465675" y="336549"/>
                </a:lnTo>
                <a:lnTo>
                  <a:pt x="16471348" y="336549"/>
                </a:lnTo>
                <a:lnTo>
                  <a:pt x="16407266" y="340359"/>
                </a:lnTo>
                <a:lnTo>
                  <a:pt x="16358339" y="340359"/>
                </a:lnTo>
                <a:lnTo>
                  <a:pt x="16292616" y="346709"/>
                </a:lnTo>
                <a:lnTo>
                  <a:pt x="16286503" y="346709"/>
                </a:lnTo>
                <a:lnTo>
                  <a:pt x="16307429" y="354220"/>
                </a:lnTo>
                <a:close/>
              </a:path>
              <a:path w="18288000" h="381000">
                <a:moveTo>
                  <a:pt x="16485475" y="340359"/>
                </a:moveTo>
                <a:lnTo>
                  <a:pt x="16485475" y="331381"/>
                </a:lnTo>
                <a:lnTo>
                  <a:pt x="16714294" y="331381"/>
                </a:lnTo>
                <a:lnTo>
                  <a:pt x="16678252" y="336549"/>
                </a:lnTo>
                <a:lnTo>
                  <a:pt x="16562716" y="336549"/>
                </a:lnTo>
                <a:lnTo>
                  <a:pt x="16562194" y="336821"/>
                </a:lnTo>
                <a:lnTo>
                  <a:pt x="16566135" y="336821"/>
                </a:lnTo>
                <a:lnTo>
                  <a:pt x="16485475" y="340359"/>
                </a:lnTo>
                <a:close/>
              </a:path>
              <a:path w="18288000" h="381000">
                <a:moveTo>
                  <a:pt x="16925090" y="336549"/>
                </a:moveTo>
                <a:lnTo>
                  <a:pt x="16746736" y="336549"/>
                </a:lnTo>
                <a:lnTo>
                  <a:pt x="16779092" y="331381"/>
                </a:lnTo>
                <a:lnTo>
                  <a:pt x="16780260" y="331381"/>
                </a:lnTo>
                <a:lnTo>
                  <a:pt x="16774253" y="332205"/>
                </a:lnTo>
                <a:lnTo>
                  <a:pt x="16937718" y="332205"/>
                </a:lnTo>
                <a:lnTo>
                  <a:pt x="16925090" y="336549"/>
                </a:lnTo>
                <a:close/>
              </a:path>
              <a:path w="18288000" h="381000">
                <a:moveTo>
                  <a:pt x="16937718" y="332205"/>
                </a:moveTo>
                <a:lnTo>
                  <a:pt x="16774253" y="332205"/>
                </a:lnTo>
                <a:lnTo>
                  <a:pt x="16780260" y="331381"/>
                </a:lnTo>
                <a:lnTo>
                  <a:pt x="16940112" y="331381"/>
                </a:lnTo>
                <a:lnTo>
                  <a:pt x="16937718" y="332205"/>
                </a:lnTo>
                <a:close/>
              </a:path>
              <a:path w="18288000" h="381000">
                <a:moveTo>
                  <a:pt x="17115480" y="331802"/>
                </a:moveTo>
                <a:lnTo>
                  <a:pt x="17115947" y="331381"/>
                </a:lnTo>
                <a:lnTo>
                  <a:pt x="17123273" y="331381"/>
                </a:lnTo>
                <a:lnTo>
                  <a:pt x="17115480" y="331802"/>
                </a:lnTo>
                <a:close/>
              </a:path>
              <a:path w="18288000" h="381000">
                <a:moveTo>
                  <a:pt x="17084442" y="342899"/>
                </a:moveTo>
                <a:lnTo>
                  <a:pt x="17056412" y="342899"/>
                </a:lnTo>
                <a:lnTo>
                  <a:pt x="17105960" y="340359"/>
                </a:lnTo>
                <a:lnTo>
                  <a:pt x="17115480" y="331802"/>
                </a:lnTo>
                <a:lnTo>
                  <a:pt x="17123273" y="331381"/>
                </a:lnTo>
                <a:lnTo>
                  <a:pt x="17285849" y="331381"/>
                </a:lnTo>
                <a:lnTo>
                  <a:pt x="17267940" y="340359"/>
                </a:lnTo>
                <a:lnTo>
                  <a:pt x="17137837" y="340359"/>
                </a:lnTo>
                <a:lnTo>
                  <a:pt x="17084442" y="342899"/>
                </a:lnTo>
                <a:close/>
              </a:path>
              <a:path w="18288000" h="381000">
                <a:moveTo>
                  <a:pt x="17552607" y="340359"/>
                </a:moveTo>
                <a:lnTo>
                  <a:pt x="17562180" y="331381"/>
                </a:lnTo>
                <a:lnTo>
                  <a:pt x="17606780" y="331381"/>
                </a:lnTo>
                <a:lnTo>
                  <a:pt x="17621729" y="336549"/>
                </a:lnTo>
                <a:lnTo>
                  <a:pt x="17608620" y="336549"/>
                </a:lnTo>
                <a:lnTo>
                  <a:pt x="17609251" y="336821"/>
                </a:lnTo>
                <a:lnTo>
                  <a:pt x="17612907" y="336821"/>
                </a:lnTo>
                <a:lnTo>
                  <a:pt x="17552607" y="340359"/>
                </a:lnTo>
                <a:close/>
              </a:path>
              <a:path w="18288000" h="381000">
                <a:moveTo>
                  <a:pt x="6366335" y="336549"/>
                </a:moveTo>
                <a:lnTo>
                  <a:pt x="6329124" y="336549"/>
                </a:lnTo>
                <a:lnTo>
                  <a:pt x="6344961" y="332205"/>
                </a:lnTo>
                <a:lnTo>
                  <a:pt x="6366335" y="336549"/>
                </a:lnTo>
                <a:close/>
              </a:path>
              <a:path w="18288000" h="381000">
                <a:moveTo>
                  <a:pt x="7021785" y="336549"/>
                </a:moveTo>
                <a:lnTo>
                  <a:pt x="7018907" y="336549"/>
                </a:lnTo>
                <a:lnTo>
                  <a:pt x="6992054" y="332205"/>
                </a:lnTo>
                <a:lnTo>
                  <a:pt x="6991833" y="332205"/>
                </a:lnTo>
                <a:lnTo>
                  <a:pt x="7021785" y="336549"/>
                </a:lnTo>
                <a:close/>
              </a:path>
              <a:path w="18288000" h="381000">
                <a:moveTo>
                  <a:pt x="12324163" y="342899"/>
                </a:moveTo>
                <a:lnTo>
                  <a:pt x="12310734" y="340359"/>
                </a:lnTo>
                <a:lnTo>
                  <a:pt x="12189527" y="340359"/>
                </a:lnTo>
                <a:lnTo>
                  <a:pt x="12187259" y="332205"/>
                </a:lnTo>
                <a:lnTo>
                  <a:pt x="12182277" y="332205"/>
                </a:lnTo>
                <a:lnTo>
                  <a:pt x="12222206" y="335279"/>
                </a:lnTo>
                <a:lnTo>
                  <a:pt x="12224513" y="336549"/>
                </a:lnTo>
                <a:lnTo>
                  <a:pt x="12390098" y="336549"/>
                </a:lnTo>
                <a:lnTo>
                  <a:pt x="12324163" y="342899"/>
                </a:lnTo>
                <a:close/>
              </a:path>
              <a:path w="18288000" h="381000">
                <a:moveTo>
                  <a:pt x="16746736" y="336549"/>
                </a:moveTo>
                <a:lnTo>
                  <a:pt x="16742579" y="336549"/>
                </a:lnTo>
                <a:lnTo>
                  <a:pt x="16774253" y="332205"/>
                </a:lnTo>
                <a:lnTo>
                  <a:pt x="16773934" y="332205"/>
                </a:lnTo>
                <a:lnTo>
                  <a:pt x="16746736" y="336549"/>
                </a:lnTo>
                <a:close/>
              </a:path>
              <a:path w="18288000" h="381000">
                <a:moveTo>
                  <a:pt x="2543818" y="340359"/>
                </a:moveTo>
                <a:lnTo>
                  <a:pt x="2516389" y="340359"/>
                </a:lnTo>
                <a:lnTo>
                  <a:pt x="2526055" y="334009"/>
                </a:lnTo>
                <a:lnTo>
                  <a:pt x="2543818" y="340359"/>
                </a:lnTo>
                <a:close/>
              </a:path>
              <a:path w="18288000" h="381000">
                <a:moveTo>
                  <a:pt x="12243575" y="336549"/>
                </a:moveTo>
                <a:lnTo>
                  <a:pt x="12224513" y="336549"/>
                </a:lnTo>
                <a:lnTo>
                  <a:pt x="12222206" y="335279"/>
                </a:lnTo>
                <a:lnTo>
                  <a:pt x="12243575" y="336549"/>
                </a:lnTo>
                <a:close/>
              </a:path>
              <a:path w="18288000" h="381000">
                <a:moveTo>
                  <a:pt x="7411730" y="346709"/>
                </a:moveTo>
                <a:lnTo>
                  <a:pt x="7409751" y="346709"/>
                </a:lnTo>
                <a:lnTo>
                  <a:pt x="7408433" y="340659"/>
                </a:lnTo>
                <a:lnTo>
                  <a:pt x="7408367" y="340359"/>
                </a:lnTo>
                <a:lnTo>
                  <a:pt x="7371301" y="340359"/>
                </a:lnTo>
                <a:lnTo>
                  <a:pt x="7394060" y="336206"/>
                </a:lnTo>
                <a:lnTo>
                  <a:pt x="7393563" y="336549"/>
                </a:lnTo>
                <a:lnTo>
                  <a:pt x="7430853" y="336549"/>
                </a:lnTo>
                <a:lnTo>
                  <a:pt x="7438020" y="340359"/>
                </a:lnTo>
                <a:lnTo>
                  <a:pt x="7411730" y="346709"/>
                </a:lnTo>
                <a:close/>
              </a:path>
              <a:path w="18288000" h="381000">
                <a:moveTo>
                  <a:pt x="369893" y="340359"/>
                </a:moveTo>
                <a:lnTo>
                  <a:pt x="14800" y="340359"/>
                </a:lnTo>
                <a:lnTo>
                  <a:pt x="21967" y="336549"/>
                </a:lnTo>
                <a:lnTo>
                  <a:pt x="376902" y="336549"/>
                </a:lnTo>
                <a:lnTo>
                  <a:pt x="369893" y="340359"/>
                </a:lnTo>
                <a:close/>
              </a:path>
              <a:path w="18288000" h="381000">
                <a:moveTo>
                  <a:pt x="2771403" y="340359"/>
                </a:moveTo>
                <a:lnTo>
                  <a:pt x="2765079" y="336549"/>
                </a:lnTo>
                <a:lnTo>
                  <a:pt x="2812201" y="336549"/>
                </a:lnTo>
                <a:lnTo>
                  <a:pt x="2812185" y="336821"/>
                </a:lnTo>
                <a:lnTo>
                  <a:pt x="2814474" y="336821"/>
                </a:lnTo>
                <a:lnTo>
                  <a:pt x="2771403" y="340359"/>
                </a:lnTo>
                <a:close/>
              </a:path>
              <a:path w="18288000" h="381000">
                <a:moveTo>
                  <a:pt x="2854187" y="342899"/>
                </a:moveTo>
                <a:lnTo>
                  <a:pt x="2811830" y="342899"/>
                </a:lnTo>
                <a:lnTo>
                  <a:pt x="2812185" y="336821"/>
                </a:lnTo>
                <a:lnTo>
                  <a:pt x="2812201" y="336549"/>
                </a:lnTo>
                <a:lnTo>
                  <a:pt x="2817778" y="336549"/>
                </a:lnTo>
                <a:lnTo>
                  <a:pt x="2814474" y="336821"/>
                </a:lnTo>
                <a:lnTo>
                  <a:pt x="2845008" y="336821"/>
                </a:lnTo>
                <a:lnTo>
                  <a:pt x="2834045" y="340359"/>
                </a:lnTo>
                <a:lnTo>
                  <a:pt x="2854187" y="342899"/>
                </a:lnTo>
                <a:close/>
              </a:path>
              <a:path w="18288000" h="381000">
                <a:moveTo>
                  <a:pt x="2842982" y="336821"/>
                </a:moveTo>
                <a:lnTo>
                  <a:pt x="2814474" y="336821"/>
                </a:lnTo>
                <a:lnTo>
                  <a:pt x="2817778" y="336549"/>
                </a:lnTo>
                <a:lnTo>
                  <a:pt x="2840909" y="336549"/>
                </a:lnTo>
                <a:lnTo>
                  <a:pt x="2842982" y="336821"/>
                </a:lnTo>
                <a:close/>
              </a:path>
              <a:path w="18288000" h="381000">
                <a:moveTo>
                  <a:pt x="2869999" y="340359"/>
                </a:moveTo>
                <a:lnTo>
                  <a:pt x="2840909" y="336549"/>
                </a:lnTo>
                <a:lnTo>
                  <a:pt x="2845849" y="336549"/>
                </a:lnTo>
                <a:lnTo>
                  <a:pt x="2845008" y="336821"/>
                </a:lnTo>
                <a:lnTo>
                  <a:pt x="2870655" y="336821"/>
                </a:lnTo>
                <a:lnTo>
                  <a:pt x="2869999" y="340359"/>
                </a:lnTo>
                <a:close/>
              </a:path>
              <a:path w="18288000" h="381000">
                <a:moveTo>
                  <a:pt x="3056441" y="340359"/>
                </a:moveTo>
                <a:lnTo>
                  <a:pt x="3051804" y="336549"/>
                </a:lnTo>
                <a:lnTo>
                  <a:pt x="3099970" y="336549"/>
                </a:lnTo>
                <a:lnTo>
                  <a:pt x="3099219" y="336821"/>
                </a:lnTo>
                <a:lnTo>
                  <a:pt x="3101078" y="336821"/>
                </a:lnTo>
                <a:lnTo>
                  <a:pt x="3056441" y="340359"/>
                </a:lnTo>
                <a:close/>
              </a:path>
              <a:path w="18288000" h="381000">
                <a:moveTo>
                  <a:pt x="3161709" y="340359"/>
                </a:moveTo>
                <a:lnTo>
                  <a:pt x="3089430" y="340359"/>
                </a:lnTo>
                <a:lnTo>
                  <a:pt x="3099970" y="336549"/>
                </a:lnTo>
                <a:lnTo>
                  <a:pt x="3104503" y="336549"/>
                </a:lnTo>
                <a:lnTo>
                  <a:pt x="3101078" y="336821"/>
                </a:lnTo>
                <a:lnTo>
                  <a:pt x="3154310" y="336821"/>
                </a:lnTo>
                <a:lnTo>
                  <a:pt x="3161709" y="340359"/>
                </a:lnTo>
                <a:close/>
              </a:path>
              <a:path w="18288000" h="381000">
                <a:moveTo>
                  <a:pt x="3412566" y="350396"/>
                </a:moveTo>
                <a:lnTo>
                  <a:pt x="3410797" y="350396"/>
                </a:lnTo>
                <a:lnTo>
                  <a:pt x="3395654" y="347173"/>
                </a:lnTo>
                <a:lnTo>
                  <a:pt x="3396288" y="346709"/>
                </a:lnTo>
                <a:lnTo>
                  <a:pt x="3334509" y="346709"/>
                </a:lnTo>
                <a:lnTo>
                  <a:pt x="3311127" y="336549"/>
                </a:lnTo>
                <a:lnTo>
                  <a:pt x="3345735" y="336549"/>
                </a:lnTo>
                <a:lnTo>
                  <a:pt x="3343140" y="342899"/>
                </a:lnTo>
                <a:lnTo>
                  <a:pt x="3419405" y="342899"/>
                </a:lnTo>
                <a:lnTo>
                  <a:pt x="3412566" y="350396"/>
                </a:lnTo>
                <a:close/>
              </a:path>
              <a:path w="18288000" h="381000">
                <a:moveTo>
                  <a:pt x="3405175" y="342899"/>
                </a:moveTo>
                <a:lnTo>
                  <a:pt x="3370688" y="342899"/>
                </a:lnTo>
                <a:lnTo>
                  <a:pt x="3358827" y="336549"/>
                </a:lnTo>
                <a:lnTo>
                  <a:pt x="3410676" y="336549"/>
                </a:lnTo>
                <a:lnTo>
                  <a:pt x="3408568" y="340359"/>
                </a:lnTo>
                <a:lnTo>
                  <a:pt x="3372243" y="340359"/>
                </a:lnTo>
                <a:lnTo>
                  <a:pt x="3405175" y="342899"/>
                </a:lnTo>
                <a:close/>
              </a:path>
              <a:path w="18288000" h="381000">
                <a:moveTo>
                  <a:pt x="3497156" y="340359"/>
                </a:moveTo>
                <a:lnTo>
                  <a:pt x="3491676" y="336549"/>
                </a:lnTo>
                <a:lnTo>
                  <a:pt x="3527672" y="336549"/>
                </a:lnTo>
                <a:lnTo>
                  <a:pt x="3528750" y="336821"/>
                </a:lnTo>
                <a:lnTo>
                  <a:pt x="3531221" y="336821"/>
                </a:lnTo>
                <a:lnTo>
                  <a:pt x="3497156" y="340359"/>
                </a:lnTo>
                <a:close/>
              </a:path>
              <a:path w="18288000" h="381000">
                <a:moveTo>
                  <a:pt x="3555373" y="342899"/>
                </a:moveTo>
                <a:lnTo>
                  <a:pt x="3552877" y="342899"/>
                </a:lnTo>
                <a:lnTo>
                  <a:pt x="3527672" y="336549"/>
                </a:lnTo>
                <a:lnTo>
                  <a:pt x="3533835" y="336549"/>
                </a:lnTo>
                <a:lnTo>
                  <a:pt x="3531221" y="336821"/>
                </a:lnTo>
                <a:lnTo>
                  <a:pt x="3551554" y="336821"/>
                </a:lnTo>
                <a:lnTo>
                  <a:pt x="3560169" y="340359"/>
                </a:lnTo>
                <a:lnTo>
                  <a:pt x="3555373" y="342899"/>
                </a:lnTo>
                <a:close/>
              </a:path>
              <a:path w="18288000" h="381000">
                <a:moveTo>
                  <a:pt x="3549491" y="336821"/>
                </a:moveTo>
                <a:lnTo>
                  <a:pt x="3531221" y="336821"/>
                </a:lnTo>
                <a:lnTo>
                  <a:pt x="3533835" y="336549"/>
                </a:lnTo>
                <a:lnTo>
                  <a:pt x="3546398" y="336549"/>
                </a:lnTo>
                <a:lnTo>
                  <a:pt x="3549491" y="336821"/>
                </a:lnTo>
                <a:close/>
              </a:path>
              <a:path w="18288000" h="381000">
                <a:moveTo>
                  <a:pt x="3589821" y="340359"/>
                </a:moveTo>
                <a:lnTo>
                  <a:pt x="3546398" y="336549"/>
                </a:lnTo>
                <a:lnTo>
                  <a:pt x="3546819" y="336549"/>
                </a:lnTo>
                <a:lnTo>
                  <a:pt x="3589821" y="340359"/>
                </a:lnTo>
                <a:close/>
              </a:path>
              <a:path w="18288000" h="381000">
                <a:moveTo>
                  <a:pt x="3551554" y="336821"/>
                </a:moveTo>
                <a:lnTo>
                  <a:pt x="3549883" y="336821"/>
                </a:lnTo>
                <a:lnTo>
                  <a:pt x="3546819" y="336549"/>
                </a:lnTo>
                <a:lnTo>
                  <a:pt x="3550894" y="336549"/>
                </a:lnTo>
                <a:lnTo>
                  <a:pt x="3551554" y="336821"/>
                </a:lnTo>
                <a:close/>
              </a:path>
              <a:path w="18288000" h="381000">
                <a:moveTo>
                  <a:pt x="3863369" y="340359"/>
                </a:moveTo>
                <a:lnTo>
                  <a:pt x="3836311" y="340359"/>
                </a:lnTo>
                <a:lnTo>
                  <a:pt x="3846429" y="336549"/>
                </a:lnTo>
                <a:lnTo>
                  <a:pt x="3854516" y="336549"/>
                </a:lnTo>
                <a:lnTo>
                  <a:pt x="3863369" y="340359"/>
                </a:lnTo>
                <a:close/>
              </a:path>
              <a:path w="18288000" h="381000">
                <a:moveTo>
                  <a:pt x="5003041" y="336821"/>
                </a:moveTo>
                <a:lnTo>
                  <a:pt x="5001976" y="336821"/>
                </a:lnTo>
                <a:lnTo>
                  <a:pt x="4999753" y="336549"/>
                </a:lnTo>
                <a:lnTo>
                  <a:pt x="5002351" y="336549"/>
                </a:lnTo>
                <a:lnTo>
                  <a:pt x="5003041" y="336821"/>
                </a:lnTo>
                <a:close/>
              </a:path>
              <a:path w="18288000" h="381000">
                <a:moveTo>
                  <a:pt x="5167277" y="346709"/>
                </a:moveTo>
                <a:lnTo>
                  <a:pt x="5088232" y="346709"/>
                </a:lnTo>
                <a:lnTo>
                  <a:pt x="5109387" y="336549"/>
                </a:lnTo>
                <a:lnTo>
                  <a:pt x="5111577" y="336549"/>
                </a:lnTo>
                <a:lnTo>
                  <a:pt x="5109714" y="336821"/>
                </a:lnTo>
                <a:lnTo>
                  <a:pt x="5142576" y="336821"/>
                </a:lnTo>
                <a:lnTo>
                  <a:pt x="5148450" y="340359"/>
                </a:lnTo>
                <a:lnTo>
                  <a:pt x="5134736" y="340359"/>
                </a:lnTo>
                <a:lnTo>
                  <a:pt x="5121307" y="342899"/>
                </a:lnTo>
                <a:lnTo>
                  <a:pt x="5152765" y="342899"/>
                </a:lnTo>
                <a:lnTo>
                  <a:pt x="5167277" y="346709"/>
                </a:lnTo>
                <a:close/>
              </a:path>
              <a:path w="18288000" h="381000">
                <a:moveTo>
                  <a:pt x="5142576" y="336821"/>
                </a:moveTo>
                <a:lnTo>
                  <a:pt x="5109714" y="336821"/>
                </a:lnTo>
                <a:lnTo>
                  <a:pt x="5111577" y="336549"/>
                </a:lnTo>
                <a:lnTo>
                  <a:pt x="5142126" y="336549"/>
                </a:lnTo>
                <a:lnTo>
                  <a:pt x="5142576" y="336821"/>
                </a:lnTo>
                <a:close/>
              </a:path>
              <a:path w="18288000" h="381000">
                <a:moveTo>
                  <a:pt x="5176810" y="342899"/>
                </a:moveTo>
                <a:lnTo>
                  <a:pt x="5174568" y="342899"/>
                </a:lnTo>
                <a:lnTo>
                  <a:pt x="5150105" y="336549"/>
                </a:lnTo>
                <a:lnTo>
                  <a:pt x="5428384" y="336549"/>
                </a:lnTo>
                <a:lnTo>
                  <a:pt x="5427639" y="336821"/>
                </a:lnTo>
                <a:lnTo>
                  <a:pt x="5427835" y="336821"/>
                </a:lnTo>
                <a:lnTo>
                  <a:pt x="5415697" y="340359"/>
                </a:lnTo>
                <a:lnTo>
                  <a:pt x="5180327" y="340359"/>
                </a:lnTo>
                <a:lnTo>
                  <a:pt x="5176810" y="342899"/>
                </a:lnTo>
                <a:close/>
              </a:path>
              <a:path w="18288000" h="381000">
                <a:moveTo>
                  <a:pt x="5582261" y="350396"/>
                </a:moveTo>
                <a:lnTo>
                  <a:pt x="5551786" y="350396"/>
                </a:lnTo>
                <a:lnTo>
                  <a:pt x="5512442" y="343402"/>
                </a:lnTo>
                <a:lnTo>
                  <a:pt x="5512491" y="342899"/>
                </a:lnTo>
                <a:lnTo>
                  <a:pt x="5410963" y="342899"/>
                </a:lnTo>
                <a:lnTo>
                  <a:pt x="5428384" y="336549"/>
                </a:lnTo>
                <a:lnTo>
                  <a:pt x="5428766" y="336549"/>
                </a:lnTo>
                <a:lnTo>
                  <a:pt x="5427835" y="336821"/>
                </a:lnTo>
                <a:lnTo>
                  <a:pt x="5540360" y="336821"/>
                </a:lnTo>
                <a:lnTo>
                  <a:pt x="5551979" y="340359"/>
                </a:lnTo>
                <a:lnTo>
                  <a:pt x="5514293" y="340359"/>
                </a:lnTo>
                <a:lnTo>
                  <a:pt x="5582261" y="350396"/>
                </a:lnTo>
                <a:close/>
              </a:path>
              <a:path w="18288000" h="381000">
                <a:moveTo>
                  <a:pt x="5539184" y="336821"/>
                </a:moveTo>
                <a:lnTo>
                  <a:pt x="5427835" y="336821"/>
                </a:lnTo>
                <a:lnTo>
                  <a:pt x="5428766" y="336549"/>
                </a:lnTo>
                <a:lnTo>
                  <a:pt x="5536600" y="336549"/>
                </a:lnTo>
                <a:lnTo>
                  <a:pt x="5539184" y="336821"/>
                </a:lnTo>
                <a:close/>
              </a:path>
              <a:path w="18288000" h="381000">
                <a:moveTo>
                  <a:pt x="5927063" y="346709"/>
                </a:moveTo>
                <a:lnTo>
                  <a:pt x="5588914" y="346709"/>
                </a:lnTo>
                <a:lnTo>
                  <a:pt x="5564728" y="342899"/>
                </a:lnTo>
                <a:lnTo>
                  <a:pt x="5568701" y="342899"/>
                </a:lnTo>
                <a:lnTo>
                  <a:pt x="5572857" y="340359"/>
                </a:lnTo>
                <a:lnTo>
                  <a:pt x="5536600" y="336549"/>
                </a:lnTo>
                <a:lnTo>
                  <a:pt x="5539469" y="336549"/>
                </a:lnTo>
                <a:lnTo>
                  <a:pt x="5540360" y="336821"/>
                </a:lnTo>
                <a:lnTo>
                  <a:pt x="5962547" y="336821"/>
                </a:lnTo>
                <a:lnTo>
                  <a:pt x="5960198" y="340359"/>
                </a:lnTo>
                <a:lnTo>
                  <a:pt x="5945742" y="340359"/>
                </a:lnTo>
                <a:lnTo>
                  <a:pt x="5927063" y="346709"/>
                </a:lnTo>
                <a:close/>
              </a:path>
              <a:path w="18288000" h="381000">
                <a:moveTo>
                  <a:pt x="5961469" y="336821"/>
                </a:moveTo>
                <a:lnTo>
                  <a:pt x="5540360" y="336821"/>
                </a:lnTo>
                <a:lnTo>
                  <a:pt x="5539469" y="336549"/>
                </a:lnTo>
                <a:lnTo>
                  <a:pt x="5959901" y="336549"/>
                </a:lnTo>
                <a:lnTo>
                  <a:pt x="5961469" y="336821"/>
                </a:lnTo>
                <a:close/>
              </a:path>
              <a:path w="18288000" h="381000">
                <a:moveTo>
                  <a:pt x="5999041" y="342899"/>
                </a:moveTo>
                <a:lnTo>
                  <a:pt x="5996596" y="342899"/>
                </a:lnTo>
                <a:lnTo>
                  <a:pt x="5959901" y="336549"/>
                </a:lnTo>
                <a:lnTo>
                  <a:pt x="5962727" y="336549"/>
                </a:lnTo>
                <a:lnTo>
                  <a:pt x="5962547" y="336821"/>
                </a:lnTo>
                <a:lnTo>
                  <a:pt x="5997977" y="336821"/>
                </a:lnTo>
                <a:lnTo>
                  <a:pt x="5999041" y="342899"/>
                </a:lnTo>
                <a:close/>
              </a:path>
              <a:path w="18288000" h="381000">
                <a:moveTo>
                  <a:pt x="5996968" y="336821"/>
                </a:moveTo>
                <a:lnTo>
                  <a:pt x="5962547" y="336821"/>
                </a:lnTo>
                <a:lnTo>
                  <a:pt x="5962727" y="336549"/>
                </a:lnTo>
                <a:lnTo>
                  <a:pt x="5995510" y="336549"/>
                </a:lnTo>
                <a:lnTo>
                  <a:pt x="5996968" y="336821"/>
                </a:lnTo>
                <a:close/>
              </a:path>
              <a:path w="18288000" h="381000">
                <a:moveTo>
                  <a:pt x="6051074" y="346709"/>
                </a:moveTo>
                <a:lnTo>
                  <a:pt x="6050068" y="346709"/>
                </a:lnTo>
                <a:lnTo>
                  <a:pt x="5995510" y="336549"/>
                </a:lnTo>
                <a:lnTo>
                  <a:pt x="5997929" y="336549"/>
                </a:lnTo>
                <a:lnTo>
                  <a:pt x="5997977" y="336821"/>
                </a:lnTo>
                <a:lnTo>
                  <a:pt x="6020009" y="336821"/>
                </a:lnTo>
                <a:lnTo>
                  <a:pt x="6051074" y="346709"/>
                </a:lnTo>
                <a:close/>
              </a:path>
              <a:path w="18288000" h="381000">
                <a:moveTo>
                  <a:pt x="6019275" y="336821"/>
                </a:moveTo>
                <a:lnTo>
                  <a:pt x="5997977" y="336821"/>
                </a:lnTo>
                <a:lnTo>
                  <a:pt x="5997929" y="336549"/>
                </a:lnTo>
                <a:lnTo>
                  <a:pt x="6017391" y="336549"/>
                </a:lnTo>
                <a:lnTo>
                  <a:pt x="6019275" y="336821"/>
                </a:lnTo>
                <a:close/>
              </a:path>
              <a:path w="18288000" h="381000">
                <a:moveTo>
                  <a:pt x="6092626" y="346709"/>
                </a:moveTo>
                <a:lnTo>
                  <a:pt x="6087908" y="346709"/>
                </a:lnTo>
                <a:lnTo>
                  <a:pt x="6017391" y="336549"/>
                </a:lnTo>
                <a:lnTo>
                  <a:pt x="6019156" y="336549"/>
                </a:lnTo>
                <a:lnTo>
                  <a:pt x="6020009" y="336821"/>
                </a:lnTo>
                <a:lnTo>
                  <a:pt x="6073073" y="336821"/>
                </a:lnTo>
                <a:lnTo>
                  <a:pt x="6090301" y="340359"/>
                </a:lnTo>
                <a:lnTo>
                  <a:pt x="6089662" y="342899"/>
                </a:lnTo>
                <a:lnTo>
                  <a:pt x="6104534" y="342899"/>
                </a:lnTo>
                <a:lnTo>
                  <a:pt x="6092626" y="346709"/>
                </a:lnTo>
                <a:close/>
              </a:path>
              <a:path w="18288000" h="381000">
                <a:moveTo>
                  <a:pt x="6073073" y="336821"/>
                </a:moveTo>
                <a:lnTo>
                  <a:pt x="6020009" y="336821"/>
                </a:lnTo>
                <a:lnTo>
                  <a:pt x="6019156" y="336549"/>
                </a:lnTo>
                <a:lnTo>
                  <a:pt x="6071751" y="336549"/>
                </a:lnTo>
                <a:lnTo>
                  <a:pt x="6073073" y="336821"/>
                </a:lnTo>
                <a:close/>
              </a:path>
              <a:path w="18288000" h="381000">
                <a:moveTo>
                  <a:pt x="7021612" y="346709"/>
                </a:moveTo>
                <a:lnTo>
                  <a:pt x="7004737" y="346709"/>
                </a:lnTo>
                <a:lnTo>
                  <a:pt x="6979806" y="342899"/>
                </a:lnTo>
                <a:lnTo>
                  <a:pt x="6954758" y="342899"/>
                </a:lnTo>
                <a:lnTo>
                  <a:pt x="6993677" y="336549"/>
                </a:lnTo>
                <a:lnTo>
                  <a:pt x="7026437" y="336549"/>
                </a:lnTo>
                <a:lnTo>
                  <a:pt x="7021612" y="346709"/>
                </a:lnTo>
                <a:close/>
              </a:path>
              <a:path w="18288000" h="381000">
                <a:moveTo>
                  <a:pt x="7274558" y="340359"/>
                </a:moveTo>
                <a:lnTo>
                  <a:pt x="7237121" y="340359"/>
                </a:lnTo>
                <a:lnTo>
                  <a:pt x="7240072" y="336549"/>
                </a:lnTo>
                <a:lnTo>
                  <a:pt x="7246733" y="336549"/>
                </a:lnTo>
                <a:lnTo>
                  <a:pt x="7274558" y="340359"/>
                </a:lnTo>
                <a:close/>
              </a:path>
              <a:path w="18288000" h="381000">
                <a:moveTo>
                  <a:pt x="7371301" y="340359"/>
                </a:moveTo>
                <a:lnTo>
                  <a:pt x="7330528" y="340359"/>
                </a:lnTo>
                <a:lnTo>
                  <a:pt x="7311557" y="336549"/>
                </a:lnTo>
                <a:lnTo>
                  <a:pt x="7328720" y="336549"/>
                </a:lnTo>
                <a:lnTo>
                  <a:pt x="7371301" y="340359"/>
                </a:lnTo>
                <a:close/>
              </a:path>
              <a:path w="18288000" h="381000">
                <a:moveTo>
                  <a:pt x="7450993" y="340359"/>
                </a:moveTo>
                <a:lnTo>
                  <a:pt x="7458582" y="336549"/>
                </a:lnTo>
                <a:lnTo>
                  <a:pt x="7542445" y="336549"/>
                </a:lnTo>
                <a:lnTo>
                  <a:pt x="7542505" y="336821"/>
                </a:lnTo>
                <a:lnTo>
                  <a:pt x="7547707" y="336821"/>
                </a:lnTo>
                <a:lnTo>
                  <a:pt x="7450993" y="340359"/>
                </a:lnTo>
                <a:close/>
              </a:path>
              <a:path w="18288000" h="381000">
                <a:moveTo>
                  <a:pt x="7556652" y="342899"/>
                </a:moveTo>
                <a:lnTo>
                  <a:pt x="7555118" y="342899"/>
                </a:lnTo>
                <a:lnTo>
                  <a:pt x="7543288" y="340359"/>
                </a:lnTo>
                <a:lnTo>
                  <a:pt x="7542505" y="336821"/>
                </a:lnTo>
                <a:lnTo>
                  <a:pt x="7542445" y="336549"/>
                </a:lnTo>
                <a:lnTo>
                  <a:pt x="7555126" y="336549"/>
                </a:lnTo>
                <a:lnTo>
                  <a:pt x="7547707" y="336821"/>
                </a:lnTo>
                <a:lnTo>
                  <a:pt x="7551773" y="336821"/>
                </a:lnTo>
                <a:lnTo>
                  <a:pt x="7556652" y="342899"/>
                </a:lnTo>
                <a:close/>
              </a:path>
              <a:path w="18288000" h="381000">
                <a:moveTo>
                  <a:pt x="7551773" y="336821"/>
                </a:moveTo>
                <a:lnTo>
                  <a:pt x="7547707" y="336821"/>
                </a:lnTo>
                <a:lnTo>
                  <a:pt x="7555126" y="336549"/>
                </a:lnTo>
                <a:lnTo>
                  <a:pt x="7551556" y="336549"/>
                </a:lnTo>
                <a:lnTo>
                  <a:pt x="7551773" y="336821"/>
                </a:lnTo>
                <a:close/>
              </a:path>
              <a:path w="18288000" h="381000">
                <a:moveTo>
                  <a:pt x="7966582" y="340359"/>
                </a:moveTo>
                <a:lnTo>
                  <a:pt x="7999466" y="336549"/>
                </a:lnTo>
                <a:lnTo>
                  <a:pt x="8007019" y="336549"/>
                </a:lnTo>
                <a:lnTo>
                  <a:pt x="8008310" y="336821"/>
                </a:lnTo>
                <a:lnTo>
                  <a:pt x="8011611" y="336821"/>
                </a:lnTo>
                <a:lnTo>
                  <a:pt x="7966582" y="340359"/>
                </a:lnTo>
                <a:close/>
              </a:path>
              <a:path w="18288000" h="381000">
                <a:moveTo>
                  <a:pt x="8066759" y="346709"/>
                </a:moveTo>
                <a:lnTo>
                  <a:pt x="7997128" y="346709"/>
                </a:lnTo>
                <a:lnTo>
                  <a:pt x="8025147" y="340359"/>
                </a:lnTo>
                <a:lnTo>
                  <a:pt x="8007019" y="336549"/>
                </a:lnTo>
                <a:lnTo>
                  <a:pt x="8015066" y="336549"/>
                </a:lnTo>
                <a:lnTo>
                  <a:pt x="8011611" y="336821"/>
                </a:lnTo>
                <a:lnTo>
                  <a:pt x="8020959" y="336821"/>
                </a:lnTo>
                <a:lnTo>
                  <a:pt x="8057765" y="340359"/>
                </a:lnTo>
                <a:lnTo>
                  <a:pt x="8066759" y="346709"/>
                </a:lnTo>
                <a:close/>
              </a:path>
              <a:path w="18288000" h="381000">
                <a:moveTo>
                  <a:pt x="8020959" y="336821"/>
                </a:moveTo>
                <a:lnTo>
                  <a:pt x="8011611" y="336821"/>
                </a:lnTo>
                <a:lnTo>
                  <a:pt x="8015066" y="336549"/>
                </a:lnTo>
                <a:lnTo>
                  <a:pt x="8018135" y="336549"/>
                </a:lnTo>
                <a:lnTo>
                  <a:pt x="8020959" y="336821"/>
                </a:lnTo>
                <a:close/>
              </a:path>
              <a:path w="18288000" h="381000">
                <a:moveTo>
                  <a:pt x="8388918" y="342899"/>
                </a:moveTo>
                <a:lnTo>
                  <a:pt x="8383926" y="342899"/>
                </a:lnTo>
                <a:lnTo>
                  <a:pt x="8410613" y="336549"/>
                </a:lnTo>
                <a:lnTo>
                  <a:pt x="8440328" y="336549"/>
                </a:lnTo>
                <a:lnTo>
                  <a:pt x="8449182" y="340359"/>
                </a:lnTo>
                <a:lnTo>
                  <a:pt x="8431761" y="340359"/>
                </a:lnTo>
                <a:lnTo>
                  <a:pt x="8388918" y="342899"/>
                </a:lnTo>
                <a:close/>
              </a:path>
              <a:path w="18288000" h="381000">
                <a:moveTo>
                  <a:pt x="8651380" y="336821"/>
                </a:moveTo>
                <a:lnTo>
                  <a:pt x="8652949" y="336549"/>
                </a:lnTo>
                <a:lnTo>
                  <a:pt x="8653204" y="336549"/>
                </a:lnTo>
                <a:lnTo>
                  <a:pt x="8651380" y="336821"/>
                </a:lnTo>
                <a:close/>
              </a:path>
              <a:path w="18288000" h="381000">
                <a:moveTo>
                  <a:pt x="8613843" y="342899"/>
                </a:moveTo>
                <a:lnTo>
                  <a:pt x="8651380" y="336821"/>
                </a:lnTo>
                <a:lnTo>
                  <a:pt x="8653204" y="336549"/>
                </a:lnTo>
                <a:lnTo>
                  <a:pt x="8613843" y="342899"/>
                </a:lnTo>
                <a:close/>
              </a:path>
              <a:path w="18288000" h="381000">
                <a:moveTo>
                  <a:pt x="8797924" y="346709"/>
                </a:moveTo>
                <a:lnTo>
                  <a:pt x="8590227" y="346709"/>
                </a:lnTo>
                <a:lnTo>
                  <a:pt x="8653204" y="336549"/>
                </a:lnTo>
                <a:lnTo>
                  <a:pt x="10234763" y="336549"/>
                </a:lnTo>
                <a:lnTo>
                  <a:pt x="10235159" y="336821"/>
                </a:lnTo>
                <a:lnTo>
                  <a:pt x="10236726" y="336821"/>
                </a:lnTo>
                <a:lnTo>
                  <a:pt x="10211862" y="340359"/>
                </a:lnTo>
                <a:lnTo>
                  <a:pt x="9448110" y="340359"/>
                </a:lnTo>
                <a:lnTo>
                  <a:pt x="9459576" y="342899"/>
                </a:lnTo>
                <a:lnTo>
                  <a:pt x="8797552" y="342899"/>
                </a:lnTo>
                <a:lnTo>
                  <a:pt x="8797800" y="345439"/>
                </a:lnTo>
                <a:lnTo>
                  <a:pt x="8797924" y="346709"/>
                </a:lnTo>
                <a:close/>
              </a:path>
              <a:path w="18288000" h="381000">
                <a:moveTo>
                  <a:pt x="10361309" y="342899"/>
                </a:moveTo>
                <a:lnTo>
                  <a:pt x="10244030" y="342899"/>
                </a:lnTo>
                <a:lnTo>
                  <a:pt x="10234763" y="336549"/>
                </a:lnTo>
                <a:lnTo>
                  <a:pt x="10238634" y="336549"/>
                </a:lnTo>
                <a:lnTo>
                  <a:pt x="10236726" y="336821"/>
                </a:lnTo>
                <a:lnTo>
                  <a:pt x="10357306" y="336821"/>
                </a:lnTo>
                <a:lnTo>
                  <a:pt x="10325100" y="340359"/>
                </a:lnTo>
                <a:lnTo>
                  <a:pt x="10362907" y="340359"/>
                </a:lnTo>
                <a:lnTo>
                  <a:pt x="10361309" y="342899"/>
                </a:lnTo>
                <a:close/>
              </a:path>
              <a:path w="18288000" h="381000">
                <a:moveTo>
                  <a:pt x="10357306" y="336821"/>
                </a:moveTo>
                <a:lnTo>
                  <a:pt x="10236726" y="336821"/>
                </a:lnTo>
                <a:lnTo>
                  <a:pt x="10238634" y="336549"/>
                </a:lnTo>
                <a:lnTo>
                  <a:pt x="10359776" y="336549"/>
                </a:lnTo>
                <a:lnTo>
                  <a:pt x="10357306" y="336821"/>
                </a:lnTo>
                <a:close/>
              </a:path>
              <a:path w="18288000" h="381000">
                <a:moveTo>
                  <a:pt x="10477296" y="336821"/>
                </a:moveTo>
                <a:lnTo>
                  <a:pt x="10476208" y="336821"/>
                </a:lnTo>
                <a:lnTo>
                  <a:pt x="10475400" y="336549"/>
                </a:lnTo>
                <a:lnTo>
                  <a:pt x="10478278" y="336549"/>
                </a:lnTo>
                <a:lnTo>
                  <a:pt x="10477296" y="336821"/>
                </a:lnTo>
                <a:close/>
              </a:path>
              <a:path w="18288000" h="381000">
                <a:moveTo>
                  <a:pt x="10572143" y="342899"/>
                </a:moveTo>
                <a:lnTo>
                  <a:pt x="10518706" y="342899"/>
                </a:lnTo>
                <a:lnTo>
                  <a:pt x="10493502" y="336549"/>
                </a:lnTo>
                <a:lnTo>
                  <a:pt x="10551762" y="336549"/>
                </a:lnTo>
                <a:lnTo>
                  <a:pt x="10513396" y="340359"/>
                </a:lnTo>
                <a:lnTo>
                  <a:pt x="10563991" y="340359"/>
                </a:lnTo>
                <a:lnTo>
                  <a:pt x="10572143" y="342899"/>
                </a:lnTo>
                <a:close/>
              </a:path>
              <a:path w="18288000" h="381000">
                <a:moveTo>
                  <a:pt x="10554706" y="336821"/>
                </a:moveTo>
                <a:lnTo>
                  <a:pt x="10554007" y="336821"/>
                </a:lnTo>
                <a:lnTo>
                  <a:pt x="10553241" y="336549"/>
                </a:lnTo>
                <a:lnTo>
                  <a:pt x="10554947" y="336549"/>
                </a:lnTo>
                <a:lnTo>
                  <a:pt x="10554706" y="336821"/>
                </a:lnTo>
                <a:close/>
              </a:path>
              <a:path w="18288000" h="381000">
                <a:moveTo>
                  <a:pt x="11140929" y="340359"/>
                </a:moveTo>
                <a:lnTo>
                  <a:pt x="11076432" y="340359"/>
                </a:lnTo>
                <a:lnTo>
                  <a:pt x="11094982" y="336549"/>
                </a:lnTo>
                <a:lnTo>
                  <a:pt x="11115633" y="336549"/>
                </a:lnTo>
                <a:lnTo>
                  <a:pt x="11140929" y="340359"/>
                </a:lnTo>
                <a:close/>
              </a:path>
              <a:path w="18288000" h="381000">
                <a:moveTo>
                  <a:pt x="11846603" y="336821"/>
                </a:moveTo>
                <a:lnTo>
                  <a:pt x="11845432" y="336821"/>
                </a:lnTo>
                <a:lnTo>
                  <a:pt x="11845844" y="336549"/>
                </a:lnTo>
                <a:lnTo>
                  <a:pt x="11848645" y="336549"/>
                </a:lnTo>
                <a:lnTo>
                  <a:pt x="11846603" y="336821"/>
                </a:lnTo>
                <a:close/>
              </a:path>
              <a:path w="18288000" h="381000">
                <a:moveTo>
                  <a:pt x="13737399" y="340359"/>
                </a:moveTo>
                <a:lnTo>
                  <a:pt x="13742880" y="336549"/>
                </a:lnTo>
                <a:lnTo>
                  <a:pt x="13788148" y="336549"/>
                </a:lnTo>
                <a:lnTo>
                  <a:pt x="13787245" y="336821"/>
                </a:lnTo>
                <a:lnTo>
                  <a:pt x="13789475" y="336821"/>
                </a:lnTo>
                <a:lnTo>
                  <a:pt x="13737399" y="340359"/>
                </a:lnTo>
                <a:close/>
              </a:path>
              <a:path w="18288000" h="381000">
                <a:moveTo>
                  <a:pt x="13827468" y="346709"/>
                </a:moveTo>
                <a:lnTo>
                  <a:pt x="13819524" y="346709"/>
                </a:lnTo>
                <a:lnTo>
                  <a:pt x="13757012" y="342899"/>
                </a:lnTo>
                <a:lnTo>
                  <a:pt x="13767020" y="342899"/>
                </a:lnTo>
                <a:lnTo>
                  <a:pt x="13788148" y="336549"/>
                </a:lnTo>
                <a:lnTo>
                  <a:pt x="13793470" y="336549"/>
                </a:lnTo>
                <a:lnTo>
                  <a:pt x="13789475" y="336821"/>
                </a:lnTo>
                <a:lnTo>
                  <a:pt x="14004033" y="336821"/>
                </a:lnTo>
                <a:lnTo>
                  <a:pt x="14015459" y="340359"/>
                </a:lnTo>
                <a:lnTo>
                  <a:pt x="13822280" y="340359"/>
                </a:lnTo>
                <a:lnTo>
                  <a:pt x="13827468" y="346709"/>
                </a:lnTo>
                <a:close/>
              </a:path>
              <a:path w="18288000" h="381000">
                <a:moveTo>
                  <a:pt x="14004033" y="336821"/>
                </a:moveTo>
                <a:lnTo>
                  <a:pt x="13789475" y="336821"/>
                </a:lnTo>
                <a:lnTo>
                  <a:pt x="13793470" y="336549"/>
                </a:lnTo>
                <a:lnTo>
                  <a:pt x="14003157" y="336549"/>
                </a:lnTo>
                <a:lnTo>
                  <a:pt x="14004033" y="336821"/>
                </a:lnTo>
                <a:close/>
              </a:path>
              <a:path w="18288000" h="381000">
                <a:moveTo>
                  <a:pt x="14060041" y="346709"/>
                </a:moveTo>
                <a:lnTo>
                  <a:pt x="14056383" y="346709"/>
                </a:lnTo>
                <a:lnTo>
                  <a:pt x="14023176" y="340359"/>
                </a:lnTo>
                <a:lnTo>
                  <a:pt x="14028236" y="336549"/>
                </a:lnTo>
                <a:lnTo>
                  <a:pt x="14061932" y="336549"/>
                </a:lnTo>
                <a:lnTo>
                  <a:pt x="14069415" y="340359"/>
                </a:lnTo>
                <a:lnTo>
                  <a:pt x="14068506" y="342899"/>
                </a:lnTo>
                <a:lnTo>
                  <a:pt x="14069681" y="342899"/>
                </a:lnTo>
                <a:lnTo>
                  <a:pt x="14060041" y="346709"/>
                </a:lnTo>
                <a:close/>
              </a:path>
              <a:path w="18288000" h="381000">
                <a:moveTo>
                  <a:pt x="14126355" y="342899"/>
                </a:moveTo>
                <a:lnTo>
                  <a:pt x="14082173" y="342899"/>
                </a:lnTo>
                <a:lnTo>
                  <a:pt x="14088474" y="336549"/>
                </a:lnTo>
                <a:lnTo>
                  <a:pt x="14095961" y="336549"/>
                </a:lnTo>
                <a:lnTo>
                  <a:pt x="14126355" y="342899"/>
                </a:lnTo>
                <a:close/>
              </a:path>
              <a:path w="18288000" h="381000">
                <a:moveTo>
                  <a:pt x="14193651" y="342899"/>
                </a:moveTo>
                <a:lnTo>
                  <a:pt x="14144293" y="342899"/>
                </a:lnTo>
                <a:lnTo>
                  <a:pt x="14137622" y="336549"/>
                </a:lnTo>
                <a:lnTo>
                  <a:pt x="14204192" y="336549"/>
                </a:lnTo>
                <a:lnTo>
                  <a:pt x="14166249" y="340359"/>
                </a:lnTo>
                <a:lnTo>
                  <a:pt x="14240011" y="340359"/>
                </a:lnTo>
                <a:lnTo>
                  <a:pt x="14193651" y="342899"/>
                </a:lnTo>
                <a:close/>
              </a:path>
              <a:path w="18288000" h="381000">
                <a:moveTo>
                  <a:pt x="14269646" y="336821"/>
                </a:moveTo>
                <a:lnTo>
                  <a:pt x="14268777" y="336821"/>
                </a:lnTo>
                <a:lnTo>
                  <a:pt x="14266434" y="336549"/>
                </a:lnTo>
                <a:lnTo>
                  <a:pt x="14268394" y="336549"/>
                </a:lnTo>
                <a:lnTo>
                  <a:pt x="14269646" y="336821"/>
                </a:lnTo>
                <a:close/>
              </a:path>
              <a:path w="18288000" h="381000">
                <a:moveTo>
                  <a:pt x="15325149" y="342899"/>
                </a:moveTo>
                <a:lnTo>
                  <a:pt x="14519994" y="342899"/>
                </a:lnTo>
                <a:lnTo>
                  <a:pt x="14538157" y="336549"/>
                </a:lnTo>
                <a:lnTo>
                  <a:pt x="14548979" y="336549"/>
                </a:lnTo>
                <a:lnTo>
                  <a:pt x="14541860" y="336821"/>
                </a:lnTo>
                <a:lnTo>
                  <a:pt x="15334766" y="336821"/>
                </a:lnTo>
                <a:lnTo>
                  <a:pt x="15324195" y="340359"/>
                </a:lnTo>
                <a:lnTo>
                  <a:pt x="15325149" y="342899"/>
                </a:lnTo>
                <a:close/>
              </a:path>
              <a:path w="18288000" h="381000">
                <a:moveTo>
                  <a:pt x="15334766" y="336821"/>
                </a:moveTo>
                <a:lnTo>
                  <a:pt x="14541860" y="336821"/>
                </a:lnTo>
                <a:lnTo>
                  <a:pt x="14548979" y="336549"/>
                </a:lnTo>
                <a:lnTo>
                  <a:pt x="15335577" y="336549"/>
                </a:lnTo>
                <a:lnTo>
                  <a:pt x="15334766" y="336821"/>
                </a:lnTo>
                <a:close/>
              </a:path>
              <a:path w="18288000" h="381000">
                <a:moveTo>
                  <a:pt x="15382922" y="342899"/>
                </a:moveTo>
                <a:lnTo>
                  <a:pt x="15365198" y="342899"/>
                </a:lnTo>
                <a:lnTo>
                  <a:pt x="15371273" y="340359"/>
                </a:lnTo>
                <a:lnTo>
                  <a:pt x="15362006" y="340359"/>
                </a:lnTo>
                <a:lnTo>
                  <a:pt x="15354417" y="336549"/>
                </a:lnTo>
                <a:lnTo>
                  <a:pt x="15381354" y="336549"/>
                </a:lnTo>
                <a:lnTo>
                  <a:pt x="15374609" y="340359"/>
                </a:lnTo>
                <a:lnTo>
                  <a:pt x="15382922" y="342899"/>
                </a:lnTo>
                <a:close/>
              </a:path>
              <a:path w="18288000" h="381000">
                <a:moveTo>
                  <a:pt x="15675584" y="340359"/>
                </a:moveTo>
                <a:lnTo>
                  <a:pt x="15399443" y="340359"/>
                </a:lnTo>
                <a:lnTo>
                  <a:pt x="15402395" y="336549"/>
                </a:lnTo>
                <a:lnTo>
                  <a:pt x="15657877" y="336549"/>
                </a:lnTo>
                <a:lnTo>
                  <a:pt x="15675584" y="340359"/>
                </a:lnTo>
                <a:close/>
              </a:path>
              <a:path w="18288000" h="381000">
                <a:moveTo>
                  <a:pt x="16566621" y="342899"/>
                </a:moveTo>
                <a:lnTo>
                  <a:pt x="16561585" y="342899"/>
                </a:lnTo>
                <a:lnTo>
                  <a:pt x="16555391" y="340359"/>
                </a:lnTo>
                <a:lnTo>
                  <a:pt x="16562716" y="336549"/>
                </a:lnTo>
                <a:lnTo>
                  <a:pt x="16572323" y="336549"/>
                </a:lnTo>
                <a:lnTo>
                  <a:pt x="16566135" y="336821"/>
                </a:lnTo>
                <a:lnTo>
                  <a:pt x="16623037" y="336821"/>
                </a:lnTo>
                <a:lnTo>
                  <a:pt x="16566621" y="342899"/>
                </a:lnTo>
                <a:close/>
              </a:path>
              <a:path w="18288000" h="381000">
                <a:moveTo>
                  <a:pt x="16620838" y="336821"/>
                </a:moveTo>
                <a:lnTo>
                  <a:pt x="16566135" y="336821"/>
                </a:lnTo>
                <a:lnTo>
                  <a:pt x="16572323" y="336549"/>
                </a:lnTo>
                <a:lnTo>
                  <a:pt x="16619877" y="336549"/>
                </a:lnTo>
                <a:lnTo>
                  <a:pt x="16620838" y="336821"/>
                </a:lnTo>
                <a:close/>
              </a:path>
              <a:path w="18288000" h="381000">
                <a:moveTo>
                  <a:pt x="16665771" y="342899"/>
                </a:moveTo>
                <a:lnTo>
                  <a:pt x="16634007" y="342899"/>
                </a:lnTo>
                <a:lnTo>
                  <a:pt x="16633444" y="340659"/>
                </a:lnTo>
                <a:lnTo>
                  <a:pt x="16633369" y="340359"/>
                </a:lnTo>
                <a:lnTo>
                  <a:pt x="16619877" y="336549"/>
                </a:lnTo>
                <a:lnTo>
                  <a:pt x="16625556" y="336549"/>
                </a:lnTo>
                <a:lnTo>
                  <a:pt x="16623037" y="336821"/>
                </a:lnTo>
                <a:lnTo>
                  <a:pt x="16675609" y="336821"/>
                </a:lnTo>
                <a:lnTo>
                  <a:pt x="16641152" y="340359"/>
                </a:lnTo>
                <a:lnTo>
                  <a:pt x="16665771" y="342899"/>
                </a:lnTo>
                <a:close/>
              </a:path>
              <a:path w="18288000" h="381000">
                <a:moveTo>
                  <a:pt x="16675609" y="336821"/>
                </a:moveTo>
                <a:lnTo>
                  <a:pt x="16623037" y="336821"/>
                </a:lnTo>
                <a:lnTo>
                  <a:pt x="16625556" y="336549"/>
                </a:lnTo>
                <a:lnTo>
                  <a:pt x="16678252" y="336549"/>
                </a:lnTo>
                <a:lnTo>
                  <a:pt x="16675609" y="336821"/>
                </a:lnTo>
                <a:close/>
              </a:path>
              <a:path w="18288000" h="381000">
                <a:moveTo>
                  <a:pt x="16787103" y="342899"/>
                </a:moveTo>
                <a:lnTo>
                  <a:pt x="16703165" y="342899"/>
                </a:lnTo>
                <a:lnTo>
                  <a:pt x="16727144" y="340359"/>
                </a:lnTo>
                <a:lnTo>
                  <a:pt x="16702693" y="336549"/>
                </a:lnTo>
                <a:lnTo>
                  <a:pt x="16721888" y="336549"/>
                </a:lnTo>
                <a:lnTo>
                  <a:pt x="16740860" y="340359"/>
                </a:lnTo>
                <a:lnTo>
                  <a:pt x="16784225" y="340359"/>
                </a:lnTo>
                <a:lnTo>
                  <a:pt x="16787103" y="342899"/>
                </a:lnTo>
                <a:close/>
              </a:path>
              <a:path w="18288000" h="381000">
                <a:moveTo>
                  <a:pt x="16928412" y="340359"/>
                </a:moveTo>
                <a:lnTo>
                  <a:pt x="16767547" y="340359"/>
                </a:lnTo>
                <a:lnTo>
                  <a:pt x="16733819" y="336549"/>
                </a:lnTo>
                <a:lnTo>
                  <a:pt x="16922509" y="336549"/>
                </a:lnTo>
                <a:lnTo>
                  <a:pt x="16928412" y="340359"/>
                </a:lnTo>
                <a:close/>
              </a:path>
              <a:path w="18288000" h="381000">
                <a:moveTo>
                  <a:pt x="17017753" y="342899"/>
                </a:moveTo>
                <a:lnTo>
                  <a:pt x="16972053" y="342899"/>
                </a:lnTo>
                <a:lnTo>
                  <a:pt x="16962142" y="340359"/>
                </a:lnTo>
                <a:lnTo>
                  <a:pt x="16961750" y="336821"/>
                </a:lnTo>
                <a:lnTo>
                  <a:pt x="16961720" y="336549"/>
                </a:lnTo>
                <a:lnTo>
                  <a:pt x="17012004" y="336549"/>
                </a:lnTo>
                <a:lnTo>
                  <a:pt x="17041094" y="340359"/>
                </a:lnTo>
                <a:lnTo>
                  <a:pt x="17017753" y="342899"/>
                </a:lnTo>
                <a:close/>
              </a:path>
              <a:path w="18288000" h="381000">
                <a:moveTo>
                  <a:pt x="17637118" y="340359"/>
                </a:moveTo>
                <a:lnTo>
                  <a:pt x="17617473" y="340359"/>
                </a:lnTo>
                <a:lnTo>
                  <a:pt x="17608620" y="336549"/>
                </a:lnTo>
                <a:lnTo>
                  <a:pt x="17617533" y="336549"/>
                </a:lnTo>
                <a:lnTo>
                  <a:pt x="17612907" y="336821"/>
                </a:lnTo>
                <a:lnTo>
                  <a:pt x="17622826" y="336821"/>
                </a:lnTo>
                <a:lnTo>
                  <a:pt x="17637118" y="340359"/>
                </a:lnTo>
                <a:close/>
              </a:path>
              <a:path w="18288000" h="381000">
                <a:moveTo>
                  <a:pt x="17622826" y="336821"/>
                </a:moveTo>
                <a:lnTo>
                  <a:pt x="17612907" y="336821"/>
                </a:lnTo>
                <a:lnTo>
                  <a:pt x="17617533" y="336549"/>
                </a:lnTo>
                <a:lnTo>
                  <a:pt x="17621729" y="336549"/>
                </a:lnTo>
                <a:lnTo>
                  <a:pt x="17622826" y="336821"/>
                </a:lnTo>
                <a:close/>
              </a:path>
              <a:path w="18288000" h="381000">
                <a:moveTo>
                  <a:pt x="5030951" y="340359"/>
                </a:moveTo>
                <a:lnTo>
                  <a:pt x="5012047" y="340359"/>
                </a:lnTo>
                <a:lnTo>
                  <a:pt x="5003041" y="336821"/>
                </a:lnTo>
                <a:lnTo>
                  <a:pt x="5001976" y="336821"/>
                </a:lnTo>
                <a:lnTo>
                  <a:pt x="5030951" y="340359"/>
                </a:lnTo>
                <a:close/>
              </a:path>
              <a:path w="18288000" h="381000">
                <a:moveTo>
                  <a:pt x="8590227" y="346709"/>
                </a:moveTo>
                <a:lnTo>
                  <a:pt x="8584915" y="346709"/>
                </a:lnTo>
                <a:lnTo>
                  <a:pt x="8651380" y="336821"/>
                </a:lnTo>
                <a:lnTo>
                  <a:pt x="8590227" y="346709"/>
                </a:lnTo>
                <a:close/>
              </a:path>
              <a:path w="18288000" h="381000">
                <a:moveTo>
                  <a:pt x="10494304" y="342899"/>
                </a:moveTo>
                <a:lnTo>
                  <a:pt x="10455297" y="342899"/>
                </a:lnTo>
                <a:lnTo>
                  <a:pt x="10477296" y="336821"/>
                </a:lnTo>
                <a:lnTo>
                  <a:pt x="10476208" y="336821"/>
                </a:lnTo>
                <a:lnTo>
                  <a:pt x="10494304" y="342899"/>
                </a:lnTo>
                <a:close/>
              </a:path>
              <a:path w="18288000" h="381000">
                <a:moveTo>
                  <a:pt x="10563991" y="340359"/>
                </a:moveTo>
                <a:lnTo>
                  <a:pt x="10551574" y="340359"/>
                </a:lnTo>
                <a:lnTo>
                  <a:pt x="10554706" y="336821"/>
                </a:lnTo>
                <a:lnTo>
                  <a:pt x="10554007" y="336821"/>
                </a:lnTo>
                <a:lnTo>
                  <a:pt x="10563991" y="340359"/>
                </a:lnTo>
                <a:close/>
              </a:path>
              <a:path w="18288000" h="381000">
                <a:moveTo>
                  <a:pt x="11840893" y="342899"/>
                </a:moveTo>
                <a:lnTo>
                  <a:pt x="11836207" y="342899"/>
                </a:lnTo>
                <a:lnTo>
                  <a:pt x="11845432" y="336821"/>
                </a:lnTo>
                <a:lnTo>
                  <a:pt x="11874464" y="340359"/>
                </a:lnTo>
                <a:lnTo>
                  <a:pt x="11840893" y="342899"/>
                </a:lnTo>
                <a:close/>
              </a:path>
              <a:path w="18288000" h="381000">
                <a:moveTo>
                  <a:pt x="13479550" y="350396"/>
                </a:moveTo>
                <a:lnTo>
                  <a:pt x="13413983" y="350396"/>
                </a:lnTo>
                <a:lnTo>
                  <a:pt x="13368966" y="343402"/>
                </a:lnTo>
                <a:lnTo>
                  <a:pt x="13366878" y="342899"/>
                </a:lnTo>
                <a:lnTo>
                  <a:pt x="12330377" y="342899"/>
                </a:lnTo>
                <a:lnTo>
                  <a:pt x="12387151" y="336821"/>
                </a:lnTo>
                <a:lnTo>
                  <a:pt x="13692888" y="336821"/>
                </a:lnTo>
                <a:lnTo>
                  <a:pt x="13704041" y="340359"/>
                </a:lnTo>
                <a:lnTo>
                  <a:pt x="13618049" y="340359"/>
                </a:lnTo>
                <a:lnTo>
                  <a:pt x="13626350" y="346709"/>
                </a:lnTo>
                <a:lnTo>
                  <a:pt x="13467930" y="346709"/>
                </a:lnTo>
                <a:lnTo>
                  <a:pt x="13479550" y="350396"/>
                </a:lnTo>
                <a:close/>
              </a:path>
              <a:path w="18288000" h="381000">
                <a:moveTo>
                  <a:pt x="14321205" y="342899"/>
                </a:moveTo>
                <a:lnTo>
                  <a:pt x="14297676" y="342899"/>
                </a:lnTo>
                <a:lnTo>
                  <a:pt x="14269646" y="336821"/>
                </a:lnTo>
                <a:lnTo>
                  <a:pt x="14268777" y="336821"/>
                </a:lnTo>
                <a:lnTo>
                  <a:pt x="14299317" y="340359"/>
                </a:lnTo>
                <a:lnTo>
                  <a:pt x="14351579" y="340359"/>
                </a:lnTo>
                <a:lnTo>
                  <a:pt x="14321205" y="342899"/>
                </a:lnTo>
                <a:close/>
              </a:path>
              <a:path w="18288000" h="381000">
                <a:moveTo>
                  <a:pt x="4096979" y="342899"/>
                </a:moveTo>
                <a:lnTo>
                  <a:pt x="4090613" y="342899"/>
                </a:lnTo>
                <a:lnTo>
                  <a:pt x="4086136" y="340359"/>
                </a:lnTo>
                <a:lnTo>
                  <a:pt x="4132469" y="340359"/>
                </a:lnTo>
                <a:lnTo>
                  <a:pt x="4096979" y="342899"/>
                </a:lnTo>
                <a:close/>
              </a:path>
              <a:path w="18288000" h="381000">
                <a:moveTo>
                  <a:pt x="4175068" y="346709"/>
                </a:moveTo>
                <a:lnTo>
                  <a:pt x="4170539" y="346709"/>
                </a:lnTo>
                <a:lnTo>
                  <a:pt x="4125143" y="342899"/>
                </a:lnTo>
                <a:lnTo>
                  <a:pt x="4131510" y="342899"/>
                </a:lnTo>
                <a:lnTo>
                  <a:pt x="4132356" y="340659"/>
                </a:lnTo>
                <a:lnTo>
                  <a:pt x="4132469" y="340359"/>
                </a:lnTo>
                <a:lnTo>
                  <a:pt x="4153967" y="340359"/>
                </a:lnTo>
                <a:lnTo>
                  <a:pt x="4175068" y="346709"/>
                </a:lnTo>
                <a:close/>
              </a:path>
              <a:path w="18288000" h="381000">
                <a:moveTo>
                  <a:pt x="5225378" y="354220"/>
                </a:moveTo>
                <a:lnTo>
                  <a:pt x="5222154" y="354220"/>
                </a:lnTo>
                <a:lnTo>
                  <a:pt x="5178098" y="346709"/>
                </a:lnTo>
                <a:lnTo>
                  <a:pt x="5181019" y="346709"/>
                </a:lnTo>
                <a:lnTo>
                  <a:pt x="5180359" y="340659"/>
                </a:lnTo>
                <a:lnTo>
                  <a:pt x="5180327" y="340359"/>
                </a:lnTo>
                <a:lnTo>
                  <a:pt x="5234814" y="340359"/>
                </a:lnTo>
                <a:lnTo>
                  <a:pt x="5223944" y="342899"/>
                </a:lnTo>
                <a:lnTo>
                  <a:pt x="5222059" y="342899"/>
                </a:lnTo>
                <a:lnTo>
                  <a:pt x="5225378" y="354220"/>
                </a:lnTo>
                <a:close/>
              </a:path>
              <a:path w="18288000" h="381000">
                <a:moveTo>
                  <a:pt x="5259328" y="346709"/>
                </a:moveTo>
                <a:lnTo>
                  <a:pt x="5257645" y="346709"/>
                </a:lnTo>
                <a:lnTo>
                  <a:pt x="5234814" y="340359"/>
                </a:lnTo>
                <a:lnTo>
                  <a:pt x="5415697" y="340359"/>
                </a:lnTo>
                <a:lnTo>
                  <a:pt x="5345037" y="342899"/>
                </a:lnTo>
                <a:lnTo>
                  <a:pt x="5259699" y="342899"/>
                </a:lnTo>
                <a:lnTo>
                  <a:pt x="5259452" y="345439"/>
                </a:lnTo>
                <a:lnTo>
                  <a:pt x="5259328" y="346709"/>
                </a:lnTo>
                <a:close/>
              </a:path>
              <a:path w="18288000" h="381000">
                <a:moveTo>
                  <a:pt x="5561466" y="342899"/>
                </a:moveTo>
                <a:lnTo>
                  <a:pt x="5557403" y="342899"/>
                </a:lnTo>
                <a:lnTo>
                  <a:pt x="5539498" y="340359"/>
                </a:lnTo>
                <a:lnTo>
                  <a:pt x="5551979" y="340359"/>
                </a:lnTo>
                <a:lnTo>
                  <a:pt x="5561466" y="342899"/>
                </a:lnTo>
                <a:close/>
              </a:path>
              <a:path w="18288000" h="381000">
                <a:moveTo>
                  <a:pt x="6102649" y="342899"/>
                </a:moveTo>
                <a:lnTo>
                  <a:pt x="6091139" y="342899"/>
                </a:lnTo>
                <a:lnTo>
                  <a:pt x="6101050" y="340359"/>
                </a:lnTo>
                <a:lnTo>
                  <a:pt x="6102649" y="342899"/>
                </a:lnTo>
                <a:close/>
              </a:path>
              <a:path w="18288000" h="381000">
                <a:moveTo>
                  <a:pt x="7388864" y="342899"/>
                </a:moveTo>
                <a:lnTo>
                  <a:pt x="7311042" y="342899"/>
                </a:lnTo>
                <a:lnTo>
                  <a:pt x="7302729" y="340359"/>
                </a:lnTo>
                <a:lnTo>
                  <a:pt x="7408367" y="340359"/>
                </a:lnTo>
                <a:lnTo>
                  <a:pt x="7388864" y="342899"/>
                </a:lnTo>
                <a:close/>
              </a:path>
              <a:path w="18288000" h="381000">
                <a:moveTo>
                  <a:pt x="9859599" y="346709"/>
                </a:moveTo>
                <a:lnTo>
                  <a:pt x="9481939" y="346709"/>
                </a:lnTo>
                <a:lnTo>
                  <a:pt x="9482585" y="343402"/>
                </a:lnTo>
                <a:lnTo>
                  <a:pt x="9482683" y="342899"/>
                </a:lnTo>
                <a:lnTo>
                  <a:pt x="9477845" y="342899"/>
                </a:lnTo>
                <a:lnTo>
                  <a:pt x="9448110" y="340359"/>
                </a:lnTo>
                <a:lnTo>
                  <a:pt x="9881045" y="340359"/>
                </a:lnTo>
                <a:lnTo>
                  <a:pt x="9859599" y="346709"/>
                </a:lnTo>
                <a:close/>
              </a:path>
              <a:path w="18288000" h="381000">
                <a:moveTo>
                  <a:pt x="9887018" y="350396"/>
                </a:moveTo>
                <a:lnTo>
                  <a:pt x="9884741" y="350396"/>
                </a:lnTo>
                <a:lnTo>
                  <a:pt x="9884654" y="347979"/>
                </a:lnTo>
                <a:lnTo>
                  <a:pt x="9884609" y="346709"/>
                </a:lnTo>
                <a:lnTo>
                  <a:pt x="9884490" y="343402"/>
                </a:lnTo>
                <a:lnTo>
                  <a:pt x="9884381" y="340359"/>
                </a:lnTo>
                <a:lnTo>
                  <a:pt x="10211862" y="340359"/>
                </a:lnTo>
                <a:lnTo>
                  <a:pt x="10191560" y="342899"/>
                </a:lnTo>
                <a:lnTo>
                  <a:pt x="9899366" y="342899"/>
                </a:lnTo>
                <a:lnTo>
                  <a:pt x="9909041" y="346709"/>
                </a:lnTo>
                <a:lnTo>
                  <a:pt x="9913743" y="346709"/>
                </a:lnTo>
                <a:lnTo>
                  <a:pt x="9887018" y="350396"/>
                </a:lnTo>
                <a:close/>
              </a:path>
              <a:path w="18288000" h="381000">
                <a:moveTo>
                  <a:pt x="11060843" y="342899"/>
                </a:moveTo>
                <a:lnTo>
                  <a:pt x="11059009" y="342899"/>
                </a:lnTo>
                <a:lnTo>
                  <a:pt x="11084587" y="340359"/>
                </a:lnTo>
                <a:lnTo>
                  <a:pt x="11097931" y="340359"/>
                </a:lnTo>
                <a:lnTo>
                  <a:pt x="11060843" y="342899"/>
                </a:lnTo>
                <a:close/>
              </a:path>
              <a:path w="18288000" h="381000">
                <a:moveTo>
                  <a:pt x="11141381" y="342899"/>
                </a:moveTo>
                <a:lnTo>
                  <a:pt x="11110720" y="342899"/>
                </a:lnTo>
                <a:lnTo>
                  <a:pt x="11097931" y="340359"/>
                </a:lnTo>
                <a:lnTo>
                  <a:pt x="11111647" y="340359"/>
                </a:lnTo>
                <a:lnTo>
                  <a:pt x="11141381" y="342899"/>
                </a:lnTo>
                <a:close/>
              </a:path>
              <a:path w="18288000" h="381000">
                <a:moveTo>
                  <a:pt x="11510863" y="342899"/>
                </a:moveTo>
                <a:lnTo>
                  <a:pt x="11484909" y="342899"/>
                </a:lnTo>
                <a:lnTo>
                  <a:pt x="11491943" y="340359"/>
                </a:lnTo>
                <a:lnTo>
                  <a:pt x="11524931" y="340359"/>
                </a:lnTo>
                <a:lnTo>
                  <a:pt x="11510863" y="342899"/>
                </a:lnTo>
                <a:close/>
              </a:path>
              <a:path w="18288000" h="381000">
                <a:moveTo>
                  <a:pt x="12231156" y="350690"/>
                </a:moveTo>
                <a:lnTo>
                  <a:pt x="12265505" y="342899"/>
                </a:lnTo>
                <a:lnTo>
                  <a:pt x="12252440" y="342899"/>
                </a:lnTo>
                <a:lnTo>
                  <a:pt x="12184338" y="340359"/>
                </a:lnTo>
                <a:lnTo>
                  <a:pt x="12311476" y="340359"/>
                </a:lnTo>
                <a:lnTo>
                  <a:pt x="12231156" y="350690"/>
                </a:lnTo>
                <a:close/>
              </a:path>
              <a:path w="18288000" h="381000">
                <a:moveTo>
                  <a:pt x="13635626" y="342899"/>
                </a:moveTo>
                <a:lnTo>
                  <a:pt x="13632722" y="342899"/>
                </a:lnTo>
                <a:lnTo>
                  <a:pt x="13631876" y="340659"/>
                </a:lnTo>
                <a:lnTo>
                  <a:pt x="13631763" y="340359"/>
                </a:lnTo>
                <a:lnTo>
                  <a:pt x="13646219" y="340359"/>
                </a:lnTo>
                <a:lnTo>
                  <a:pt x="13650855" y="340659"/>
                </a:lnTo>
                <a:lnTo>
                  <a:pt x="13635626" y="342899"/>
                </a:lnTo>
                <a:close/>
              </a:path>
              <a:path w="18288000" h="381000">
                <a:moveTo>
                  <a:pt x="13650855" y="340659"/>
                </a:moveTo>
                <a:lnTo>
                  <a:pt x="13646219" y="340359"/>
                </a:lnTo>
                <a:lnTo>
                  <a:pt x="13652891" y="340359"/>
                </a:lnTo>
                <a:lnTo>
                  <a:pt x="13650855" y="340659"/>
                </a:lnTo>
                <a:close/>
              </a:path>
              <a:path w="18288000" h="381000">
                <a:moveTo>
                  <a:pt x="13693491" y="342899"/>
                </a:moveTo>
                <a:lnTo>
                  <a:pt x="13685545" y="342899"/>
                </a:lnTo>
                <a:lnTo>
                  <a:pt x="13650855" y="340659"/>
                </a:lnTo>
                <a:lnTo>
                  <a:pt x="13652891" y="340359"/>
                </a:lnTo>
                <a:lnTo>
                  <a:pt x="13704041" y="340359"/>
                </a:lnTo>
                <a:lnTo>
                  <a:pt x="13693491" y="342899"/>
                </a:lnTo>
                <a:close/>
              </a:path>
              <a:path w="18288000" h="381000">
                <a:moveTo>
                  <a:pt x="14024789" y="342899"/>
                </a:moveTo>
                <a:lnTo>
                  <a:pt x="13853932" y="342899"/>
                </a:lnTo>
                <a:lnTo>
                  <a:pt x="13822280" y="340359"/>
                </a:lnTo>
                <a:lnTo>
                  <a:pt x="14015459" y="340359"/>
                </a:lnTo>
                <a:lnTo>
                  <a:pt x="14024789" y="342899"/>
                </a:lnTo>
                <a:close/>
              </a:path>
              <a:path w="18288000" h="381000">
                <a:moveTo>
                  <a:pt x="14519459" y="342899"/>
                </a:moveTo>
                <a:lnTo>
                  <a:pt x="14465425" y="342899"/>
                </a:lnTo>
                <a:lnTo>
                  <a:pt x="14523935" y="340359"/>
                </a:lnTo>
                <a:lnTo>
                  <a:pt x="14519459" y="342899"/>
                </a:lnTo>
                <a:close/>
              </a:path>
              <a:path w="18288000" h="381000">
                <a:moveTo>
                  <a:pt x="15328968" y="342899"/>
                </a:moveTo>
                <a:lnTo>
                  <a:pt x="15326411" y="342899"/>
                </a:lnTo>
                <a:lnTo>
                  <a:pt x="15351989" y="340359"/>
                </a:lnTo>
                <a:lnTo>
                  <a:pt x="15328968" y="342899"/>
                </a:lnTo>
                <a:close/>
              </a:path>
              <a:path w="18288000" h="381000">
                <a:moveTo>
                  <a:pt x="15588914" y="342899"/>
                </a:moveTo>
                <a:lnTo>
                  <a:pt x="15436778" y="342899"/>
                </a:lnTo>
                <a:lnTo>
                  <a:pt x="15436214" y="340659"/>
                </a:lnTo>
                <a:lnTo>
                  <a:pt x="15436139" y="340359"/>
                </a:lnTo>
                <a:lnTo>
                  <a:pt x="15612573" y="340359"/>
                </a:lnTo>
                <a:lnTo>
                  <a:pt x="15588914" y="342899"/>
                </a:lnTo>
                <a:close/>
              </a:path>
              <a:path w="18288000" h="381000">
                <a:moveTo>
                  <a:pt x="15704391" y="342899"/>
                </a:moveTo>
                <a:lnTo>
                  <a:pt x="15625682" y="342899"/>
                </a:lnTo>
                <a:lnTo>
                  <a:pt x="15612573" y="340359"/>
                </a:lnTo>
                <a:lnTo>
                  <a:pt x="15687445" y="340359"/>
                </a:lnTo>
                <a:lnTo>
                  <a:pt x="15704391" y="342899"/>
                </a:lnTo>
                <a:close/>
              </a:path>
              <a:path w="18288000" h="381000">
                <a:moveTo>
                  <a:pt x="16419416" y="342899"/>
                </a:moveTo>
                <a:lnTo>
                  <a:pt x="16370489" y="342899"/>
                </a:lnTo>
                <a:lnTo>
                  <a:pt x="16358339" y="340359"/>
                </a:lnTo>
                <a:lnTo>
                  <a:pt x="16407266" y="340359"/>
                </a:lnTo>
                <a:lnTo>
                  <a:pt x="16419416" y="342899"/>
                </a:lnTo>
                <a:close/>
              </a:path>
              <a:path w="18288000" h="381000">
                <a:moveTo>
                  <a:pt x="16442115" y="343402"/>
                </a:moveTo>
                <a:lnTo>
                  <a:pt x="16399004" y="343402"/>
                </a:lnTo>
                <a:lnTo>
                  <a:pt x="16396158" y="342899"/>
                </a:lnTo>
                <a:lnTo>
                  <a:pt x="16423134" y="342899"/>
                </a:lnTo>
                <a:lnTo>
                  <a:pt x="16434325" y="340359"/>
                </a:lnTo>
                <a:lnTo>
                  <a:pt x="16442115" y="343402"/>
                </a:lnTo>
                <a:close/>
              </a:path>
              <a:path w="18288000" h="381000">
                <a:moveTo>
                  <a:pt x="16810123" y="346709"/>
                </a:moveTo>
                <a:lnTo>
                  <a:pt x="16807747" y="346709"/>
                </a:lnTo>
                <a:lnTo>
                  <a:pt x="16784225" y="340359"/>
                </a:lnTo>
                <a:lnTo>
                  <a:pt x="16819808" y="340359"/>
                </a:lnTo>
                <a:lnTo>
                  <a:pt x="16810123" y="346709"/>
                </a:lnTo>
                <a:close/>
              </a:path>
              <a:path w="18288000" h="381000">
                <a:moveTo>
                  <a:pt x="16959307" y="342899"/>
                </a:moveTo>
                <a:lnTo>
                  <a:pt x="16825244" y="342899"/>
                </a:lnTo>
                <a:lnTo>
                  <a:pt x="16819808" y="340359"/>
                </a:lnTo>
                <a:lnTo>
                  <a:pt x="16955470" y="340359"/>
                </a:lnTo>
                <a:lnTo>
                  <a:pt x="16959307" y="342899"/>
                </a:lnTo>
                <a:close/>
              </a:path>
              <a:path w="18288000" h="381000">
                <a:moveTo>
                  <a:pt x="17144586" y="346709"/>
                </a:moveTo>
                <a:lnTo>
                  <a:pt x="17141642" y="346709"/>
                </a:lnTo>
                <a:lnTo>
                  <a:pt x="17137837" y="340359"/>
                </a:lnTo>
                <a:lnTo>
                  <a:pt x="17191213" y="340359"/>
                </a:lnTo>
                <a:lnTo>
                  <a:pt x="17187057" y="342899"/>
                </a:lnTo>
                <a:lnTo>
                  <a:pt x="17162032" y="342899"/>
                </a:lnTo>
                <a:lnTo>
                  <a:pt x="17161930" y="343402"/>
                </a:lnTo>
                <a:lnTo>
                  <a:pt x="17144586" y="346709"/>
                </a:lnTo>
                <a:close/>
              </a:path>
              <a:path w="18288000" h="381000">
                <a:moveTo>
                  <a:pt x="284023" y="346709"/>
                </a:moveTo>
                <a:lnTo>
                  <a:pt x="274471" y="346709"/>
                </a:lnTo>
                <a:lnTo>
                  <a:pt x="200795" y="342899"/>
                </a:lnTo>
                <a:lnTo>
                  <a:pt x="210116" y="342899"/>
                </a:lnTo>
                <a:lnTo>
                  <a:pt x="210852" y="343402"/>
                </a:lnTo>
                <a:lnTo>
                  <a:pt x="282408" y="343402"/>
                </a:lnTo>
                <a:lnTo>
                  <a:pt x="284023" y="346709"/>
                </a:lnTo>
                <a:close/>
              </a:path>
              <a:path w="18288000" h="381000">
                <a:moveTo>
                  <a:pt x="282408" y="343402"/>
                </a:moveTo>
                <a:lnTo>
                  <a:pt x="210852" y="343402"/>
                </a:lnTo>
                <a:lnTo>
                  <a:pt x="210116" y="342899"/>
                </a:lnTo>
                <a:lnTo>
                  <a:pt x="282163" y="342899"/>
                </a:lnTo>
                <a:lnTo>
                  <a:pt x="282408" y="343402"/>
                </a:lnTo>
                <a:close/>
              </a:path>
              <a:path w="18288000" h="381000">
                <a:moveTo>
                  <a:pt x="302116" y="350396"/>
                </a:moveTo>
                <a:lnTo>
                  <a:pt x="299950" y="350396"/>
                </a:lnTo>
                <a:lnTo>
                  <a:pt x="293871" y="342899"/>
                </a:lnTo>
                <a:lnTo>
                  <a:pt x="349271" y="342899"/>
                </a:lnTo>
                <a:lnTo>
                  <a:pt x="316494" y="347979"/>
                </a:lnTo>
                <a:lnTo>
                  <a:pt x="302116" y="350396"/>
                </a:lnTo>
                <a:close/>
              </a:path>
              <a:path w="18288000" h="381000">
                <a:moveTo>
                  <a:pt x="5326715" y="346709"/>
                </a:moveTo>
                <a:lnTo>
                  <a:pt x="5271906" y="346709"/>
                </a:lnTo>
                <a:lnTo>
                  <a:pt x="5274883" y="342899"/>
                </a:lnTo>
                <a:lnTo>
                  <a:pt x="5334901" y="342899"/>
                </a:lnTo>
                <a:lnTo>
                  <a:pt x="5326715" y="346709"/>
                </a:lnTo>
                <a:close/>
              </a:path>
              <a:path w="18288000" h="381000">
                <a:moveTo>
                  <a:pt x="5465042" y="346709"/>
                </a:moveTo>
                <a:lnTo>
                  <a:pt x="5440598" y="346709"/>
                </a:lnTo>
                <a:lnTo>
                  <a:pt x="5404876" y="342899"/>
                </a:lnTo>
                <a:lnTo>
                  <a:pt x="5454252" y="342899"/>
                </a:lnTo>
                <a:lnTo>
                  <a:pt x="5465042" y="346709"/>
                </a:lnTo>
                <a:close/>
              </a:path>
              <a:path w="18288000" h="381000">
                <a:moveTo>
                  <a:pt x="5512119" y="346709"/>
                </a:moveTo>
                <a:lnTo>
                  <a:pt x="5507318" y="346709"/>
                </a:lnTo>
                <a:lnTo>
                  <a:pt x="5471596" y="342899"/>
                </a:lnTo>
                <a:lnTo>
                  <a:pt x="5509613" y="342899"/>
                </a:lnTo>
                <a:lnTo>
                  <a:pt x="5512440" y="343402"/>
                </a:lnTo>
                <a:lnTo>
                  <a:pt x="5512243" y="345439"/>
                </a:lnTo>
                <a:lnTo>
                  <a:pt x="5512119" y="346709"/>
                </a:lnTo>
                <a:close/>
              </a:path>
              <a:path w="18288000" h="381000">
                <a:moveTo>
                  <a:pt x="5512442" y="343402"/>
                </a:moveTo>
                <a:lnTo>
                  <a:pt x="5509613" y="342899"/>
                </a:lnTo>
                <a:lnTo>
                  <a:pt x="5512491" y="342899"/>
                </a:lnTo>
                <a:lnTo>
                  <a:pt x="5512442" y="343402"/>
                </a:lnTo>
                <a:close/>
              </a:path>
              <a:path w="18288000" h="381000">
                <a:moveTo>
                  <a:pt x="5988592" y="346709"/>
                </a:moveTo>
                <a:lnTo>
                  <a:pt x="5934443" y="346709"/>
                </a:lnTo>
                <a:lnTo>
                  <a:pt x="5999971" y="342899"/>
                </a:lnTo>
                <a:lnTo>
                  <a:pt x="5998639" y="342899"/>
                </a:lnTo>
                <a:lnTo>
                  <a:pt x="5988592" y="346709"/>
                </a:lnTo>
                <a:close/>
              </a:path>
              <a:path w="18288000" h="381000">
                <a:moveTo>
                  <a:pt x="8571104" y="346709"/>
                </a:moveTo>
                <a:lnTo>
                  <a:pt x="8447328" y="346709"/>
                </a:lnTo>
                <a:lnTo>
                  <a:pt x="8441746" y="342899"/>
                </a:lnTo>
                <a:lnTo>
                  <a:pt x="8565937" y="342899"/>
                </a:lnTo>
                <a:lnTo>
                  <a:pt x="8568440" y="343402"/>
                </a:lnTo>
                <a:lnTo>
                  <a:pt x="8570112" y="345439"/>
                </a:lnTo>
                <a:lnTo>
                  <a:pt x="8571104" y="346709"/>
                </a:lnTo>
                <a:close/>
              </a:path>
              <a:path w="18288000" h="381000">
                <a:moveTo>
                  <a:pt x="8568520" y="343402"/>
                </a:moveTo>
                <a:lnTo>
                  <a:pt x="8565937" y="342899"/>
                </a:lnTo>
                <a:lnTo>
                  <a:pt x="8568128" y="342899"/>
                </a:lnTo>
                <a:lnTo>
                  <a:pt x="8568520" y="343402"/>
                </a:lnTo>
                <a:close/>
              </a:path>
              <a:path w="18288000" h="381000">
                <a:moveTo>
                  <a:pt x="8861170" y="354220"/>
                </a:moveTo>
                <a:lnTo>
                  <a:pt x="8831276" y="354220"/>
                </a:lnTo>
                <a:lnTo>
                  <a:pt x="8791841" y="350396"/>
                </a:lnTo>
                <a:lnTo>
                  <a:pt x="8795864" y="350396"/>
                </a:lnTo>
                <a:lnTo>
                  <a:pt x="8807263" y="342899"/>
                </a:lnTo>
                <a:lnTo>
                  <a:pt x="8863546" y="342899"/>
                </a:lnTo>
                <a:lnTo>
                  <a:pt x="8868040" y="343402"/>
                </a:lnTo>
                <a:lnTo>
                  <a:pt x="8863853" y="346709"/>
                </a:lnTo>
                <a:lnTo>
                  <a:pt x="8839510" y="346709"/>
                </a:lnTo>
                <a:lnTo>
                  <a:pt x="8861170" y="354220"/>
                </a:lnTo>
                <a:close/>
              </a:path>
              <a:path w="18288000" h="381000">
                <a:moveTo>
                  <a:pt x="8868053" y="343402"/>
                </a:moveTo>
                <a:lnTo>
                  <a:pt x="8863546" y="342899"/>
                </a:lnTo>
                <a:lnTo>
                  <a:pt x="8868691" y="342899"/>
                </a:lnTo>
                <a:lnTo>
                  <a:pt x="8868053" y="343402"/>
                </a:lnTo>
                <a:close/>
              </a:path>
              <a:path w="18288000" h="381000">
                <a:moveTo>
                  <a:pt x="8927523" y="358128"/>
                </a:moveTo>
                <a:lnTo>
                  <a:pt x="8947108" y="350396"/>
                </a:lnTo>
                <a:lnTo>
                  <a:pt x="8941876" y="350396"/>
                </a:lnTo>
                <a:lnTo>
                  <a:pt x="8908975" y="347979"/>
                </a:lnTo>
                <a:lnTo>
                  <a:pt x="8868053" y="343402"/>
                </a:lnTo>
                <a:lnTo>
                  <a:pt x="8868691" y="342899"/>
                </a:lnTo>
                <a:lnTo>
                  <a:pt x="9058754" y="342899"/>
                </a:lnTo>
                <a:lnTo>
                  <a:pt x="9056055" y="343402"/>
                </a:lnTo>
                <a:lnTo>
                  <a:pt x="9020625" y="346709"/>
                </a:lnTo>
                <a:lnTo>
                  <a:pt x="9005533" y="346709"/>
                </a:lnTo>
                <a:lnTo>
                  <a:pt x="8927523" y="358128"/>
                </a:lnTo>
                <a:close/>
              </a:path>
              <a:path w="18288000" h="381000">
                <a:moveTo>
                  <a:pt x="9056158" y="343402"/>
                </a:moveTo>
                <a:lnTo>
                  <a:pt x="9058754" y="342899"/>
                </a:lnTo>
                <a:lnTo>
                  <a:pt x="9061556" y="342899"/>
                </a:lnTo>
                <a:lnTo>
                  <a:pt x="9056158" y="343402"/>
                </a:lnTo>
                <a:close/>
              </a:path>
              <a:path w="18288000" h="381000">
                <a:moveTo>
                  <a:pt x="9039867" y="350396"/>
                </a:moveTo>
                <a:lnTo>
                  <a:pt x="9013960" y="350396"/>
                </a:lnTo>
                <a:lnTo>
                  <a:pt x="9016635" y="346709"/>
                </a:lnTo>
                <a:lnTo>
                  <a:pt x="9038289" y="346709"/>
                </a:lnTo>
                <a:lnTo>
                  <a:pt x="9056158" y="343402"/>
                </a:lnTo>
                <a:lnTo>
                  <a:pt x="9061556" y="342899"/>
                </a:lnTo>
                <a:lnTo>
                  <a:pt x="9072731" y="342899"/>
                </a:lnTo>
                <a:lnTo>
                  <a:pt x="9077034" y="343402"/>
                </a:lnTo>
                <a:lnTo>
                  <a:pt x="9077197" y="343402"/>
                </a:lnTo>
                <a:lnTo>
                  <a:pt x="9039867" y="350396"/>
                </a:lnTo>
                <a:close/>
              </a:path>
              <a:path w="18288000" h="381000">
                <a:moveTo>
                  <a:pt x="9428718" y="346709"/>
                </a:moveTo>
                <a:lnTo>
                  <a:pt x="9105359" y="346709"/>
                </a:lnTo>
                <a:lnTo>
                  <a:pt x="9072731" y="342899"/>
                </a:lnTo>
                <a:lnTo>
                  <a:pt x="9079879" y="342899"/>
                </a:lnTo>
                <a:lnTo>
                  <a:pt x="9077197" y="343402"/>
                </a:lnTo>
                <a:lnTo>
                  <a:pt x="9449714" y="343402"/>
                </a:lnTo>
                <a:lnTo>
                  <a:pt x="9428718" y="346709"/>
                </a:lnTo>
                <a:close/>
              </a:path>
              <a:path w="18288000" h="381000">
                <a:moveTo>
                  <a:pt x="9449593" y="343402"/>
                </a:moveTo>
                <a:lnTo>
                  <a:pt x="9077197" y="343402"/>
                </a:lnTo>
                <a:lnTo>
                  <a:pt x="9079879" y="342899"/>
                </a:lnTo>
                <a:lnTo>
                  <a:pt x="9447913" y="342899"/>
                </a:lnTo>
                <a:lnTo>
                  <a:pt x="9449593" y="343402"/>
                </a:lnTo>
                <a:close/>
              </a:path>
              <a:path w="18288000" h="381000">
                <a:moveTo>
                  <a:pt x="9449714" y="343402"/>
                </a:moveTo>
                <a:lnTo>
                  <a:pt x="9447913" y="342899"/>
                </a:lnTo>
                <a:lnTo>
                  <a:pt x="9452904" y="342899"/>
                </a:lnTo>
                <a:lnTo>
                  <a:pt x="9449714" y="343402"/>
                </a:lnTo>
                <a:close/>
              </a:path>
              <a:path w="18288000" h="381000">
                <a:moveTo>
                  <a:pt x="9474113" y="350396"/>
                </a:moveTo>
                <a:lnTo>
                  <a:pt x="9472989" y="350396"/>
                </a:lnTo>
                <a:lnTo>
                  <a:pt x="9449714" y="343402"/>
                </a:lnTo>
                <a:lnTo>
                  <a:pt x="9452904" y="342899"/>
                </a:lnTo>
                <a:lnTo>
                  <a:pt x="9459576" y="342899"/>
                </a:lnTo>
                <a:lnTo>
                  <a:pt x="9472919" y="346709"/>
                </a:lnTo>
                <a:lnTo>
                  <a:pt x="9474779" y="346709"/>
                </a:lnTo>
                <a:lnTo>
                  <a:pt x="9474113" y="350396"/>
                </a:lnTo>
                <a:close/>
              </a:path>
              <a:path w="18288000" h="381000">
                <a:moveTo>
                  <a:pt x="9922188" y="369569"/>
                </a:moveTo>
                <a:lnTo>
                  <a:pt x="9904768" y="369569"/>
                </a:lnTo>
                <a:lnTo>
                  <a:pt x="9895501" y="365759"/>
                </a:lnTo>
                <a:lnTo>
                  <a:pt x="9897842" y="361826"/>
                </a:lnTo>
                <a:lnTo>
                  <a:pt x="9928644" y="361826"/>
                </a:lnTo>
                <a:lnTo>
                  <a:pt x="9937641" y="350396"/>
                </a:lnTo>
                <a:lnTo>
                  <a:pt x="9927140" y="350396"/>
                </a:lnTo>
                <a:lnTo>
                  <a:pt x="9947657" y="342899"/>
                </a:lnTo>
                <a:lnTo>
                  <a:pt x="10027051" y="342899"/>
                </a:lnTo>
                <a:lnTo>
                  <a:pt x="10028197" y="343402"/>
                </a:lnTo>
                <a:lnTo>
                  <a:pt x="9956429" y="354220"/>
                </a:lnTo>
                <a:lnTo>
                  <a:pt x="9949166" y="354220"/>
                </a:lnTo>
                <a:lnTo>
                  <a:pt x="9971269" y="358128"/>
                </a:lnTo>
                <a:lnTo>
                  <a:pt x="9981832" y="358128"/>
                </a:lnTo>
                <a:lnTo>
                  <a:pt x="9898836" y="365759"/>
                </a:lnTo>
                <a:lnTo>
                  <a:pt x="9922188" y="369569"/>
                </a:lnTo>
                <a:close/>
              </a:path>
              <a:path w="18288000" h="381000">
                <a:moveTo>
                  <a:pt x="10028321" y="343402"/>
                </a:moveTo>
                <a:lnTo>
                  <a:pt x="10027051" y="342899"/>
                </a:lnTo>
                <a:lnTo>
                  <a:pt x="10031661" y="342899"/>
                </a:lnTo>
                <a:lnTo>
                  <a:pt x="10028321" y="343402"/>
                </a:lnTo>
                <a:close/>
              </a:path>
              <a:path w="18288000" h="381000">
                <a:moveTo>
                  <a:pt x="10162948" y="354220"/>
                </a:moveTo>
                <a:lnTo>
                  <a:pt x="10120138" y="354220"/>
                </a:lnTo>
                <a:lnTo>
                  <a:pt x="10037461" y="350396"/>
                </a:lnTo>
                <a:lnTo>
                  <a:pt x="10044149" y="350396"/>
                </a:lnTo>
                <a:lnTo>
                  <a:pt x="10032844" y="345439"/>
                </a:lnTo>
                <a:lnTo>
                  <a:pt x="10028321" y="343402"/>
                </a:lnTo>
                <a:lnTo>
                  <a:pt x="10031661" y="342899"/>
                </a:lnTo>
                <a:lnTo>
                  <a:pt x="10209997" y="342899"/>
                </a:lnTo>
                <a:lnTo>
                  <a:pt x="10197903" y="346709"/>
                </a:lnTo>
                <a:lnTo>
                  <a:pt x="10165518" y="346709"/>
                </a:lnTo>
                <a:lnTo>
                  <a:pt x="10162948" y="354220"/>
                </a:lnTo>
                <a:close/>
              </a:path>
              <a:path w="18288000" h="381000">
                <a:moveTo>
                  <a:pt x="10309162" y="346709"/>
                </a:moveTo>
                <a:lnTo>
                  <a:pt x="10241776" y="346709"/>
                </a:lnTo>
                <a:lnTo>
                  <a:pt x="10245125" y="342899"/>
                </a:lnTo>
                <a:lnTo>
                  <a:pt x="10314744" y="342899"/>
                </a:lnTo>
                <a:lnTo>
                  <a:pt x="10309162" y="346709"/>
                </a:lnTo>
                <a:close/>
              </a:path>
              <a:path w="18288000" h="381000">
                <a:moveTo>
                  <a:pt x="10555777" y="347173"/>
                </a:moveTo>
                <a:lnTo>
                  <a:pt x="10515348" y="347173"/>
                </a:lnTo>
                <a:lnTo>
                  <a:pt x="10516238" y="346709"/>
                </a:lnTo>
                <a:lnTo>
                  <a:pt x="10486157" y="346709"/>
                </a:lnTo>
                <a:lnTo>
                  <a:pt x="10448574" y="342899"/>
                </a:lnTo>
                <a:lnTo>
                  <a:pt x="10551013" y="342899"/>
                </a:lnTo>
                <a:lnTo>
                  <a:pt x="10555777" y="347173"/>
                </a:lnTo>
                <a:close/>
              </a:path>
              <a:path w="18288000" h="381000">
                <a:moveTo>
                  <a:pt x="11152853" y="350396"/>
                </a:moveTo>
                <a:lnTo>
                  <a:pt x="11082273" y="350396"/>
                </a:lnTo>
                <a:lnTo>
                  <a:pt x="11114948" y="342899"/>
                </a:lnTo>
                <a:lnTo>
                  <a:pt x="11145634" y="342899"/>
                </a:lnTo>
                <a:lnTo>
                  <a:pt x="11152853" y="350396"/>
                </a:lnTo>
                <a:close/>
              </a:path>
              <a:path w="18288000" h="381000">
                <a:moveTo>
                  <a:pt x="11522533" y="346709"/>
                </a:moveTo>
                <a:lnTo>
                  <a:pt x="11517831" y="346709"/>
                </a:lnTo>
                <a:lnTo>
                  <a:pt x="11478389" y="342899"/>
                </a:lnTo>
                <a:lnTo>
                  <a:pt x="11518441" y="342899"/>
                </a:lnTo>
                <a:lnTo>
                  <a:pt x="11522533" y="346709"/>
                </a:lnTo>
                <a:close/>
              </a:path>
              <a:path w="18288000" h="381000">
                <a:moveTo>
                  <a:pt x="12685268" y="346709"/>
                </a:moveTo>
                <a:lnTo>
                  <a:pt x="12322521" y="346709"/>
                </a:lnTo>
                <a:lnTo>
                  <a:pt x="12319171" y="342899"/>
                </a:lnTo>
                <a:lnTo>
                  <a:pt x="12655873" y="342899"/>
                </a:lnTo>
                <a:lnTo>
                  <a:pt x="12685268" y="346709"/>
                </a:lnTo>
                <a:close/>
              </a:path>
              <a:path w="18288000" h="381000">
                <a:moveTo>
                  <a:pt x="13398033" y="350396"/>
                </a:moveTo>
                <a:lnTo>
                  <a:pt x="12687004" y="350396"/>
                </a:lnTo>
                <a:lnTo>
                  <a:pt x="12688067" y="343402"/>
                </a:lnTo>
                <a:lnTo>
                  <a:pt x="12688144" y="342899"/>
                </a:lnTo>
                <a:lnTo>
                  <a:pt x="13365732" y="342899"/>
                </a:lnTo>
                <a:lnTo>
                  <a:pt x="13368966" y="343402"/>
                </a:lnTo>
                <a:lnTo>
                  <a:pt x="13398033" y="350396"/>
                </a:lnTo>
                <a:close/>
              </a:path>
              <a:path w="18288000" h="381000">
                <a:moveTo>
                  <a:pt x="13368966" y="343402"/>
                </a:moveTo>
                <a:lnTo>
                  <a:pt x="13365732" y="342899"/>
                </a:lnTo>
                <a:lnTo>
                  <a:pt x="13366878" y="342899"/>
                </a:lnTo>
                <a:lnTo>
                  <a:pt x="13368966" y="343402"/>
                </a:lnTo>
                <a:close/>
              </a:path>
              <a:path w="18288000" h="381000">
                <a:moveTo>
                  <a:pt x="13874187" y="350690"/>
                </a:moveTo>
                <a:lnTo>
                  <a:pt x="13835367" y="350690"/>
                </a:lnTo>
                <a:lnTo>
                  <a:pt x="13833853" y="350396"/>
                </a:lnTo>
                <a:lnTo>
                  <a:pt x="13826718" y="350396"/>
                </a:lnTo>
                <a:lnTo>
                  <a:pt x="13861292" y="342899"/>
                </a:lnTo>
                <a:lnTo>
                  <a:pt x="13924327" y="342899"/>
                </a:lnTo>
                <a:lnTo>
                  <a:pt x="13924572" y="343402"/>
                </a:lnTo>
                <a:lnTo>
                  <a:pt x="13924823" y="343402"/>
                </a:lnTo>
                <a:lnTo>
                  <a:pt x="13882829" y="346709"/>
                </a:lnTo>
                <a:lnTo>
                  <a:pt x="13876716" y="346709"/>
                </a:lnTo>
                <a:lnTo>
                  <a:pt x="13874187" y="350690"/>
                </a:lnTo>
                <a:close/>
              </a:path>
              <a:path w="18288000" h="381000">
                <a:moveTo>
                  <a:pt x="14027765" y="346709"/>
                </a:moveTo>
                <a:lnTo>
                  <a:pt x="13926187" y="346709"/>
                </a:lnTo>
                <a:lnTo>
                  <a:pt x="13924327" y="342899"/>
                </a:lnTo>
                <a:lnTo>
                  <a:pt x="13931203" y="342899"/>
                </a:lnTo>
                <a:lnTo>
                  <a:pt x="13924823" y="343402"/>
                </a:lnTo>
                <a:lnTo>
                  <a:pt x="14026267" y="343402"/>
                </a:lnTo>
                <a:lnTo>
                  <a:pt x="14027765" y="346709"/>
                </a:lnTo>
                <a:close/>
              </a:path>
              <a:path w="18288000" h="381000">
                <a:moveTo>
                  <a:pt x="14026267" y="343402"/>
                </a:moveTo>
                <a:lnTo>
                  <a:pt x="13924823" y="343402"/>
                </a:lnTo>
                <a:lnTo>
                  <a:pt x="13931203" y="342899"/>
                </a:lnTo>
                <a:lnTo>
                  <a:pt x="14026039" y="342899"/>
                </a:lnTo>
                <a:lnTo>
                  <a:pt x="14026267" y="343402"/>
                </a:lnTo>
                <a:close/>
              </a:path>
              <a:path w="18288000" h="381000">
                <a:moveTo>
                  <a:pt x="14094286" y="350396"/>
                </a:moveTo>
                <a:lnTo>
                  <a:pt x="14091406" y="350396"/>
                </a:lnTo>
                <a:lnTo>
                  <a:pt x="14074689" y="342899"/>
                </a:lnTo>
                <a:lnTo>
                  <a:pt x="14098454" y="342899"/>
                </a:lnTo>
                <a:lnTo>
                  <a:pt x="14114454" y="346709"/>
                </a:lnTo>
                <a:lnTo>
                  <a:pt x="14119849" y="346709"/>
                </a:lnTo>
                <a:lnTo>
                  <a:pt x="14094286" y="350396"/>
                </a:lnTo>
                <a:close/>
              </a:path>
              <a:path w="18288000" h="381000">
                <a:moveTo>
                  <a:pt x="14190762" y="346709"/>
                </a:moveTo>
                <a:lnTo>
                  <a:pt x="14167165" y="346709"/>
                </a:lnTo>
                <a:lnTo>
                  <a:pt x="14171258" y="342899"/>
                </a:lnTo>
                <a:lnTo>
                  <a:pt x="14185552" y="342899"/>
                </a:lnTo>
                <a:lnTo>
                  <a:pt x="14190762" y="346709"/>
                </a:lnTo>
                <a:close/>
              </a:path>
              <a:path w="18288000" h="381000">
                <a:moveTo>
                  <a:pt x="14308391" y="354220"/>
                </a:moveTo>
                <a:lnTo>
                  <a:pt x="14300082" y="354220"/>
                </a:lnTo>
                <a:lnTo>
                  <a:pt x="14309422" y="350396"/>
                </a:lnTo>
                <a:lnTo>
                  <a:pt x="14307596" y="350396"/>
                </a:lnTo>
                <a:lnTo>
                  <a:pt x="14284420" y="342899"/>
                </a:lnTo>
                <a:lnTo>
                  <a:pt x="14312852" y="342899"/>
                </a:lnTo>
                <a:lnTo>
                  <a:pt x="14338528" y="346709"/>
                </a:lnTo>
                <a:lnTo>
                  <a:pt x="14344368" y="346709"/>
                </a:lnTo>
                <a:lnTo>
                  <a:pt x="14308391" y="354220"/>
                </a:lnTo>
                <a:close/>
              </a:path>
              <a:path w="18288000" h="381000">
                <a:moveTo>
                  <a:pt x="14367856" y="350396"/>
                </a:moveTo>
                <a:lnTo>
                  <a:pt x="14365703" y="350396"/>
                </a:lnTo>
                <a:lnTo>
                  <a:pt x="14401417" y="342899"/>
                </a:lnTo>
                <a:lnTo>
                  <a:pt x="14454101" y="342899"/>
                </a:lnTo>
                <a:lnTo>
                  <a:pt x="14367856" y="350396"/>
                </a:lnTo>
                <a:close/>
              </a:path>
              <a:path w="18288000" h="381000">
                <a:moveTo>
                  <a:pt x="15337431" y="346709"/>
                </a:moveTo>
                <a:lnTo>
                  <a:pt x="14457709" y="346709"/>
                </a:lnTo>
                <a:lnTo>
                  <a:pt x="14455849" y="342899"/>
                </a:lnTo>
                <a:lnTo>
                  <a:pt x="15319943" y="342899"/>
                </a:lnTo>
                <a:lnTo>
                  <a:pt x="15337431" y="346709"/>
                </a:lnTo>
                <a:close/>
              </a:path>
              <a:path w="18288000" h="381000">
                <a:moveTo>
                  <a:pt x="15588357" y="346709"/>
                </a:moveTo>
                <a:lnTo>
                  <a:pt x="15469960" y="346709"/>
                </a:lnTo>
                <a:lnTo>
                  <a:pt x="15431633" y="342899"/>
                </a:lnTo>
                <a:lnTo>
                  <a:pt x="15584635" y="342899"/>
                </a:lnTo>
                <a:lnTo>
                  <a:pt x="15588357" y="346709"/>
                </a:lnTo>
                <a:close/>
              </a:path>
              <a:path w="18288000" h="381000">
                <a:moveTo>
                  <a:pt x="15674641" y="346709"/>
                </a:moveTo>
                <a:lnTo>
                  <a:pt x="15614603" y="346709"/>
                </a:lnTo>
                <a:lnTo>
                  <a:pt x="15629859" y="342899"/>
                </a:lnTo>
                <a:lnTo>
                  <a:pt x="15650826" y="342899"/>
                </a:lnTo>
                <a:lnTo>
                  <a:pt x="15674641" y="346709"/>
                </a:lnTo>
                <a:close/>
              </a:path>
              <a:path w="18288000" h="381000">
                <a:moveTo>
                  <a:pt x="16417739" y="346709"/>
                </a:moveTo>
                <a:lnTo>
                  <a:pt x="16357971" y="346709"/>
                </a:lnTo>
                <a:lnTo>
                  <a:pt x="16374716" y="342899"/>
                </a:lnTo>
                <a:lnTo>
                  <a:pt x="16391879" y="342899"/>
                </a:lnTo>
                <a:lnTo>
                  <a:pt x="16398848" y="343402"/>
                </a:lnTo>
                <a:lnTo>
                  <a:pt x="16399004" y="343402"/>
                </a:lnTo>
                <a:lnTo>
                  <a:pt x="16417739" y="346709"/>
                </a:lnTo>
                <a:close/>
              </a:path>
              <a:path w="18288000" h="381000">
                <a:moveTo>
                  <a:pt x="16450583" y="346709"/>
                </a:moveTo>
                <a:lnTo>
                  <a:pt x="16444718" y="346709"/>
                </a:lnTo>
                <a:lnTo>
                  <a:pt x="16391879" y="342899"/>
                </a:lnTo>
                <a:lnTo>
                  <a:pt x="16396158" y="342899"/>
                </a:lnTo>
                <a:lnTo>
                  <a:pt x="16399004" y="343402"/>
                </a:lnTo>
                <a:lnTo>
                  <a:pt x="16442115" y="343402"/>
                </a:lnTo>
                <a:lnTo>
                  <a:pt x="16450583" y="346709"/>
                </a:lnTo>
                <a:close/>
              </a:path>
              <a:path w="18288000" h="381000">
                <a:moveTo>
                  <a:pt x="16919108" y="354220"/>
                </a:moveTo>
                <a:lnTo>
                  <a:pt x="16915364" y="354220"/>
                </a:lnTo>
                <a:lnTo>
                  <a:pt x="16909309" y="351789"/>
                </a:lnTo>
                <a:lnTo>
                  <a:pt x="16906012" y="350396"/>
                </a:lnTo>
                <a:lnTo>
                  <a:pt x="16906149" y="350396"/>
                </a:lnTo>
                <a:lnTo>
                  <a:pt x="16903102" y="347979"/>
                </a:lnTo>
                <a:lnTo>
                  <a:pt x="16902132" y="347173"/>
                </a:lnTo>
                <a:lnTo>
                  <a:pt x="16904273" y="346709"/>
                </a:lnTo>
                <a:lnTo>
                  <a:pt x="16824505" y="346709"/>
                </a:lnTo>
                <a:lnTo>
                  <a:pt x="16826365" y="342899"/>
                </a:lnTo>
                <a:lnTo>
                  <a:pt x="16961887" y="342899"/>
                </a:lnTo>
                <a:lnTo>
                  <a:pt x="16919108" y="354220"/>
                </a:lnTo>
                <a:close/>
              </a:path>
              <a:path w="18288000" h="381000">
                <a:moveTo>
                  <a:pt x="17010705" y="350396"/>
                </a:moveTo>
                <a:lnTo>
                  <a:pt x="17004604" y="350396"/>
                </a:lnTo>
                <a:lnTo>
                  <a:pt x="16972069" y="346709"/>
                </a:lnTo>
                <a:lnTo>
                  <a:pt x="16975881" y="346709"/>
                </a:lnTo>
                <a:lnTo>
                  <a:pt x="16973276" y="342899"/>
                </a:lnTo>
                <a:lnTo>
                  <a:pt x="17036920" y="342899"/>
                </a:lnTo>
                <a:lnTo>
                  <a:pt x="17010705" y="350396"/>
                </a:lnTo>
                <a:close/>
              </a:path>
              <a:path w="18288000" h="381000">
                <a:moveTo>
                  <a:pt x="17058914" y="346709"/>
                </a:moveTo>
                <a:lnTo>
                  <a:pt x="17055253" y="346709"/>
                </a:lnTo>
                <a:lnTo>
                  <a:pt x="17047451" y="342899"/>
                </a:lnTo>
                <a:lnTo>
                  <a:pt x="17078636" y="342899"/>
                </a:lnTo>
                <a:lnTo>
                  <a:pt x="17058914" y="346709"/>
                </a:lnTo>
                <a:close/>
              </a:path>
              <a:path w="18288000" h="381000">
                <a:moveTo>
                  <a:pt x="17162030" y="343402"/>
                </a:moveTo>
                <a:lnTo>
                  <a:pt x="17162032" y="342899"/>
                </a:lnTo>
                <a:lnTo>
                  <a:pt x="17164680" y="342899"/>
                </a:lnTo>
                <a:lnTo>
                  <a:pt x="17162030" y="343402"/>
                </a:lnTo>
                <a:close/>
              </a:path>
              <a:path w="18288000" h="381000">
                <a:moveTo>
                  <a:pt x="17199779" y="350396"/>
                </a:moveTo>
                <a:lnTo>
                  <a:pt x="17160512" y="350396"/>
                </a:lnTo>
                <a:lnTo>
                  <a:pt x="17161517" y="345439"/>
                </a:lnTo>
                <a:lnTo>
                  <a:pt x="17162030" y="343402"/>
                </a:lnTo>
                <a:lnTo>
                  <a:pt x="17164680" y="342899"/>
                </a:lnTo>
                <a:lnTo>
                  <a:pt x="17177379" y="342899"/>
                </a:lnTo>
                <a:lnTo>
                  <a:pt x="17243241" y="346709"/>
                </a:lnTo>
                <a:lnTo>
                  <a:pt x="17224425" y="346709"/>
                </a:lnTo>
                <a:lnTo>
                  <a:pt x="17223111" y="347173"/>
                </a:lnTo>
                <a:lnTo>
                  <a:pt x="17199779" y="350396"/>
                </a:lnTo>
                <a:close/>
              </a:path>
              <a:path w="18288000" h="381000">
                <a:moveTo>
                  <a:pt x="17671299" y="350396"/>
                </a:moveTo>
                <a:lnTo>
                  <a:pt x="17647234" y="350396"/>
                </a:lnTo>
                <a:lnTo>
                  <a:pt x="17620500" y="342899"/>
                </a:lnTo>
                <a:lnTo>
                  <a:pt x="17664460" y="342899"/>
                </a:lnTo>
                <a:lnTo>
                  <a:pt x="17671299" y="350396"/>
                </a:lnTo>
                <a:close/>
              </a:path>
              <a:path w="18288000" h="381000">
                <a:moveTo>
                  <a:pt x="156823" y="354220"/>
                </a:moveTo>
                <a:lnTo>
                  <a:pt x="151365" y="354220"/>
                </a:lnTo>
                <a:lnTo>
                  <a:pt x="144435" y="346709"/>
                </a:lnTo>
                <a:lnTo>
                  <a:pt x="220749" y="346709"/>
                </a:lnTo>
                <a:lnTo>
                  <a:pt x="156823" y="354220"/>
                </a:lnTo>
                <a:close/>
              </a:path>
              <a:path w="18288000" h="381000">
                <a:moveTo>
                  <a:pt x="3318986" y="354220"/>
                </a:moveTo>
                <a:lnTo>
                  <a:pt x="3315625" y="354220"/>
                </a:lnTo>
                <a:lnTo>
                  <a:pt x="3313895" y="350396"/>
                </a:lnTo>
                <a:lnTo>
                  <a:pt x="3315955" y="350396"/>
                </a:lnTo>
                <a:lnTo>
                  <a:pt x="3338419" y="346709"/>
                </a:lnTo>
                <a:lnTo>
                  <a:pt x="3354375" y="346709"/>
                </a:lnTo>
                <a:lnTo>
                  <a:pt x="3356141" y="347173"/>
                </a:lnTo>
                <a:lnTo>
                  <a:pt x="3356536" y="347173"/>
                </a:lnTo>
                <a:lnTo>
                  <a:pt x="3318986" y="354220"/>
                </a:lnTo>
                <a:close/>
              </a:path>
              <a:path w="18288000" h="381000">
                <a:moveTo>
                  <a:pt x="3386009" y="354220"/>
                </a:moveTo>
                <a:lnTo>
                  <a:pt x="3383011" y="354220"/>
                </a:lnTo>
                <a:lnTo>
                  <a:pt x="3354375" y="346709"/>
                </a:lnTo>
                <a:lnTo>
                  <a:pt x="3359003" y="346709"/>
                </a:lnTo>
                <a:lnTo>
                  <a:pt x="3356536" y="347173"/>
                </a:lnTo>
                <a:lnTo>
                  <a:pt x="3395654" y="347173"/>
                </a:lnTo>
                <a:lnTo>
                  <a:pt x="3386009" y="354220"/>
                </a:lnTo>
                <a:close/>
              </a:path>
              <a:path w="18288000" h="381000">
                <a:moveTo>
                  <a:pt x="3395557" y="347173"/>
                </a:moveTo>
                <a:lnTo>
                  <a:pt x="3356536" y="347173"/>
                </a:lnTo>
                <a:lnTo>
                  <a:pt x="3359003" y="346709"/>
                </a:lnTo>
                <a:lnTo>
                  <a:pt x="3393368" y="346709"/>
                </a:lnTo>
                <a:lnTo>
                  <a:pt x="3395557" y="347173"/>
                </a:lnTo>
                <a:close/>
              </a:path>
              <a:path w="18288000" h="381000">
                <a:moveTo>
                  <a:pt x="3395654" y="347173"/>
                </a:moveTo>
                <a:lnTo>
                  <a:pt x="3393368" y="346709"/>
                </a:lnTo>
                <a:lnTo>
                  <a:pt x="3396288" y="346709"/>
                </a:lnTo>
                <a:lnTo>
                  <a:pt x="3395654" y="347173"/>
                </a:lnTo>
                <a:close/>
              </a:path>
              <a:path w="18288000" h="381000">
                <a:moveTo>
                  <a:pt x="5284528" y="354220"/>
                </a:moveTo>
                <a:lnTo>
                  <a:pt x="5281941" y="354220"/>
                </a:lnTo>
                <a:lnTo>
                  <a:pt x="5275369" y="350396"/>
                </a:lnTo>
                <a:lnTo>
                  <a:pt x="5276713" y="350396"/>
                </a:lnTo>
                <a:lnTo>
                  <a:pt x="5285622" y="346709"/>
                </a:lnTo>
                <a:lnTo>
                  <a:pt x="5304353" y="346709"/>
                </a:lnTo>
                <a:lnTo>
                  <a:pt x="5284528" y="354220"/>
                </a:lnTo>
                <a:close/>
              </a:path>
              <a:path w="18288000" h="381000">
                <a:moveTo>
                  <a:pt x="5451755" y="354220"/>
                </a:moveTo>
                <a:lnTo>
                  <a:pt x="5449256" y="354220"/>
                </a:lnTo>
                <a:lnTo>
                  <a:pt x="5441300" y="350396"/>
                </a:lnTo>
                <a:lnTo>
                  <a:pt x="5442310" y="350396"/>
                </a:lnTo>
                <a:lnTo>
                  <a:pt x="5445795" y="346709"/>
                </a:lnTo>
                <a:lnTo>
                  <a:pt x="5467542" y="346709"/>
                </a:lnTo>
                <a:lnTo>
                  <a:pt x="5451755" y="354220"/>
                </a:lnTo>
                <a:close/>
              </a:path>
              <a:path w="18288000" h="381000">
                <a:moveTo>
                  <a:pt x="5617462" y="354220"/>
                </a:moveTo>
                <a:lnTo>
                  <a:pt x="5607196" y="354220"/>
                </a:lnTo>
                <a:lnTo>
                  <a:pt x="5615095" y="346709"/>
                </a:lnTo>
                <a:lnTo>
                  <a:pt x="5950478" y="346709"/>
                </a:lnTo>
                <a:lnTo>
                  <a:pt x="5956024" y="347173"/>
                </a:lnTo>
                <a:lnTo>
                  <a:pt x="5953812" y="347979"/>
                </a:lnTo>
                <a:lnTo>
                  <a:pt x="5946831" y="350396"/>
                </a:lnTo>
                <a:lnTo>
                  <a:pt x="5679549" y="350396"/>
                </a:lnTo>
                <a:lnTo>
                  <a:pt x="5678965" y="350690"/>
                </a:lnTo>
                <a:lnTo>
                  <a:pt x="5679738" y="350690"/>
                </a:lnTo>
                <a:lnTo>
                  <a:pt x="5617462" y="354220"/>
                </a:lnTo>
                <a:close/>
              </a:path>
              <a:path w="18288000" h="381000">
                <a:moveTo>
                  <a:pt x="5956144" y="347173"/>
                </a:moveTo>
                <a:lnTo>
                  <a:pt x="5950478" y="346709"/>
                </a:lnTo>
                <a:lnTo>
                  <a:pt x="5957482" y="346709"/>
                </a:lnTo>
                <a:lnTo>
                  <a:pt x="5956144" y="347173"/>
                </a:lnTo>
                <a:close/>
              </a:path>
              <a:path w="18288000" h="381000">
                <a:moveTo>
                  <a:pt x="5997391" y="350396"/>
                </a:moveTo>
                <a:lnTo>
                  <a:pt x="5994633" y="350396"/>
                </a:lnTo>
                <a:lnTo>
                  <a:pt x="5956144" y="347173"/>
                </a:lnTo>
                <a:lnTo>
                  <a:pt x="5957482" y="346709"/>
                </a:lnTo>
                <a:lnTo>
                  <a:pt x="5985771" y="346709"/>
                </a:lnTo>
                <a:lnTo>
                  <a:pt x="5997391" y="350396"/>
                </a:lnTo>
                <a:close/>
              </a:path>
              <a:path w="18288000" h="381000">
                <a:moveTo>
                  <a:pt x="7006871" y="350396"/>
                </a:moveTo>
                <a:lnTo>
                  <a:pt x="6995216" y="350396"/>
                </a:lnTo>
                <a:lnTo>
                  <a:pt x="7009934" y="346709"/>
                </a:lnTo>
                <a:lnTo>
                  <a:pt x="7023525" y="346709"/>
                </a:lnTo>
                <a:lnTo>
                  <a:pt x="7006871" y="350396"/>
                </a:lnTo>
                <a:close/>
              </a:path>
              <a:path w="18288000" h="381000">
                <a:moveTo>
                  <a:pt x="8058619" y="350396"/>
                </a:moveTo>
                <a:lnTo>
                  <a:pt x="8049175" y="350396"/>
                </a:lnTo>
                <a:lnTo>
                  <a:pt x="7987204" y="346709"/>
                </a:lnTo>
                <a:lnTo>
                  <a:pt x="8068689" y="346709"/>
                </a:lnTo>
                <a:lnTo>
                  <a:pt x="8058619" y="350396"/>
                </a:lnTo>
                <a:close/>
              </a:path>
              <a:path w="18288000" h="381000">
                <a:moveTo>
                  <a:pt x="8504801" y="358128"/>
                </a:moveTo>
                <a:lnTo>
                  <a:pt x="8502955" y="358128"/>
                </a:lnTo>
                <a:lnTo>
                  <a:pt x="8527741" y="350396"/>
                </a:lnTo>
                <a:lnTo>
                  <a:pt x="8519361" y="350396"/>
                </a:lnTo>
                <a:lnTo>
                  <a:pt x="8433376" y="346709"/>
                </a:lnTo>
                <a:lnTo>
                  <a:pt x="8574651" y="346709"/>
                </a:lnTo>
                <a:lnTo>
                  <a:pt x="8504801" y="358128"/>
                </a:lnTo>
                <a:close/>
              </a:path>
              <a:path w="18288000" h="381000">
                <a:moveTo>
                  <a:pt x="8618945" y="365759"/>
                </a:moveTo>
                <a:lnTo>
                  <a:pt x="8558736" y="350396"/>
                </a:lnTo>
                <a:lnTo>
                  <a:pt x="8590662" y="350396"/>
                </a:lnTo>
                <a:lnTo>
                  <a:pt x="8580592" y="346709"/>
                </a:lnTo>
                <a:lnTo>
                  <a:pt x="8803022" y="346709"/>
                </a:lnTo>
                <a:lnTo>
                  <a:pt x="8728128" y="354220"/>
                </a:lnTo>
                <a:lnTo>
                  <a:pt x="8659516" y="354220"/>
                </a:lnTo>
                <a:lnTo>
                  <a:pt x="8660454" y="354775"/>
                </a:lnTo>
                <a:lnTo>
                  <a:pt x="8660612" y="354775"/>
                </a:lnTo>
                <a:lnTo>
                  <a:pt x="8650043" y="358128"/>
                </a:lnTo>
                <a:lnTo>
                  <a:pt x="8619937" y="358128"/>
                </a:lnTo>
                <a:lnTo>
                  <a:pt x="8625616" y="358704"/>
                </a:lnTo>
                <a:lnTo>
                  <a:pt x="8623772" y="360679"/>
                </a:lnTo>
                <a:lnTo>
                  <a:pt x="8618945" y="365759"/>
                </a:lnTo>
                <a:close/>
              </a:path>
              <a:path w="18288000" h="381000">
                <a:moveTo>
                  <a:pt x="9460142" y="350690"/>
                </a:moveTo>
                <a:lnTo>
                  <a:pt x="9426591" y="350690"/>
                </a:lnTo>
                <a:lnTo>
                  <a:pt x="9426458" y="350396"/>
                </a:lnTo>
                <a:lnTo>
                  <a:pt x="9102084" y="350396"/>
                </a:lnTo>
                <a:lnTo>
                  <a:pt x="9086592" y="346709"/>
                </a:lnTo>
                <a:lnTo>
                  <a:pt x="9420452" y="346709"/>
                </a:lnTo>
                <a:lnTo>
                  <a:pt x="9460142" y="350690"/>
                </a:lnTo>
                <a:close/>
              </a:path>
              <a:path w="18288000" h="381000">
                <a:moveTo>
                  <a:pt x="9528054" y="350396"/>
                </a:moveTo>
                <a:lnTo>
                  <a:pt x="9506164" y="350396"/>
                </a:lnTo>
                <a:lnTo>
                  <a:pt x="9478277" y="346709"/>
                </a:lnTo>
                <a:lnTo>
                  <a:pt x="9525565" y="346709"/>
                </a:lnTo>
                <a:lnTo>
                  <a:pt x="9528915" y="347173"/>
                </a:lnTo>
                <a:lnTo>
                  <a:pt x="9528745" y="347979"/>
                </a:lnTo>
                <a:lnTo>
                  <a:pt x="9528054" y="350396"/>
                </a:lnTo>
                <a:close/>
              </a:path>
              <a:path w="18288000" h="381000">
                <a:moveTo>
                  <a:pt x="9528975" y="347173"/>
                </a:moveTo>
                <a:lnTo>
                  <a:pt x="9525565" y="346709"/>
                </a:lnTo>
                <a:lnTo>
                  <a:pt x="9529107" y="346709"/>
                </a:lnTo>
                <a:lnTo>
                  <a:pt x="9528975" y="347173"/>
                </a:lnTo>
                <a:close/>
              </a:path>
              <a:path w="18288000" h="381000">
                <a:moveTo>
                  <a:pt x="9862650" y="350690"/>
                </a:moveTo>
                <a:lnTo>
                  <a:pt x="9836201" y="350690"/>
                </a:lnTo>
                <a:lnTo>
                  <a:pt x="9838432" y="350396"/>
                </a:lnTo>
                <a:lnTo>
                  <a:pt x="9552230" y="350396"/>
                </a:lnTo>
                <a:lnTo>
                  <a:pt x="9528986" y="347173"/>
                </a:lnTo>
                <a:lnTo>
                  <a:pt x="9529107" y="346709"/>
                </a:lnTo>
                <a:lnTo>
                  <a:pt x="9857396" y="346709"/>
                </a:lnTo>
                <a:lnTo>
                  <a:pt x="9862650" y="350690"/>
                </a:lnTo>
                <a:close/>
              </a:path>
              <a:path w="18288000" h="381000">
                <a:moveTo>
                  <a:pt x="10185316" y="350396"/>
                </a:moveTo>
                <a:lnTo>
                  <a:pt x="10184314" y="350396"/>
                </a:lnTo>
                <a:lnTo>
                  <a:pt x="10184991" y="347173"/>
                </a:lnTo>
                <a:lnTo>
                  <a:pt x="10185089" y="346709"/>
                </a:lnTo>
                <a:lnTo>
                  <a:pt x="10197903" y="346709"/>
                </a:lnTo>
                <a:lnTo>
                  <a:pt x="10185316" y="350396"/>
                </a:lnTo>
                <a:close/>
              </a:path>
              <a:path w="18288000" h="381000">
                <a:moveTo>
                  <a:pt x="10224280" y="365759"/>
                </a:moveTo>
                <a:lnTo>
                  <a:pt x="10212795" y="361826"/>
                </a:lnTo>
                <a:lnTo>
                  <a:pt x="10213028" y="361826"/>
                </a:lnTo>
                <a:lnTo>
                  <a:pt x="10197346" y="346709"/>
                </a:lnTo>
                <a:lnTo>
                  <a:pt x="10312281" y="346709"/>
                </a:lnTo>
                <a:lnTo>
                  <a:pt x="10282070" y="350396"/>
                </a:lnTo>
                <a:lnTo>
                  <a:pt x="10277669" y="350396"/>
                </a:lnTo>
                <a:lnTo>
                  <a:pt x="10319453" y="358128"/>
                </a:lnTo>
                <a:lnTo>
                  <a:pt x="10331852" y="358128"/>
                </a:lnTo>
                <a:lnTo>
                  <a:pt x="10224280" y="365759"/>
                </a:lnTo>
                <a:close/>
              </a:path>
              <a:path w="18288000" h="381000">
                <a:moveTo>
                  <a:pt x="10494295" y="358128"/>
                </a:moveTo>
                <a:lnTo>
                  <a:pt x="10491400" y="358128"/>
                </a:lnTo>
                <a:lnTo>
                  <a:pt x="10482341" y="354220"/>
                </a:lnTo>
                <a:lnTo>
                  <a:pt x="10484307" y="354220"/>
                </a:lnTo>
                <a:lnTo>
                  <a:pt x="10491651" y="346709"/>
                </a:lnTo>
                <a:lnTo>
                  <a:pt x="10509309" y="346709"/>
                </a:lnTo>
                <a:lnTo>
                  <a:pt x="10515147" y="347173"/>
                </a:lnTo>
                <a:lnTo>
                  <a:pt x="10515348" y="347173"/>
                </a:lnTo>
                <a:lnTo>
                  <a:pt x="10494295" y="358128"/>
                </a:lnTo>
                <a:close/>
              </a:path>
              <a:path w="18288000" h="381000">
                <a:moveTo>
                  <a:pt x="10559372" y="350396"/>
                </a:moveTo>
                <a:lnTo>
                  <a:pt x="10555787" y="350396"/>
                </a:lnTo>
                <a:lnTo>
                  <a:pt x="10509309" y="346709"/>
                </a:lnTo>
                <a:lnTo>
                  <a:pt x="10516238" y="346709"/>
                </a:lnTo>
                <a:lnTo>
                  <a:pt x="10515348" y="347173"/>
                </a:lnTo>
                <a:lnTo>
                  <a:pt x="10555777" y="347173"/>
                </a:lnTo>
                <a:lnTo>
                  <a:pt x="10559372" y="350396"/>
                </a:lnTo>
                <a:close/>
              </a:path>
              <a:path w="18288000" h="381000">
                <a:moveTo>
                  <a:pt x="12341835" y="361826"/>
                </a:moveTo>
                <a:lnTo>
                  <a:pt x="12341125" y="361826"/>
                </a:lnTo>
                <a:lnTo>
                  <a:pt x="12336549" y="360679"/>
                </a:lnTo>
                <a:lnTo>
                  <a:pt x="12292470" y="346709"/>
                </a:lnTo>
                <a:lnTo>
                  <a:pt x="12539383" y="346709"/>
                </a:lnTo>
                <a:lnTo>
                  <a:pt x="12533961" y="350396"/>
                </a:lnTo>
                <a:lnTo>
                  <a:pt x="12537339" y="350396"/>
                </a:lnTo>
                <a:lnTo>
                  <a:pt x="12494559" y="354220"/>
                </a:lnTo>
                <a:lnTo>
                  <a:pt x="12351929" y="354220"/>
                </a:lnTo>
                <a:lnTo>
                  <a:pt x="12354105" y="354775"/>
                </a:lnTo>
                <a:lnTo>
                  <a:pt x="12341835" y="361826"/>
                </a:lnTo>
                <a:close/>
              </a:path>
              <a:path w="18288000" h="381000">
                <a:moveTo>
                  <a:pt x="12633299" y="354220"/>
                </a:moveTo>
                <a:lnTo>
                  <a:pt x="12530240" y="354220"/>
                </a:lnTo>
                <a:lnTo>
                  <a:pt x="12545660" y="346709"/>
                </a:lnTo>
                <a:lnTo>
                  <a:pt x="12625590" y="346709"/>
                </a:lnTo>
                <a:lnTo>
                  <a:pt x="12664903" y="350396"/>
                </a:lnTo>
                <a:lnTo>
                  <a:pt x="12630763" y="350396"/>
                </a:lnTo>
                <a:lnTo>
                  <a:pt x="12631586" y="350690"/>
                </a:lnTo>
                <a:lnTo>
                  <a:pt x="12632200" y="351789"/>
                </a:lnTo>
                <a:lnTo>
                  <a:pt x="12633299" y="354220"/>
                </a:lnTo>
                <a:close/>
              </a:path>
              <a:path w="18288000" h="381000">
                <a:moveTo>
                  <a:pt x="13511780" y="350396"/>
                </a:moveTo>
                <a:lnTo>
                  <a:pt x="13494418" y="350396"/>
                </a:lnTo>
                <a:lnTo>
                  <a:pt x="13478925" y="346709"/>
                </a:lnTo>
                <a:lnTo>
                  <a:pt x="13546690" y="346709"/>
                </a:lnTo>
                <a:lnTo>
                  <a:pt x="13547195" y="347173"/>
                </a:lnTo>
                <a:lnTo>
                  <a:pt x="13547340" y="347173"/>
                </a:lnTo>
                <a:lnTo>
                  <a:pt x="13511780" y="350396"/>
                </a:lnTo>
                <a:close/>
              </a:path>
              <a:path w="18288000" h="381000">
                <a:moveTo>
                  <a:pt x="13564936" y="358128"/>
                </a:moveTo>
                <a:lnTo>
                  <a:pt x="13559125" y="358128"/>
                </a:lnTo>
                <a:lnTo>
                  <a:pt x="13546690" y="346709"/>
                </a:lnTo>
                <a:lnTo>
                  <a:pt x="13552448" y="346709"/>
                </a:lnTo>
                <a:lnTo>
                  <a:pt x="13547340" y="347173"/>
                </a:lnTo>
                <a:lnTo>
                  <a:pt x="13593237" y="347173"/>
                </a:lnTo>
                <a:lnTo>
                  <a:pt x="13589448" y="354220"/>
                </a:lnTo>
                <a:lnTo>
                  <a:pt x="13593562" y="354220"/>
                </a:lnTo>
                <a:lnTo>
                  <a:pt x="13564936" y="358128"/>
                </a:lnTo>
                <a:close/>
              </a:path>
              <a:path w="18288000" h="381000">
                <a:moveTo>
                  <a:pt x="13593237" y="347173"/>
                </a:moveTo>
                <a:lnTo>
                  <a:pt x="13547340" y="347173"/>
                </a:lnTo>
                <a:lnTo>
                  <a:pt x="13552448" y="346709"/>
                </a:lnTo>
                <a:lnTo>
                  <a:pt x="13593486" y="346709"/>
                </a:lnTo>
                <a:lnTo>
                  <a:pt x="13593237" y="347173"/>
                </a:lnTo>
                <a:close/>
              </a:path>
              <a:path w="18288000" h="381000">
                <a:moveTo>
                  <a:pt x="13811608" y="347173"/>
                </a:moveTo>
                <a:lnTo>
                  <a:pt x="13811976" y="346709"/>
                </a:lnTo>
                <a:lnTo>
                  <a:pt x="13816084" y="346709"/>
                </a:lnTo>
                <a:lnTo>
                  <a:pt x="13811608" y="347173"/>
                </a:lnTo>
                <a:close/>
              </a:path>
              <a:path w="18288000" h="381000">
                <a:moveTo>
                  <a:pt x="14040494" y="350396"/>
                </a:moveTo>
                <a:lnTo>
                  <a:pt x="13954811" y="350396"/>
                </a:lnTo>
                <a:lnTo>
                  <a:pt x="13922277" y="346709"/>
                </a:lnTo>
                <a:lnTo>
                  <a:pt x="14026164" y="346709"/>
                </a:lnTo>
                <a:lnTo>
                  <a:pt x="14040494" y="350396"/>
                </a:lnTo>
                <a:close/>
              </a:path>
              <a:path w="18288000" h="381000">
                <a:moveTo>
                  <a:pt x="14470559" y="365759"/>
                </a:moveTo>
                <a:lnTo>
                  <a:pt x="14427936" y="346709"/>
                </a:lnTo>
                <a:lnTo>
                  <a:pt x="14784922" y="346709"/>
                </a:lnTo>
                <a:lnTo>
                  <a:pt x="14789252" y="347173"/>
                </a:lnTo>
                <a:lnTo>
                  <a:pt x="14800016" y="350396"/>
                </a:lnTo>
                <a:lnTo>
                  <a:pt x="14788037" y="350396"/>
                </a:lnTo>
                <a:lnTo>
                  <a:pt x="14788830" y="350690"/>
                </a:lnTo>
                <a:lnTo>
                  <a:pt x="14789256" y="350690"/>
                </a:lnTo>
                <a:lnTo>
                  <a:pt x="14767858" y="354220"/>
                </a:lnTo>
                <a:lnTo>
                  <a:pt x="14523262" y="354220"/>
                </a:lnTo>
                <a:lnTo>
                  <a:pt x="14523880" y="354775"/>
                </a:lnTo>
                <a:lnTo>
                  <a:pt x="14524120" y="354775"/>
                </a:lnTo>
                <a:lnTo>
                  <a:pt x="14511375" y="358128"/>
                </a:lnTo>
                <a:lnTo>
                  <a:pt x="14481239" y="358128"/>
                </a:lnTo>
                <a:lnTo>
                  <a:pt x="14485756" y="358704"/>
                </a:lnTo>
                <a:lnTo>
                  <a:pt x="14470559" y="365759"/>
                </a:lnTo>
                <a:close/>
              </a:path>
              <a:path w="18288000" h="381000">
                <a:moveTo>
                  <a:pt x="14789301" y="347173"/>
                </a:moveTo>
                <a:lnTo>
                  <a:pt x="14784922" y="346709"/>
                </a:lnTo>
                <a:lnTo>
                  <a:pt x="14787761" y="346709"/>
                </a:lnTo>
                <a:lnTo>
                  <a:pt x="14789301" y="347173"/>
                </a:lnTo>
                <a:close/>
              </a:path>
              <a:path w="18288000" h="381000">
                <a:moveTo>
                  <a:pt x="15194248" y="350396"/>
                </a:moveTo>
                <a:lnTo>
                  <a:pt x="14819394" y="350396"/>
                </a:lnTo>
                <a:lnTo>
                  <a:pt x="14789301" y="347173"/>
                </a:lnTo>
                <a:lnTo>
                  <a:pt x="14787761" y="346709"/>
                </a:lnTo>
                <a:lnTo>
                  <a:pt x="15181085" y="346709"/>
                </a:lnTo>
                <a:lnTo>
                  <a:pt x="15184393" y="347173"/>
                </a:lnTo>
                <a:lnTo>
                  <a:pt x="15194248" y="350396"/>
                </a:lnTo>
                <a:close/>
              </a:path>
              <a:path w="18288000" h="381000">
                <a:moveTo>
                  <a:pt x="15184426" y="347173"/>
                </a:moveTo>
                <a:lnTo>
                  <a:pt x="15181085" y="346709"/>
                </a:lnTo>
                <a:lnTo>
                  <a:pt x="15183015" y="346709"/>
                </a:lnTo>
                <a:lnTo>
                  <a:pt x="15184426" y="347173"/>
                </a:lnTo>
                <a:close/>
              </a:path>
              <a:path w="18288000" h="381000">
                <a:moveTo>
                  <a:pt x="15209754" y="350396"/>
                </a:moveTo>
                <a:lnTo>
                  <a:pt x="15207422" y="350396"/>
                </a:lnTo>
                <a:lnTo>
                  <a:pt x="15184426" y="347173"/>
                </a:lnTo>
                <a:lnTo>
                  <a:pt x="15183015" y="346709"/>
                </a:lnTo>
                <a:lnTo>
                  <a:pt x="15205669" y="346709"/>
                </a:lnTo>
                <a:lnTo>
                  <a:pt x="15210680" y="347173"/>
                </a:lnTo>
                <a:lnTo>
                  <a:pt x="15210515" y="347979"/>
                </a:lnTo>
                <a:lnTo>
                  <a:pt x="15209754" y="350396"/>
                </a:lnTo>
                <a:close/>
              </a:path>
              <a:path w="18288000" h="381000">
                <a:moveTo>
                  <a:pt x="15210770" y="347173"/>
                </a:moveTo>
                <a:lnTo>
                  <a:pt x="15205669" y="346709"/>
                </a:lnTo>
                <a:lnTo>
                  <a:pt x="15210916" y="346709"/>
                </a:lnTo>
                <a:lnTo>
                  <a:pt x="15210770" y="347173"/>
                </a:lnTo>
                <a:close/>
              </a:path>
              <a:path w="18288000" h="381000">
                <a:moveTo>
                  <a:pt x="15248748" y="350396"/>
                </a:moveTo>
                <a:lnTo>
                  <a:pt x="15245563" y="350396"/>
                </a:lnTo>
                <a:lnTo>
                  <a:pt x="15210770" y="347173"/>
                </a:lnTo>
                <a:lnTo>
                  <a:pt x="15210916" y="346709"/>
                </a:lnTo>
                <a:lnTo>
                  <a:pt x="15242910" y="346709"/>
                </a:lnTo>
                <a:lnTo>
                  <a:pt x="15246396" y="347173"/>
                </a:lnTo>
                <a:lnTo>
                  <a:pt x="15246716" y="347173"/>
                </a:lnTo>
                <a:lnTo>
                  <a:pt x="15248748" y="350396"/>
                </a:lnTo>
                <a:close/>
              </a:path>
              <a:path w="18288000" h="381000">
                <a:moveTo>
                  <a:pt x="15301173" y="354220"/>
                </a:moveTo>
                <a:lnTo>
                  <a:pt x="15299448" y="354220"/>
                </a:lnTo>
                <a:lnTo>
                  <a:pt x="15242910" y="346709"/>
                </a:lnTo>
                <a:lnTo>
                  <a:pt x="15246424" y="346709"/>
                </a:lnTo>
                <a:lnTo>
                  <a:pt x="15246716" y="347173"/>
                </a:lnTo>
                <a:lnTo>
                  <a:pt x="15269134" y="347173"/>
                </a:lnTo>
                <a:lnTo>
                  <a:pt x="15301173" y="354220"/>
                </a:lnTo>
                <a:close/>
              </a:path>
              <a:path w="18288000" h="381000">
                <a:moveTo>
                  <a:pt x="15268915" y="347173"/>
                </a:moveTo>
                <a:lnTo>
                  <a:pt x="15246716" y="347173"/>
                </a:lnTo>
                <a:lnTo>
                  <a:pt x="15246424" y="346709"/>
                </a:lnTo>
                <a:lnTo>
                  <a:pt x="15264456" y="346709"/>
                </a:lnTo>
                <a:lnTo>
                  <a:pt x="15268915" y="347173"/>
                </a:lnTo>
                <a:close/>
              </a:path>
              <a:path w="18288000" h="381000">
                <a:moveTo>
                  <a:pt x="15353591" y="354220"/>
                </a:moveTo>
                <a:lnTo>
                  <a:pt x="15336779" y="354220"/>
                </a:lnTo>
                <a:lnTo>
                  <a:pt x="15264456" y="346709"/>
                </a:lnTo>
                <a:lnTo>
                  <a:pt x="15267029" y="346709"/>
                </a:lnTo>
                <a:lnTo>
                  <a:pt x="15269134" y="347173"/>
                </a:lnTo>
                <a:lnTo>
                  <a:pt x="15339758" y="347173"/>
                </a:lnTo>
                <a:lnTo>
                  <a:pt x="15339419" y="350396"/>
                </a:lnTo>
                <a:lnTo>
                  <a:pt x="15352034" y="350396"/>
                </a:lnTo>
                <a:lnTo>
                  <a:pt x="15353591" y="354220"/>
                </a:lnTo>
                <a:close/>
              </a:path>
              <a:path w="18288000" h="381000">
                <a:moveTo>
                  <a:pt x="15339758" y="347173"/>
                </a:moveTo>
                <a:lnTo>
                  <a:pt x="15269134" y="347173"/>
                </a:lnTo>
                <a:lnTo>
                  <a:pt x="15267029" y="346709"/>
                </a:lnTo>
                <a:lnTo>
                  <a:pt x="15339807" y="346709"/>
                </a:lnTo>
                <a:lnTo>
                  <a:pt x="15339758" y="347173"/>
                </a:lnTo>
                <a:close/>
              </a:path>
              <a:path w="18288000" h="381000">
                <a:moveTo>
                  <a:pt x="15350531" y="347173"/>
                </a:moveTo>
                <a:lnTo>
                  <a:pt x="15350283" y="346709"/>
                </a:lnTo>
                <a:lnTo>
                  <a:pt x="15351991" y="346709"/>
                </a:lnTo>
                <a:lnTo>
                  <a:pt x="15350531" y="347173"/>
                </a:lnTo>
                <a:close/>
              </a:path>
              <a:path w="18288000" h="381000">
                <a:moveTo>
                  <a:pt x="15567340" y="354220"/>
                </a:moveTo>
                <a:lnTo>
                  <a:pt x="15491752" y="354220"/>
                </a:lnTo>
                <a:lnTo>
                  <a:pt x="15467889" y="346709"/>
                </a:lnTo>
                <a:lnTo>
                  <a:pt x="15543109" y="346709"/>
                </a:lnTo>
                <a:lnTo>
                  <a:pt x="15567340" y="354220"/>
                </a:lnTo>
                <a:close/>
              </a:path>
              <a:path w="18288000" h="381000">
                <a:moveTo>
                  <a:pt x="15592783" y="350690"/>
                </a:moveTo>
                <a:lnTo>
                  <a:pt x="15625329" y="346709"/>
                </a:lnTo>
                <a:lnTo>
                  <a:pt x="15632684" y="346709"/>
                </a:lnTo>
                <a:lnTo>
                  <a:pt x="15634776" y="347173"/>
                </a:lnTo>
                <a:lnTo>
                  <a:pt x="15592783" y="350690"/>
                </a:lnTo>
                <a:close/>
              </a:path>
              <a:path w="18288000" h="381000">
                <a:moveTo>
                  <a:pt x="15634779" y="347173"/>
                </a:moveTo>
                <a:lnTo>
                  <a:pt x="15632684" y="346709"/>
                </a:lnTo>
                <a:lnTo>
                  <a:pt x="15640454" y="346709"/>
                </a:lnTo>
                <a:lnTo>
                  <a:pt x="15634779" y="347173"/>
                </a:lnTo>
                <a:close/>
              </a:path>
              <a:path w="18288000" h="381000">
                <a:moveTo>
                  <a:pt x="15692798" y="358128"/>
                </a:moveTo>
                <a:lnTo>
                  <a:pt x="15623331" y="358128"/>
                </a:lnTo>
                <a:lnTo>
                  <a:pt x="15652013" y="350396"/>
                </a:lnTo>
                <a:lnTo>
                  <a:pt x="15649338" y="350396"/>
                </a:lnTo>
                <a:lnTo>
                  <a:pt x="15634779" y="347173"/>
                </a:lnTo>
                <a:lnTo>
                  <a:pt x="15640454" y="346709"/>
                </a:lnTo>
                <a:lnTo>
                  <a:pt x="15682923" y="346709"/>
                </a:lnTo>
                <a:lnTo>
                  <a:pt x="15692798" y="358128"/>
                </a:lnTo>
                <a:close/>
              </a:path>
              <a:path w="18288000" h="381000">
                <a:moveTo>
                  <a:pt x="16333738" y="350690"/>
                </a:moveTo>
                <a:lnTo>
                  <a:pt x="16367537" y="346709"/>
                </a:lnTo>
                <a:lnTo>
                  <a:pt x="16375311" y="346709"/>
                </a:lnTo>
                <a:lnTo>
                  <a:pt x="16377209" y="347173"/>
                </a:lnTo>
                <a:lnTo>
                  <a:pt x="16333738" y="350690"/>
                </a:lnTo>
                <a:close/>
              </a:path>
              <a:path w="18288000" h="381000">
                <a:moveTo>
                  <a:pt x="16377209" y="347173"/>
                </a:moveTo>
                <a:lnTo>
                  <a:pt x="16375311" y="346709"/>
                </a:lnTo>
                <a:lnTo>
                  <a:pt x="16383082" y="346709"/>
                </a:lnTo>
                <a:lnTo>
                  <a:pt x="16377209" y="347173"/>
                </a:lnTo>
                <a:close/>
              </a:path>
              <a:path w="18288000" h="381000">
                <a:moveTo>
                  <a:pt x="16422375" y="350396"/>
                </a:moveTo>
                <a:lnTo>
                  <a:pt x="16390417" y="350396"/>
                </a:lnTo>
                <a:lnTo>
                  <a:pt x="16377209" y="347173"/>
                </a:lnTo>
                <a:lnTo>
                  <a:pt x="16383082" y="346709"/>
                </a:lnTo>
                <a:lnTo>
                  <a:pt x="16386354" y="346709"/>
                </a:lnTo>
                <a:lnTo>
                  <a:pt x="16422375" y="350396"/>
                </a:lnTo>
                <a:close/>
              </a:path>
              <a:path w="18288000" h="381000">
                <a:moveTo>
                  <a:pt x="16887231" y="350396"/>
                </a:moveTo>
                <a:lnTo>
                  <a:pt x="16861675" y="350396"/>
                </a:lnTo>
                <a:lnTo>
                  <a:pt x="16870196" y="346709"/>
                </a:lnTo>
                <a:lnTo>
                  <a:pt x="16901501" y="346709"/>
                </a:lnTo>
                <a:lnTo>
                  <a:pt x="16902085" y="347173"/>
                </a:lnTo>
                <a:lnTo>
                  <a:pt x="16887231" y="350396"/>
                </a:lnTo>
                <a:close/>
              </a:path>
              <a:path w="18288000" h="381000">
                <a:moveTo>
                  <a:pt x="16902132" y="347173"/>
                </a:moveTo>
                <a:lnTo>
                  <a:pt x="16901501" y="346709"/>
                </a:lnTo>
                <a:lnTo>
                  <a:pt x="16904273" y="346709"/>
                </a:lnTo>
                <a:lnTo>
                  <a:pt x="16902132" y="347173"/>
                </a:lnTo>
                <a:close/>
              </a:path>
              <a:path w="18288000" h="381000">
                <a:moveTo>
                  <a:pt x="17223147" y="347173"/>
                </a:moveTo>
                <a:lnTo>
                  <a:pt x="17224425" y="346709"/>
                </a:lnTo>
                <a:lnTo>
                  <a:pt x="17226504" y="346709"/>
                </a:lnTo>
                <a:lnTo>
                  <a:pt x="17223147" y="347173"/>
                </a:lnTo>
                <a:close/>
              </a:path>
              <a:path w="18288000" h="381000">
                <a:moveTo>
                  <a:pt x="17216529" y="350396"/>
                </a:moveTo>
                <a:lnTo>
                  <a:pt x="17213967" y="350396"/>
                </a:lnTo>
                <a:lnTo>
                  <a:pt x="17223147" y="347173"/>
                </a:lnTo>
                <a:lnTo>
                  <a:pt x="17226504" y="346709"/>
                </a:lnTo>
                <a:lnTo>
                  <a:pt x="17257198" y="346709"/>
                </a:lnTo>
                <a:lnTo>
                  <a:pt x="17216529" y="350396"/>
                </a:lnTo>
                <a:close/>
              </a:path>
              <a:path w="18288000" h="381000">
                <a:moveTo>
                  <a:pt x="9531961" y="358128"/>
                </a:moveTo>
                <a:lnTo>
                  <a:pt x="9526124" y="358128"/>
                </a:lnTo>
                <a:lnTo>
                  <a:pt x="9528986" y="347173"/>
                </a:lnTo>
                <a:lnTo>
                  <a:pt x="9552230" y="350396"/>
                </a:lnTo>
                <a:lnTo>
                  <a:pt x="9595728" y="350396"/>
                </a:lnTo>
                <a:lnTo>
                  <a:pt x="9595330" y="350690"/>
                </a:lnTo>
                <a:lnTo>
                  <a:pt x="9595663" y="350690"/>
                </a:lnTo>
                <a:lnTo>
                  <a:pt x="9531961" y="358128"/>
                </a:lnTo>
                <a:close/>
              </a:path>
              <a:path w="18288000" h="381000">
                <a:moveTo>
                  <a:pt x="13874212" y="358128"/>
                </a:moveTo>
                <a:lnTo>
                  <a:pt x="13795031" y="358128"/>
                </a:lnTo>
                <a:lnTo>
                  <a:pt x="13776619" y="350396"/>
                </a:lnTo>
                <a:lnTo>
                  <a:pt x="13780450" y="350396"/>
                </a:lnTo>
                <a:lnTo>
                  <a:pt x="13811608" y="347173"/>
                </a:lnTo>
                <a:lnTo>
                  <a:pt x="13810858" y="347979"/>
                </a:lnTo>
                <a:lnTo>
                  <a:pt x="13805368" y="354220"/>
                </a:lnTo>
                <a:lnTo>
                  <a:pt x="13853557" y="354220"/>
                </a:lnTo>
                <a:lnTo>
                  <a:pt x="13874212" y="358128"/>
                </a:lnTo>
                <a:close/>
              </a:path>
              <a:path w="18288000" h="381000">
                <a:moveTo>
                  <a:pt x="15352026" y="350396"/>
                </a:moveTo>
                <a:lnTo>
                  <a:pt x="15340372" y="350396"/>
                </a:lnTo>
                <a:lnTo>
                  <a:pt x="15350531" y="347173"/>
                </a:lnTo>
                <a:lnTo>
                  <a:pt x="15350884" y="347979"/>
                </a:lnTo>
                <a:lnTo>
                  <a:pt x="15352026" y="350396"/>
                </a:lnTo>
                <a:close/>
              </a:path>
              <a:path w="18288000" h="381000">
                <a:moveTo>
                  <a:pt x="5519621" y="350690"/>
                </a:moveTo>
                <a:lnTo>
                  <a:pt x="5519463" y="350690"/>
                </a:lnTo>
                <a:lnTo>
                  <a:pt x="5519342" y="350396"/>
                </a:lnTo>
                <a:lnTo>
                  <a:pt x="5520445" y="350396"/>
                </a:lnTo>
                <a:lnTo>
                  <a:pt x="5519621" y="350690"/>
                </a:lnTo>
                <a:close/>
              </a:path>
              <a:path w="18288000" h="381000">
                <a:moveTo>
                  <a:pt x="5525643" y="358128"/>
                </a:moveTo>
                <a:lnTo>
                  <a:pt x="5525487" y="358128"/>
                </a:lnTo>
                <a:lnTo>
                  <a:pt x="5554877" y="350396"/>
                </a:lnTo>
                <a:lnTo>
                  <a:pt x="5585527" y="350396"/>
                </a:lnTo>
                <a:lnTo>
                  <a:pt x="5572382" y="354220"/>
                </a:lnTo>
                <a:lnTo>
                  <a:pt x="5593767" y="354220"/>
                </a:lnTo>
                <a:lnTo>
                  <a:pt x="5525643" y="358128"/>
                </a:lnTo>
                <a:close/>
              </a:path>
              <a:path w="18288000" h="381000">
                <a:moveTo>
                  <a:pt x="5937268" y="354220"/>
                </a:moveTo>
                <a:lnTo>
                  <a:pt x="5671939" y="354220"/>
                </a:lnTo>
                <a:lnTo>
                  <a:pt x="5679549" y="350396"/>
                </a:lnTo>
                <a:lnTo>
                  <a:pt x="5684918" y="350396"/>
                </a:lnTo>
                <a:lnTo>
                  <a:pt x="5679738" y="350690"/>
                </a:lnTo>
                <a:lnTo>
                  <a:pt x="5946051" y="350690"/>
                </a:lnTo>
                <a:lnTo>
                  <a:pt x="5937268" y="354220"/>
                </a:lnTo>
                <a:close/>
              </a:path>
              <a:path w="18288000" h="381000">
                <a:moveTo>
                  <a:pt x="5946051" y="350690"/>
                </a:moveTo>
                <a:lnTo>
                  <a:pt x="5679738" y="350690"/>
                </a:lnTo>
                <a:lnTo>
                  <a:pt x="5684918" y="350396"/>
                </a:lnTo>
                <a:lnTo>
                  <a:pt x="5946781" y="350396"/>
                </a:lnTo>
                <a:lnTo>
                  <a:pt x="5946051" y="350690"/>
                </a:lnTo>
                <a:close/>
              </a:path>
              <a:path w="18288000" h="381000">
                <a:moveTo>
                  <a:pt x="7010182" y="354220"/>
                </a:moveTo>
                <a:lnTo>
                  <a:pt x="7008453" y="354220"/>
                </a:lnTo>
                <a:lnTo>
                  <a:pt x="6992541" y="350396"/>
                </a:lnTo>
                <a:lnTo>
                  <a:pt x="7004994" y="350396"/>
                </a:lnTo>
                <a:lnTo>
                  <a:pt x="7010182" y="354220"/>
                </a:lnTo>
                <a:close/>
              </a:path>
              <a:path w="18288000" h="381000">
                <a:moveTo>
                  <a:pt x="8068157" y="354220"/>
                </a:moveTo>
                <a:lnTo>
                  <a:pt x="8050965" y="354220"/>
                </a:lnTo>
                <a:lnTo>
                  <a:pt x="8054771" y="350396"/>
                </a:lnTo>
                <a:lnTo>
                  <a:pt x="8056741" y="350396"/>
                </a:lnTo>
                <a:lnTo>
                  <a:pt x="8068157" y="354220"/>
                </a:lnTo>
                <a:close/>
              </a:path>
              <a:path w="18288000" h="381000">
                <a:moveTo>
                  <a:pt x="8911472" y="350690"/>
                </a:moveTo>
                <a:lnTo>
                  <a:pt x="8911326" y="350690"/>
                </a:lnTo>
                <a:lnTo>
                  <a:pt x="8910882" y="350396"/>
                </a:lnTo>
                <a:lnTo>
                  <a:pt x="8911924" y="350396"/>
                </a:lnTo>
                <a:lnTo>
                  <a:pt x="8911472" y="350690"/>
                </a:lnTo>
                <a:close/>
              </a:path>
              <a:path w="18288000" h="381000">
                <a:moveTo>
                  <a:pt x="9103766" y="358128"/>
                </a:moveTo>
                <a:lnTo>
                  <a:pt x="9102191" y="358128"/>
                </a:lnTo>
                <a:lnTo>
                  <a:pt x="9092984" y="350396"/>
                </a:lnTo>
                <a:lnTo>
                  <a:pt x="9110822" y="350396"/>
                </a:lnTo>
                <a:lnTo>
                  <a:pt x="9111471" y="350690"/>
                </a:lnTo>
                <a:lnTo>
                  <a:pt x="9111601" y="350690"/>
                </a:lnTo>
                <a:lnTo>
                  <a:pt x="9103766" y="358128"/>
                </a:lnTo>
                <a:close/>
              </a:path>
              <a:path w="18288000" h="381000">
                <a:moveTo>
                  <a:pt x="9137454" y="361826"/>
                </a:moveTo>
                <a:lnTo>
                  <a:pt x="9136887" y="361826"/>
                </a:lnTo>
                <a:lnTo>
                  <a:pt x="9133570" y="360679"/>
                </a:lnTo>
                <a:lnTo>
                  <a:pt x="9110822" y="350396"/>
                </a:lnTo>
                <a:lnTo>
                  <a:pt x="9111910" y="350396"/>
                </a:lnTo>
                <a:lnTo>
                  <a:pt x="9111601" y="350690"/>
                </a:lnTo>
                <a:lnTo>
                  <a:pt x="9186971" y="350690"/>
                </a:lnTo>
                <a:lnTo>
                  <a:pt x="9174515" y="354220"/>
                </a:lnTo>
                <a:lnTo>
                  <a:pt x="9145046" y="354220"/>
                </a:lnTo>
                <a:lnTo>
                  <a:pt x="9149010" y="354775"/>
                </a:lnTo>
                <a:lnTo>
                  <a:pt x="9149363" y="354775"/>
                </a:lnTo>
                <a:lnTo>
                  <a:pt x="9137454" y="361826"/>
                </a:lnTo>
                <a:close/>
              </a:path>
              <a:path w="18288000" h="381000">
                <a:moveTo>
                  <a:pt x="9186725" y="350690"/>
                </a:moveTo>
                <a:lnTo>
                  <a:pt x="9111601" y="350690"/>
                </a:lnTo>
                <a:lnTo>
                  <a:pt x="9111910" y="350396"/>
                </a:lnTo>
                <a:lnTo>
                  <a:pt x="9186300" y="350396"/>
                </a:lnTo>
                <a:lnTo>
                  <a:pt x="9186725" y="350690"/>
                </a:lnTo>
                <a:close/>
              </a:path>
              <a:path w="18288000" h="381000">
                <a:moveTo>
                  <a:pt x="9260519" y="354220"/>
                </a:moveTo>
                <a:lnTo>
                  <a:pt x="9191835" y="354220"/>
                </a:lnTo>
                <a:lnTo>
                  <a:pt x="9186300" y="350396"/>
                </a:lnTo>
                <a:lnTo>
                  <a:pt x="9188006" y="350396"/>
                </a:lnTo>
                <a:lnTo>
                  <a:pt x="9186971" y="350690"/>
                </a:lnTo>
                <a:lnTo>
                  <a:pt x="9328224" y="350690"/>
                </a:lnTo>
                <a:lnTo>
                  <a:pt x="9260519" y="354220"/>
                </a:lnTo>
                <a:close/>
              </a:path>
              <a:path w="18288000" h="381000">
                <a:moveTo>
                  <a:pt x="9323471" y="350690"/>
                </a:moveTo>
                <a:lnTo>
                  <a:pt x="9186971" y="350690"/>
                </a:lnTo>
                <a:lnTo>
                  <a:pt x="9188006" y="350396"/>
                </a:lnTo>
                <a:lnTo>
                  <a:pt x="9320682" y="350396"/>
                </a:lnTo>
                <a:lnTo>
                  <a:pt x="9323471" y="350690"/>
                </a:lnTo>
                <a:close/>
              </a:path>
              <a:path w="18288000" h="381000">
                <a:moveTo>
                  <a:pt x="9385474" y="358128"/>
                </a:moveTo>
                <a:lnTo>
                  <a:pt x="9361635" y="358128"/>
                </a:lnTo>
                <a:lnTo>
                  <a:pt x="9363084" y="354220"/>
                </a:lnTo>
                <a:lnTo>
                  <a:pt x="9357004" y="354220"/>
                </a:lnTo>
                <a:lnTo>
                  <a:pt x="9320682" y="350396"/>
                </a:lnTo>
                <a:lnTo>
                  <a:pt x="9333855" y="350396"/>
                </a:lnTo>
                <a:lnTo>
                  <a:pt x="9328224" y="350690"/>
                </a:lnTo>
                <a:lnTo>
                  <a:pt x="9369804" y="350690"/>
                </a:lnTo>
                <a:lnTo>
                  <a:pt x="9385474" y="358128"/>
                </a:lnTo>
                <a:close/>
              </a:path>
              <a:path w="18288000" h="381000">
                <a:moveTo>
                  <a:pt x="9369196" y="350690"/>
                </a:moveTo>
                <a:lnTo>
                  <a:pt x="9328224" y="350690"/>
                </a:lnTo>
                <a:lnTo>
                  <a:pt x="9333855" y="350396"/>
                </a:lnTo>
                <a:lnTo>
                  <a:pt x="9364999" y="350396"/>
                </a:lnTo>
                <a:lnTo>
                  <a:pt x="9369196" y="350690"/>
                </a:lnTo>
                <a:close/>
              </a:path>
              <a:path w="18288000" h="381000">
                <a:moveTo>
                  <a:pt x="9428188" y="354220"/>
                </a:moveTo>
                <a:lnTo>
                  <a:pt x="9419655" y="354220"/>
                </a:lnTo>
                <a:lnTo>
                  <a:pt x="9364999" y="350396"/>
                </a:lnTo>
                <a:lnTo>
                  <a:pt x="9369185" y="350396"/>
                </a:lnTo>
                <a:lnTo>
                  <a:pt x="9369804" y="350690"/>
                </a:lnTo>
                <a:lnTo>
                  <a:pt x="9426591" y="350690"/>
                </a:lnTo>
                <a:lnTo>
                  <a:pt x="9428188" y="354220"/>
                </a:lnTo>
                <a:close/>
              </a:path>
              <a:path w="18288000" h="381000">
                <a:moveTo>
                  <a:pt x="9426348" y="350690"/>
                </a:moveTo>
                <a:lnTo>
                  <a:pt x="9369804" y="350690"/>
                </a:lnTo>
                <a:lnTo>
                  <a:pt x="9369185" y="350396"/>
                </a:lnTo>
                <a:lnTo>
                  <a:pt x="9424681" y="350396"/>
                </a:lnTo>
                <a:lnTo>
                  <a:pt x="9426348" y="350690"/>
                </a:lnTo>
                <a:close/>
              </a:path>
              <a:path w="18288000" h="381000">
                <a:moveTo>
                  <a:pt x="9491619" y="358128"/>
                </a:moveTo>
                <a:lnTo>
                  <a:pt x="9468588" y="358128"/>
                </a:lnTo>
                <a:lnTo>
                  <a:pt x="9424681" y="350396"/>
                </a:lnTo>
                <a:lnTo>
                  <a:pt x="9426458" y="350396"/>
                </a:lnTo>
                <a:lnTo>
                  <a:pt x="9426591" y="350690"/>
                </a:lnTo>
                <a:lnTo>
                  <a:pt x="9460142" y="350690"/>
                </a:lnTo>
                <a:lnTo>
                  <a:pt x="9495346" y="354220"/>
                </a:lnTo>
                <a:lnTo>
                  <a:pt x="9502852" y="354220"/>
                </a:lnTo>
                <a:lnTo>
                  <a:pt x="9491619" y="358128"/>
                </a:lnTo>
                <a:close/>
              </a:path>
              <a:path w="18288000" h="381000">
                <a:moveTo>
                  <a:pt x="9696453" y="358128"/>
                </a:moveTo>
                <a:lnTo>
                  <a:pt x="9677931" y="358128"/>
                </a:lnTo>
                <a:lnTo>
                  <a:pt x="9573571" y="354220"/>
                </a:lnTo>
                <a:lnTo>
                  <a:pt x="9590540" y="354220"/>
                </a:lnTo>
                <a:lnTo>
                  <a:pt x="9595728" y="350396"/>
                </a:lnTo>
                <a:lnTo>
                  <a:pt x="9598177" y="350396"/>
                </a:lnTo>
                <a:lnTo>
                  <a:pt x="9595663" y="350690"/>
                </a:lnTo>
                <a:lnTo>
                  <a:pt x="9696453" y="350690"/>
                </a:lnTo>
                <a:lnTo>
                  <a:pt x="9696453" y="358128"/>
                </a:lnTo>
                <a:close/>
              </a:path>
              <a:path w="18288000" h="381000">
                <a:moveTo>
                  <a:pt x="9696006" y="350690"/>
                </a:moveTo>
                <a:lnTo>
                  <a:pt x="9595663" y="350690"/>
                </a:lnTo>
                <a:lnTo>
                  <a:pt x="9598177" y="350396"/>
                </a:lnTo>
                <a:lnTo>
                  <a:pt x="9693350" y="350396"/>
                </a:lnTo>
                <a:lnTo>
                  <a:pt x="9696006" y="350690"/>
                </a:lnTo>
                <a:close/>
              </a:path>
              <a:path w="18288000" h="381000">
                <a:moveTo>
                  <a:pt x="9809374" y="354220"/>
                </a:moveTo>
                <a:lnTo>
                  <a:pt x="9727943" y="354220"/>
                </a:lnTo>
                <a:lnTo>
                  <a:pt x="9693350" y="350396"/>
                </a:lnTo>
                <a:lnTo>
                  <a:pt x="9696453" y="350396"/>
                </a:lnTo>
                <a:lnTo>
                  <a:pt x="9696453" y="350690"/>
                </a:lnTo>
                <a:lnTo>
                  <a:pt x="9836201" y="350690"/>
                </a:lnTo>
                <a:lnTo>
                  <a:pt x="9809374" y="354220"/>
                </a:lnTo>
                <a:close/>
              </a:path>
              <a:path w="18288000" h="381000">
                <a:moveTo>
                  <a:pt x="9835437" y="350690"/>
                </a:moveTo>
                <a:lnTo>
                  <a:pt x="9696453" y="350690"/>
                </a:lnTo>
                <a:lnTo>
                  <a:pt x="9696453" y="350396"/>
                </a:lnTo>
                <a:lnTo>
                  <a:pt x="9833126" y="350396"/>
                </a:lnTo>
                <a:lnTo>
                  <a:pt x="9835437" y="350690"/>
                </a:lnTo>
                <a:close/>
              </a:path>
              <a:path w="18288000" h="381000">
                <a:moveTo>
                  <a:pt x="9867309" y="354220"/>
                </a:moveTo>
                <a:lnTo>
                  <a:pt x="9863221" y="354220"/>
                </a:lnTo>
                <a:lnTo>
                  <a:pt x="9833126" y="350396"/>
                </a:lnTo>
                <a:lnTo>
                  <a:pt x="9838432" y="350396"/>
                </a:lnTo>
                <a:lnTo>
                  <a:pt x="9836201" y="350690"/>
                </a:lnTo>
                <a:lnTo>
                  <a:pt x="9862650" y="350690"/>
                </a:lnTo>
                <a:lnTo>
                  <a:pt x="9867309" y="354220"/>
                </a:lnTo>
                <a:close/>
              </a:path>
              <a:path w="18288000" h="381000">
                <a:moveTo>
                  <a:pt x="11144028" y="354220"/>
                </a:moveTo>
                <a:lnTo>
                  <a:pt x="11130635" y="354220"/>
                </a:lnTo>
                <a:lnTo>
                  <a:pt x="11075978" y="350396"/>
                </a:lnTo>
                <a:lnTo>
                  <a:pt x="11154060" y="350396"/>
                </a:lnTo>
                <a:lnTo>
                  <a:pt x="11144028" y="354220"/>
                </a:lnTo>
                <a:close/>
              </a:path>
              <a:path w="18288000" h="381000">
                <a:moveTo>
                  <a:pt x="12631703" y="350690"/>
                </a:moveTo>
                <a:lnTo>
                  <a:pt x="12630763" y="350396"/>
                </a:lnTo>
                <a:lnTo>
                  <a:pt x="12631570" y="350396"/>
                </a:lnTo>
                <a:lnTo>
                  <a:pt x="12631703" y="350690"/>
                </a:lnTo>
                <a:close/>
              </a:path>
              <a:path w="18288000" h="381000">
                <a:moveTo>
                  <a:pt x="12700198" y="354220"/>
                </a:moveTo>
                <a:lnTo>
                  <a:pt x="12641487" y="354220"/>
                </a:lnTo>
                <a:lnTo>
                  <a:pt x="12634671" y="351789"/>
                </a:lnTo>
                <a:lnTo>
                  <a:pt x="12631703" y="350690"/>
                </a:lnTo>
                <a:lnTo>
                  <a:pt x="12631570" y="350396"/>
                </a:lnTo>
                <a:lnTo>
                  <a:pt x="12665086" y="350396"/>
                </a:lnTo>
                <a:lnTo>
                  <a:pt x="12700198" y="354220"/>
                </a:lnTo>
                <a:close/>
              </a:path>
              <a:path w="18288000" h="381000">
                <a:moveTo>
                  <a:pt x="13381357" y="354775"/>
                </a:moveTo>
                <a:lnTo>
                  <a:pt x="12801600" y="354775"/>
                </a:lnTo>
                <a:lnTo>
                  <a:pt x="12811278" y="354220"/>
                </a:lnTo>
                <a:lnTo>
                  <a:pt x="12748674" y="354220"/>
                </a:lnTo>
                <a:lnTo>
                  <a:pt x="12680873" y="350396"/>
                </a:lnTo>
                <a:lnTo>
                  <a:pt x="13367118" y="350396"/>
                </a:lnTo>
                <a:lnTo>
                  <a:pt x="13381357" y="354775"/>
                </a:lnTo>
                <a:close/>
              </a:path>
              <a:path w="18288000" h="381000">
                <a:moveTo>
                  <a:pt x="13428642" y="365759"/>
                </a:moveTo>
                <a:lnTo>
                  <a:pt x="13401954" y="365759"/>
                </a:lnTo>
                <a:lnTo>
                  <a:pt x="13416344" y="350396"/>
                </a:lnTo>
                <a:lnTo>
                  <a:pt x="13481404" y="350396"/>
                </a:lnTo>
                <a:lnTo>
                  <a:pt x="13471718" y="354220"/>
                </a:lnTo>
                <a:lnTo>
                  <a:pt x="13470045" y="354220"/>
                </a:lnTo>
                <a:lnTo>
                  <a:pt x="13470769" y="358128"/>
                </a:lnTo>
                <a:lnTo>
                  <a:pt x="13494701" y="358128"/>
                </a:lnTo>
                <a:lnTo>
                  <a:pt x="13491801" y="361826"/>
                </a:lnTo>
                <a:lnTo>
                  <a:pt x="13419281" y="361826"/>
                </a:lnTo>
                <a:lnTo>
                  <a:pt x="13428642" y="365759"/>
                </a:lnTo>
                <a:close/>
              </a:path>
              <a:path w="18288000" h="381000">
                <a:moveTo>
                  <a:pt x="13561510" y="361826"/>
                </a:moveTo>
                <a:lnTo>
                  <a:pt x="13561257" y="361826"/>
                </a:lnTo>
                <a:lnTo>
                  <a:pt x="13483132" y="350396"/>
                </a:lnTo>
                <a:lnTo>
                  <a:pt x="13506774" y="350396"/>
                </a:lnTo>
                <a:lnTo>
                  <a:pt x="13561510" y="361826"/>
                </a:lnTo>
                <a:close/>
              </a:path>
              <a:path w="18288000" h="381000">
                <a:moveTo>
                  <a:pt x="13853571" y="354220"/>
                </a:moveTo>
                <a:lnTo>
                  <a:pt x="13832172" y="354220"/>
                </a:lnTo>
                <a:lnTo>
                  <a:pt x="13824562" y="350396"/>
                </a:lnTo>
                <a:lnTo>
                  <a:pt x="13832611" y="350396"/>
                </a:lnTo>
                <a:lnTo>
                  <a:pt x="13835188" y="350690"/>
                </a:lnTo>
                <a:lnTo>
                  <a:pt x="13835367" y="350690"/>
                </a:lnTo>
                <a:lnTo>
                  <a:pt x="13853571" y="354220"/>
                </a:lnTo>
                <a:close/>
              </a:path>
              <a:path w="18288000" h="381000">
                <a:moveTo>
                  <a:pt x="13871944" y="354220"/>
                </a:moveTo>
                <a:lnTo>
                  <a:pt x="13866167" y="354220"/>
                </a:lnTo>
                <a:lnTo>
                  <a:pt x="13832611" y="350396"/>
                </a:lnTo>
                <a:lnTo>
                  <a:pt x="13833853" y="350396"/>
                </a:lnTo>
                <a:lnTo>
                  <a:pt x="13835367" y="350690"/>
                </a:lnTo>
                <a:lnTo>
                  <a:pt x="13874187" y="350690"/>
                </a:lnTo>
                <a:lnTo>
                  <a:pt x="13871944" y="354220"/>
                </a:lnTo>
                <a:close/>
              </a:path>
              <a:path w="18288000" h="381000">
                <a:moveTo>
                  <a:pt x="13965035" y="354220"/>
                </a:moveTo>
                <a:lnTo>
                  <a:pt x="13959459" y="354220"/>
                </a:lnTo>
                <a:lnTo>
                  <a:pt x="13957383" y="350396"/>
                </a:lnTo>
                <a:lnTo>
                  <a:pt x="13993731" y="350396"/>
                </a:lnTo>
                <a:lnTo>
                  <a:pt x="13994511" y="350690"/>
                </a:lnTo>
                <a:lnTo>
                  <a:pt x="13995056" y="350690"/>
                </a:lnTo>
                <a:lnTo>
                  <a:pt x="13965035" y="354220"/>
                </a:lnTo>
                <a:close/>
              </a:path>
              <a:path w="18288000" h="381000">
                <a:moveTo>
                  <a:pt x="14021712" y="358128"/>
                </a:moveTo>
                <a:lnTo>
                  <a:pt x="14014269" y="358128"/>
                </a:lnTo>
                <a:lnTo>
                  <a:pt x="13993731" y="350396"/>
                </a:lnTo>
                <a:lnTo>
                  <a:pt x="13997553" y="350396"/>
                </a:lnTo>
                <a:lnTo>
                  <a:pt x="13995056" y="350690"/>
                </a:lnTo>
                <a:lnTo>
                  <a:pt x="14016812" y="350690"/>
                </a:lnTo>
                <a:lnTo>
                  <a:pt x="14047790" y="354220"/>
                </a:lnTo>
                <a:lnTo>
                  <a:pt x="14015552" y="354220"/>
                </a:lnTo>
                <a:lnTo>
                  <a:pt x="14021712" y="358128"/>
                </a:lnTo>
                <a:close/>
              </a:path>
              <a:path w="18288000" h="381000">
                <a:moveTo>
                  <a:pt x="14016812" y="350690"/>
                </a:moveTo>
                <a:lnTo>
                  <a:pt x="13995056" y="350690"/>
                </a:lnTo>
                <a:lnTo>
                  <a:pt x="13997553" y="350396"/>
                </a:lnTo>
                <a:lnTo>
                  <a:pt x="14014235" y="350396"/>
                </a:lnTo>
                <a:lnTo>
                  <a:pt x="14016812" y="350690"/>
                </a:lnTo>
                <a:close/>
              </a:path>
              <a:path w="18288000" h="381000">
                <a:moveTo>
                  <a:pt x="14811165" y="358128"/>
                </a:moveTo>
                <a:lnTo>
                  <a:pt x="14808928" y="358128"/>
                </a:lnTo>
                <a:lnTo>
                  <a:pt x="14788037" y="350396"/>
                </a:lnTo>
                <a:lnTo>
                  <a:pt x="14791035" y="350396"/>
                </a:lnTo>
                <a:lnTo>
                  <a:pt x="14789256" y="350690"/>
                </a:lnTo>
                <a:lnTo>
                  <a:pt x="14800914" y="350690"/>
                </a:lnTo>
                <a:lnTo>
                  <a:pt x="14811018" y="354220"/>
                </a:lnTo>
                <a:lnTo>
                  <a:pt x="14813079" y="354220"/>
                </a:lnTo>
                <a:lnTo>
                  <a:pt x="14811165" y="358128"/>
                </a:lnTo>
                <a:close/>
              </a:path>
              <a:path w="18288000" h="381000">
                <a:moveTo>
                  <a:pt x="14800914" y="350690"/>
                </a:moveTo>
                <a:lnTo>
                  <a:pt x="14789256" y="350690"/>
                </a:lnTo>
                <a:lnTo>
                  <a:pt x="14791035" y="350396"/>
                </a:lnTo>
                <a:lnTo>
                  <a:pt x="14800073" y="350396"/>
                </a:lnTo>
                <a:lnTo>
                  <a:pt x="14800914" y="350690"/>
                </a:lnTo>
                <a:close/>
              </a:path>
              <a:path w="18288000" h="381000">
                <a:moveTo>
                  <a:pt x="14859012" y="365759"/>
                </a:moveTo>
                <a:lnTo>
                  <a:pt x="14863518" y="360679"/>
                </a:lnTo>
                <a:lnTo>
                  <a:pt x="14898582" y="358128"/>
                </a:lnTo>
                <a:lnTo>
                  <a:pt x="14819270" y="358128"/>
                </a:lnTo>
                <a:lnTo>
                  <a:pt x="14822336" y="350690"/>
                </a:lnTo>
                <a:lnTo>
                  <a:pt x="14822457" y="350396"/>
                </a:lnTo>
                <a:lnTo>
                  <a:pt x="15195995" y="350396"/>
                </a:lnTo>
                <a:lnTo>
                  <a:pt x="15176926" y="358561"/>
                </a:lnTo>
                <a:lnTo>
                  <a:pt x="15206980" y="358561"/>
                </a:lnTo>
                <a:lnTo>
                  <a:pt x="15200397" y="361826"/>
                </a:lnTo>
                <a:lnTo>
                  <a:pt x="14934293" y="361826"/>
                </a:lnTo>
                <a:lnTo>
                  <a:pt x="14859012" y="365759"/>
                </a:lnTo>
                <a:close/>
              </a:path>
              <a:path w="18288000" h="381000">
                <a:moveTo>
                  <a:pt x="16430167" y="358128"/>
                </a:moveTo>
                <a:lnTo>
                  <a:pt x="16361570" y="358128"/>
                </a:lnTo>
                <a:lnTo>
                  <a:pt x="16393085" y="350396"/>
                </a:lnTo>
                <a:lnTo>
                  <a:pt x="16425210" y="350396"/>
                </a:lnTo>
                <a:lnTo>
                  <a:pt x="16430167" y="358128"/>
                </a:lnTo>
                <a:close/>
              </a:path>
              <a:path w="18288000" h="381000">
                <a:moveTo>
                  <a:pt x="16899685" y="354220"/>
                </a:moveTo>
                <a:lnTo>
                  <a:pt x="16894331" y="354220"/>
                </a:lnTo>
                <a:lnTo>
                  <a:pt x="16857663" y="350396"/>
                </a:lnTo>
                <a:lnTo>
                  <a:pt x="16896225" y="350396"/>
                </a:lnTo>
                <a:lnTo>
                  <a:pt x="16899685" y="354220"/>
                </a:lnTo>
                <a:close/>
              </a:path>
              <a:path w="18288000" h="381000">
                <a:moveTo>
                  <a:pt x="17021241" y="358128"/>
                </a:moveTo>
                <a:lnTo>
                  <a:pt x="17014810" y="358128"/>
                </a:lnTo>
                <a:lnTo>
                  <a:pt x="17007020" y="350396"/>
                </a:lnTo>
                <a:lnTo>
                  <a:pt x="17005959" y="350396"/>
                </a:lnTo>
                <a:lnTo>
                  <a:pt x="17042641" y="354220"/>
                </a:lnTo>
                <a:lnTo>
                  <a:pt x="17053492" y="354220"/>
                </a:lnTo>
                <a:lnTo>
                  <a:pt x="17021241" y="358128"/>
                </a:lnTo>
                <a:close/>
              </a:path>
              <a:path w="18288000" h="381000">
                <a:moveTo>
                  <a:pt x="17204440" y="354220"/>
                </a:moveTo>
                <a:lnTo>
                  <a:pt x="17198864" y="354220"/>
                </a:lnTo>
                <a:lnTo>
                  <a:pt x="17156661" y="350396"/>
                </a:lnTo>
                <a:lnTo>
                  <a:pt x="17196830" y="350396"/>
                </a:lnTo>
                <a:lnTo>
                  <a:pt x="17204440" y="354220"/>
                </a:lnTo>
                <a:close/>
              </a:path>
              <a:path w="18288000" h="381000">
                <a:moveTo>
                  <a:pt x="17610466" y="350690"/>
                </a:moveTo>
                <a:lnTo>
                  <a:pt x="17610225" y="350690"/>
                </a:lnTo>
                <a:lnTo>
                  <a:pt x="17606180" y="350396"/>
                </a:lnTo>
                <a:lnTo>
                  <a:pt x="17608474" y="350396"/>
                </a:lnTo>
                <a:lnTo>
                  <a:pt x="17610466" y="350690"/>
                </a:lnTo>
                <a:close/>
              </a:path>
              <a:path w="18288000" h="381000">
                <a:moveTo>
                  <a:pt x="17649528" y="350690"/>
                </a:moveTo>
                <a:lnTo>
                  <a:pt x="17648798" y="350690"/>
                </a:lnTo>
                <a:lnTo>
                  <a:pt x="17647800" y="350396"/>
                </a:lnTo>
                <a:lnTo>
                  <a:pt x="17650331" y="350396"/>
                </a:lnTo>
                <a:lnTo>
                  <a:pt x="17649528" y="350690"/>
                </a:lnTo>
                <a:close/>
              </a:path>
              <a:path w="18288000" h="381000">
                <a:moveTo>
                  <a:pt x="18115325" y="350690"/>
                </a:moveTo>
                <a:lnTo>
                  <a:pt x="18115206" y="350396"/>
                </a:lnTo>
                <a:lnTo>
                  <a:pt x="18115853" y="350396"/>
                </a:lnTo>
                <a:lnTo>
                  <a:pt x="18115325" y="350690"/>
                </a:lnTo>
                <a:close/>
              </a:path>
              <a:path w="18288000" h="381000">
                <a:moveTo>
                  <a:pt x="18185324" y="365759"/>
                </a:moveTo>
                <a:lnTo>
                  <a:pt x="18110789" y="358128"/>
                </a:lnTo>
                <a:lnTo>
                  <a:pt x="18116623" y="358128"/>
                </a:lnTo>
                <a:lnTo>
                  <a:pt x="18115462" y="351789"/>
                </a:lnTo>
                <a:lnTo>
                  <a:pt x="18115325" y="350690"/>
                </a:lnTo>
                <a:lnTo>
                  <a:pt x="18115853" y="350396"/>
                </a:lnTo>
                <a:lnTo>
                  <a:pt x="18228093" y="350396"/>
                </a:lnTo>
                <a:lnTo>
                  <a:pt x="18194773" y="354220"/>
                </a:lnTo>
                <a:lnTo>
                  <a:pt x="18197820" y="354220"/>
                </a:lnTo>
                <a:lnTo>
                  <a:pt x="18204340" y="361826"/>
                </a:lnTo>
                <a:lnTo>
                  <a:pt x="18205510" y="361826"/>
                </a:lnTo>
                <a:lnTo>
                  <a:pt x="18185324" y="365759"/>
                </a:lnTo>
                <a:close/>
              </a:path>
              <a:path w="18288000" h="381000">
                <a:moveTo>
                  <a:pt x="5522529" y="358128"/>
                </a:moveTo>
                <a:lnTo>
                  <a:pt x="5512587" y="358128"/>
                </a:lnTo>
                <a:lnTo>
                  <a:pt x="5507152" y="354220"/>
                </a:lnTo>
                <a:lnTo>
                  <a:pt x="5509721" y="354220"/>
                </a:lnTo>
                <a:lnTo>
                  <a:pt x="5519621" y="350690"/>
                </a:lnTo>
                <a:lnTo>
                  <a:pt x="5519463" y="350690"/>
                </a:lnTo>
                <a:lnTo>
                  <a:pt x="5522529" y="358128"/>
                </a:lnTo>
                <a:close/>
              </a:path>
              <a:path w="18288000" h="381000">
                <a:moveTo>
                  <a:pt x="8922567" y="358128"/>
                </a:moveTo>
                <a:lnTo>
                  <a:pt x="8916430" y="358128"/>
                </a:lnTo>
                <a:lnTo>
                  <a:pt x="8903023" y="354220"/>
                </a:lnTo>
                <a:lnTo>
                  <a:pt x="8906043" y="354220"/>
                </a:lnTo>
                <a:lnTo>
                  <a:pt x="8911472" y="350690"/>
                </a:lnTo>
                <a:lnTo>
                  <a:pt x="8911326" y="350690"/>
                </a:lnTo>
                <a:lnTo>
                  <a:pt x="8922567" y="358128"/>
                </a:lnTo>
                <a:close/>
              </a:path>
              <a:path w="18288000" h="381000">
                <a:moveTo>
                  <a:pt x="17640191" y="354220"/>
                </a:moveTo>
                <a:lnTo>
                  <a:pt x="17634418" y="354220"/>
                </a:lnTo>
                <a:lnTo>
                  <a:pt x="17610466" y="350690"/>
                </a:lnTo>
                <a:lnTo>
                  <a:pt x="17610225" y="350690"/>
                </a:lnTo>
                <a:lnTo>
                  <a:pt x="17642871" y="353059"/>
                </a:lnTo>
                <a:lnTo>
                  <a:pt x="17640191" y="354220"/>
                </a:lnTo>
                <a:close/>
              </a:path>
              <a:path w="18288000" h="381000">
                <a:moveTo>
                  <a:pt x="17662297" y="354220"/>
                </a:moveTo>
                <a:lnTo>
                  <a:pt x="17657211" y="354220"/>
                </a:lnTo>
                <a:lnTo>
                  <a:pt x="17643050" y="353059"/>
                </a:lnTo>
                <a:lnTo>
                  <a:pt x="17649528" y="350690"/>
                </a:lnTo>
                <a:lnTo>
                  <a:pt x="17648325" y="350690"/>
                </a:lnTo>
                <a:lnTo>
                  <a:pt x="17652536" y="351789"/>
                </a:lnTo>
                <a:lnTo>
                  <a:pt x="17662297" y="354220"/>
                </a:lnTo>
                <a:close/>
              </a:path>
              <a:path w="18288000" h="381000">
                <a:moveTo>
                  <a:pt x="17652536" y="351789"/>
                </a:moveTo>
                <a:lnTo>
                  <a:pt x="17648333" y="350690"/>
                </a:lnTo>
                <a:lnTo>
                  <a:pt x="17648798" y="350690"/>
                </a:lnTo>
                <a:lnTo>
                  <a:pt x="17652536" y="351789"/>
                </a:lnTo>
                <a:close/>
              </a:path>
              <a:path w="18288000" h="381000">
                <a:moveTo>
                  <a:pt x="5775268" y="358128"/>
                </a:moveTo>
                <a:lnTo>
                  <a:pt x="5713600" y="358128"/>
                </a:lnTo>
                <a:lnTo>
                  <a:pt x="5662870" y="354220"/>
                </a:lnTo>
                <a:lnTo>
                  <a:pt x="5773903" y="354220"/>
                </a:lnTo>
                <a:lnTo>
                  <a:pt x="5778536" y="354775"/>
                </a:lnTo>
                <a:lnTo>
                  <a:pt x="5778999" y="354775"/>
                </a:lnTo>
                <a:lnTo>
                  <a:pt x="5775268" y="358128"/>
                </a:lnTo>
                <a:close/>
              </a:path>
              <a:path w="18288000" h="381000">
                <a:moveTo>
                  <a:pt x="5890065" y="358128"/>
                </a:moveTo>
                <a:lnTo>
                  <a:pt x="5806515" y="358128"/>
                </a:lnTo>
                <a:lnTo>
                  <a:pt x="5773903" y="354220"/>
                </a:lnTo>
                <a:lnTo>
                  <a:pt x="5779617" y="354220"/>
                </a:lnTo>
                <a:lnTo>
                  <a:pt x="5778999" y="354775"/>
                </a:lnTo>
                <a:lnTo>
                  <a:pt x="5918355" y="354775"/>
                </a:lnTo>
                <a:lnTo>
                  <a:pt x="5890065" y="358128"/>
                </a:lnTo>
                <a:close/>
              </a:path>
              <a:path w="18288000" h="381000">
                <a:moveTo>
                  <a:pt x="5917939" y="354775"/>
                </a:moveTo>
                <a:lnTo>
                  <a:pt x="5778999" y="354775"/>
                </a:lnTo>
                <a:lnTo>
                  <a:pt x="5779617" y="354220"/>
                </a:lnTo>
                <a:lnTo>
                  <a:pt x="5917058" y="354220"/>
                </a:lnTo>
                <a:lnTo>
                  <a:pt x="5917939" y="354775"/>
                </a:lnTo>
                <a:close/>
              </a:path>
              <a:path w="18288000" h="381000">
                <a:moveTo>
                  <a:pt x="5936095" y="361826"/>
                </a:moveTo>
                <a:lnTo>
                  <a:pt x="5929126" y="361826"/>
                </a:lnTo>
                <a:lnTo>
                  <a:pt x="5917058" y="354220"/>
                </a:lnTo>
                <a:lnTo>
                  <a:pt x="5923040" y="354220"/>
                </a:lnTo>
                <a:lnTo>
                  <a:pt x="5918355" y="354775"/>
                </a:lnTo>
                <a:lnTo>
                  <a:pt x="5935734" y="354775"/>
                </a:lnTo>
                <a:lnTo>
                  <a:pt x="5935901" y="358128"/>
                </a:lnTo>
                <a:lnTo>
                  <a:pt x="5935930" y="358704"/>
                </a:lnTo>
                <a:lnTo>
                  <a:pt x="5936028" y="360679"/>
                </a:lnTo>
                <a:lnTo>
                  <a:pt x="5936095" y="361826"/>
                </a:lnTo>
                <a:close/>
              </a:path>
              <a:path w="18288000" h="381000">
                <a:moveTo>
                  <a:pt x="5935734" y="354775"/>
                </a:moveTo>
                <a:lnTo>
                  <a:pt x="5918355" y="354775"/>
                </a:lnTo>
                <a:lnTo>
                  <a:pt x="5923040" y="354220"/>
                </a:lnTo>
                <a:lnTo>
                  <a:pt x="5935706" y="354220"/>
                </a:lnTo>
                <a:lnTo>
                  <a:pt x="5935734" y="354775"/>
                </a:lnTo>
                <a:close/>
              </a:path>
              <a:path w="18288000" h="381000">
                <a:moveTo>
                  <a:pt x="8675461" y="361826"/>
                </a:moveTo>
                <a:lnTo>
                  <a:pt x="8672364" y="361826"/>
                </a:lnTo>
                <a:lnTo>
                  <a:pt x="8659516" y="354220"/>
                </a:lnTo>
                <a:lnTo>
                  <a:pt x="8662363" y="354220"/>
                </a:lnTo>
                <a:lnTo>
                  <a:pt x="8660612" y="354775"/>
                </a:lnTo>
                <a:lnTo>
                  <a:pt x="8722368" y="354775"/>
                </a:lnTo>
                <a:lnTo>
                  <a:pt x="8721746" y="358128"/>
                </a:lnTo>
                <a:lnTo>
                  <a:pt x="8730136" y="358128"/>
                </a:lnTo>
                <a:lnTo>
                  <a:pt x="8675461" y="361826"/>
                </a:lnTo>
                <a:close/>
              </a:path>
              <a:path w="18288000" h="381000">
                <a:moveTo>
                  <a:pt x="8722368" y="354775"/>
                </a:moveTo>
                <a:lnTo>
                  <a:pt x="8660612" y="354775"/>
                </a:lnTo>
                <a:lnTo>
                  <a:pt x="8662363" y="354220"/>
                </a:lnTo>
                <a:lnTo>
                  <a:pt x="8722470" y="354220"/>
                </a:lnTo>
                <a:lnTo>
                  <a:pt x="8722368" y="354775"/>
                </a:lnTo>
                <a:close/>
              </a:path>
              <a:path w="18288000" h="381000">
                <a:moveTo>
                  <a:pt x="8853955" y="358128"/>
                </a:moveTo>
                <a:lnTo>
                  <a:pt x="8841923" y="358128"/>
                </a:lnTo>
                <a:lnTo>
                  <a:pt x="8836850" y="354220"/>
                </a:lnTo>
                <a:lnTo>
                  <a:pt x="8864463" y="354220"/>
                </a:lnTo>
                <a:lnTo>
                  <a:pt x="8853955" y="358128"/>
                </a:lnTo>
                <a:close/>
              </a:path>
              <a:path w="18288000" h="381000">
                <a:moveTo>
                  <a:pt x="9176936" y="358128"/>
                </a:moveTo>
                <a:lnTo>
                  <a:pt x="9172948" y="358128"/>
                </a:lnTo>
                <a:lnTo>
                  <a:pt x="9145046" y="354220"/>
                </a:lnTo>
                <a:lnTo>
                  <a:pt x="9150301" y="354220"/>
                </a:lnTo>
                <a:lnTo>
                  <a:pt x="9149363" y="354775"/>
                </a:lnTo>
                <a:lnTo>
                  <a:pt x="9172272" y="354775"/>
                </a:lnTo>
                <a:lnTo>
                  <a:pt x="9176936" y="358128"/>
                </a:lnTo>
                <a:close/>
              </a:path>
              <a:path w="18288000" h="381000">
                <a:moveTo>
                  <a:pt x="9172272" y="354775"/>
                </a:moveTo>
                <a:lnTo>
                  <a:pt x="9149363" y="354775"/>
                </a:lnTo>
                <a:lnTo>
                  <a:pt x="9150301" y="354220"/>
                </a:lnTo>
                <a:lnTo>
                  <a:pt x="9171500" y="354220"/>
                </a:lnTo>
                <a:lnTo>
                  <a:pt x="9172272" y="354775"/>
                </a:lnTo>
                <a:close/>
              </a:path>
              <a:path w="18288000" h="381000">
                <a:moveTo>
                  <a:pt x="9194847" y="361826"/>
                </a:moveTo>
                <a:lnTo>
                  <a:pt x="9191645" y="361826"/>
                </a:lnTo>
                <a:lnTo>
                  <a:pt x="9192727" y="354775"/>
                </a:lnTo>
                <a:lnTo>
                  <a:pt x="9192813" y="354220"/>
                </a:lnTo>
                <a:lnTo>
                  <a:pt x="9248696" y="354220"/>
                </a:lnTo>
                <a:lnTo>
                  <a:pt x="9248696" y="358128"/>
                </a:lnTo>
                <a:lnTo>
                  <a:pt x="9258635" y="358128"/>
                </a:lnTo>
                <a:lnTo>
                  <a:pt x="9194847" y="361826"/>
                </a:lnTo>
                <a:close/>
              </a:path>
              <a:path w="18288000" h="381000">
                <a:moveTo>
                  <a:pt x="9437846" y="354775"/>
                </a:moveTo>
                <a:lnTo>
                  <a:pt x="9437162" y="354220"/>
                </a:lnTo>
                <a:lnTo>
                  <a:pt x="9439133" y="354220"/>
                </a:lnTo>
                <a:lnTo>
                  <a:pt x="9437846" y="354775"/>
                </a:lnTo>
                <a:close/>
              </a:path>
              <a:path w="18288000" h="381000">
                <a:moveTo>
                  <a:pt x="9785642" y="361826"/>
                </a:moveTo>
                <a:lnTo>
                  <a:pt x="9700329" y="361826"/>
                </a:lnTo>
                <a:lnTo>
                  <a:pt x="9736145" y="354220"/>
                </a:lnTo>
                <a:lnTo>
                  <a:pt x="9805810" y="354220"/>
                </a:lnTo>
                <a:lnTo>
                  <a:pt x="9798561" y="358128"/>
                </a:lnTo>
                <a:lnTo>
                  <a:pt x="9757660" y="358128"/>
                </a:lnTo>
                <a:lnTo>
                  <a:pt x="9782224" y="360679"/>
                </a:lnTo>
                <a:lnTo>
                  <a:pt x="9785642" y="361826"/>
                </a:lnTo>
                <a:close/>
              </a:path>
              <a:path w="18288000" h="381000">
                <a:moveTo>
                  <a:pt x="10147739" y="358128"/>
                </a:moveTo>
                <a:lnTo>
                  <a:pt x="10134385" y="358128"/>
                </a:lnTo>
                <a:lnTo>
                  <a:pt x="10133298" y="354220"/>
                </a:lnTo>
                <a:lnTo>
                  <a:pt x="10165494" y="354220"/>
                </a:lnTo>
                <a:lnTo>
                  <a:pt x="10147739" y="358128"/>
                </a:lnTo>
                <a:close/>
              </a:path>
              <a:path w="18288000" h="381000">
                <a:moveTo>
                  <a:pt x="11151601" y="358128"/>
                </a:moveTo>
                <a:lnTo>
                  <a:pt x="11135157" y="358128"/>
                </a:lnTo>
                <a:lnTo>
                  <a:pt x="11140230" y="354220"/>
                </a:lnTo>
                <a:lnTo>
                  <a:pt x="11140731" y="354220"/>
                </a:lnTo>
                <a:lnTo>
                  <a:pt x="11151601" y="358128"/>
                </a:lnTo>
                <a:close/>
              </a:path>
              <a:path w="18288000" h="381000">
                <a:moveTo>
                  <a:pt x="12354105" y="354775"/>
                </a:moveTo>
                <a:lnTo>
                  <a:pt x="12351929" y="354220"/>
                </a:lnTo>
                <a:lnTo>
                  <a:pt x="12355071" y="354220"/>
                </a:lnTo>
                <a:lnTo>
                  <a:pt x="12354105" y="354775"/>
                </a:lnTo>
                <a:close/>
              </a:path>
              <a:path w="18288000" h="381000">
                <a:moveTo>
                  <a:pt x="12382133" y="361826"/>
                </a:moveTo>
                <a:lnTo>
                  <a:pt x="12381736" y="361826"/>
                </a:lnTo>
                <a:lnTo>
                  <a:pt x="12354105" y="354775"/>
                </a:lnTo>
                <a:lnTo>
                  <a:pt x="12355071" y="354220"/>
                </a:lnTo>
                <a:lnTo>
                  <a:pt x="12376682" y="354220"/>
                </a:lnTo>
                <a:lnTo>
                  <a:pt x="12382133" y="361826"/>
                </a:lnTo>
                <a:close/>
              </a:path>
              <a:path w="18288000" h="381000">
                <a:moveTo>
                  <a:pt x="12398433" y="361826"/>
                </a:moveTo>
                <a:lnTo>
                  <a:pt x="12396025" y="361826"/>
                </a:lnTo>
                <a:lnTo>
                  <a:pt x="12397469" y="354775"/>
                </a:lnTo>
                <a:lnTo>
                  <a:pt x="12397582" y="354220"/>
                </a:lnTo>
                <a:lnTo>
                  <a:pt x="12494720" y="354220"/>
                </a:lnTo>
                <a:lnTo>
                  <a:pt x="12398433" y="361826"/>
                </a:lnTo>
                <a:close/>
              </a:path>
              <a:path w="18288000" h="381000">
                <a:moveTo>
                  <a:pt x="12589170" y="358128"/>
                </a:moveTo>
                <a:lnTo>
                  <a:pt x="12561218" y="358128"/>
                </a:lnTo>
                <a:lnTo>
                  <a:pt x="12523171" y="354220"/>
                </a:lnTo>
                <a:lnTo>
                  <a:pt x="12572864" y="354220"/>
                </a:lnTo>
                <a:lnTo>
                  <a:pt x="12589170" y="358128"/>
                </a:lnTo>
                <a:close/>
              </a:path>
              <a:path w="18288000" h="381000">
                <a:moveTo>
                  <a:pt x="12719871" y="358128"/>
                </a:moveTo>
                <a:lnTo>
                  <a:pt x="12632800" y="358128"/>
                </a:lnTo>
                <a:lnTo>
                  <a:pt x="12645120" y="354220"/>
                </a:lnTo>
                <a:lnTo>
                  <a:pt x="12700665" y="354220"/>
                </a:lnTo>
                <a:lnTo>
                  <a:pt x="12719871" y="358128"/>
                </a:lnTo>
                <a:close/>
              </a:path>
              <a:path w="18288000" h="381000">
                <a:moveTo>
                  <a:pt x="12743154" y="358128"/>
                </a:moveTo>
                <a:lnTo>
                  <a:pt x="12731710" y="358128"/>
                </a:lnTo>
                <a:lnTo>
                  <a:pt x="12726999" y="354220"/>
                </a:lnTo>
                <a:lnTo>
                  <a:pt x="12801644" y="354220"/>
                </a:lnTo>
                <a:lnTo>
                  <a:pt x="12800820" y="354775"/>
                </a:lnTo>
                <a:lnTo>
                  <a:pt x="12801600" y="354775"/>
                </a:lnTo>
                <a:lnTo>
                  <a:pt x="12743154" y="358128"/>
                </a:lnTo>
                <a:close/>
              </a:path>
              <a:path w="18288000" h="381000">
                <a:moveTo>
                  <a:pt x="13392259" y="358128"/>
                </a:moveTo>
                <a:lnTo>
                  <a:pt x="12795845" y="358128"/>
                </a:lnTo>
                <a:lnTo>
                  <a:pt x="12801644" y="354220"/>
                </a:lnTo>
                <a:lnTo>
                  <a:pt x="12811278" y="354220"/>
                </a:lnTo>
                <a:lnTo>
                  <a:pt x="12801600" y="354775"/>
                </a:lnTo>
                <a:lnTo>
                  <a:pt x="13381357" y="354775"/>
                </a:lnTo>
                <a:lnTo>
                  <a:pt x="13392259" y="358128"/>
                </a:lnTo>
                <a:close/>
              </a:path>
              <a:path w="18288000" h="381000">
                <a:moveTo>
                  <a:pt x="13497162" y="354775"/>
                </a:moveTo>
                <a:lnTo>
                  <a:pt x="13496876" y="354775"/>
                </a:lnTo>
                <a:lnTo>
                  <a:pt x="13497236" y="354220"/>
                </a:lnTo>
                <a:lnTo>
                  <a:pt x="13500765" y="354220"/>
                </a:lnTo>
                <a:lnTo>
                  <a:pt x="13497162" y="354775"/>
                </a:lnTo>
                <a:close/>
              </a:path>
              <a:path w="18288000" h="381000">
                <a:moveTo>
                  <a:pt x="14323387" y="358128"/>
                </a:moveTo>
                <a:lnTo>
                  <a:pt x="14300720" y="358128"/>
                </a:lnTo>
                <a:lnTo>
                  <a:pt x="14298185" y="354220"/>
                </a:lnTo>
                <a:lnTo>
                  <a:pt x="14302371" y="354220"/>
                </a:lnTo>
                <a:lnTo>
                  <a:pt x="14323387" y="358128"/>
                </a:lnTo>
                <a:close/>
              </a:path>
              <a:path w="18288000" h="381000">
                <a:moveTo>
                  <a:pt x="14598871" y="358128"/>
                </a:moveTo>
                <a:lnTo>
                  <a:pt x="14527610" y="358128"/>
                </a:lnTo>
                <a:lnTo>
                  <a:pt x="14523262" y="354220"/>
                </a:lnTo>
                <a:lnTo>
                  <a:pt x="14526231" y="354220"/>
                </a:lnTo>
                <a:lnTo>
                  <a:pt x="14524120" y="354775"/>
                </a:lnTo>
                <a:lnTo>
                  <a:pt x="14667266" y="354775"/>
                </a:lnTo>
                <a:lnTo>
                  <a:pt x="14598871" y="358128"/>
                </a:lnTo>
                <a:close/>
              </a:path>
              <a:path w="18288000" h="381000">
                <a:moveTo>
                  <a:pt x="14667266" y="354775"/>
                </a:moveTo>
                <a:lnTo>
                  <a:pt x="14524120" y="354775"/>
                </a:lnTo>
                <a:lnTo>
                  <a:pt x="14526231" y="354220"/>
                </a:lnTo>
                <a:lnTo>
                  <a:pt x="14678591" y="354220"/>
                </a:lnTo>
                <a:lnTo>
                  <a:pt x="14667266" y="354775"/>
                </a:lnTo>
                <a:close/>
              </a:path>
              <a:path w="18288000" h="381000">
                <a:moveTo>
                  <a:pt x="14803314" y="358704"/>
                </a:moveTo>
                <a:lnTo>
                  <a:pt x="14763381" y="358704"/>
                </a:lnTo>
                <a:lnTo>
                  <a:pt x="14763316" y="358128"/>
                </a:lnTo>
                <a:lnTo>
                  <a:pt x="14663731" y="358128"/>
                </a:lnTo>
                <a:lnTo>
                  <a:pt x="14680762" y="354220"/>
                </a:lnTo>
                <a:lnTo>
                  <a:pt x="14758557" y="354220"/>
                </a:lnTo>
                <a:lnTo>
                  <a:pt x="14803314" y="358704"/>
                </a:lnTo>
                <a:close/>
              </a:path>
              <a:path w="18288000" h="381000">
                <a:moveTo>
                  <a:pt x="15206980" y="358561"/>
                </a:moveTo>
                <a:lnTo>
                  <a:pt x="15176926" y="358561"/>
                </a:lnTo>
                <a:lnTo>
                  <a:pt x="15187391" y="354220"/>
                </a:lnTo>
                <a:lnTo>
                  <a:pt x="15248864" y="354220"/>
                </a:lnTo>
                <a:lnTo>
                  <a:pt x="15239805" y="358128"/>
                </a:lnTo>
                <a:lnTo>
                  <a:pt x="15207852" y="358128"/>
                </a:lnTo>
                <a:lnTo>
                  <a:pt x="15206980" y="358561"/>
                </a:lnTo>
                <a:close/>
              </a:path>
              <a:path w="18288000" h="381000">
                <a:moveTo>
                  <a:pt x="17665438" y="354775"/>
                </a:moveTo>
                <a:lnTo>
                  <a:pt x="17664500" y="354775"/>
                </a:lnTo>
                <a:lnTo>
                  <a:pt x="17662303" y="354220"/>
                </a:lnTo>
                <a:lnTo>
                  <a:pt x="17667137" y="354220"/>
                </a:lnTo>
                <a:lnTo>
                  <a:pt x="17665438" y="354775"/>
                </a:lnTo>
                <a:close/>
              </a:path>
              <a:path w="18288000" h="381000">
                <a:moveTo>
                  <a:pt x="17726185" y="358128"/>
                </a:moveTo>
                <a:lnTo>
                  <a:pt x="17702765" y="358128"/>
                </a:lnTo>
                <a:lnTo>
                  <a:pt x="17700896" y="354220"/>
                </a:lnTo>
                <a:lnTo>
                  <a:pt x="17840421" y="354220"/>
                </a:lnTo>
                <a:lnTo>
                  <a:pt x="17836508" y="354775"/>
                </a:lnTo>
                <a:lnTo>
                  <a:pt x="17837792" y="354775"/>
                </a:lnTo>
                <a:lnTo>
                  <a:pt x="17726185" y="358128"/>
                </a:lnTo>
                <a:close/>
              </a:path>
              <a:path w="18288000" h="381000">
                <a:moveTo>
                  <a:pt x="18100905" y="358704"/>
                </a:moveTo>
                <a:lnTo>
                  <a:pt x="17977755" y="358704"/>
                </a:lnTo>
                <a:lnTo>
                  <a:pt x="17978013" y="358128"/>
                </a:lnTo>
                <a:lnTo>
                  <a:pt x="17812881" y="358128"/>
                </a:lnTo>
                <a:lnTo>
                  <a:pt x="17840421" y="354220"/>
                </a:lnTo>
                <a:lnTo>
                  <a:pt x="17856273" y="354220"/>
                </a:lnTo>
                <a:lnTo>
                  <a:pt x="17837792" y="354775"/>
                </a:lnTo>
                <a:lnTo>
                  <a:pt x="18107974" y="354775"/>
                </a:lnTo>
                <a:lnTo>
                  <a:pt x="18100905" y="358704"/>
                </a:lnTo>
                <a:close/>
              </a:path>
              <a:path w="18288000" h="381000">
                <a:moveTo>
                  <a:pt x="9437733" y="365759"/>
                </a:moveTo>
                <a:lnTo>
                  <a:pt x="9427661" y="358128"/>
                </a:lnTo>
                <a:lnTo>
                  <a:pt x="9430074" y="358128"/>
                </a:lnTo>
                <a:lnTo>
                  <a:pt x="9437846" y="354775"/>
                </a:lnTo>
                <a:lnTo>
                  <a:pt x="9441163" y="358128"/>
                </a:lnTo>
                <a:lnTo>
                  <a:pt x="9444949" y="361826"/>
                </a:lnTo>
                <a:lnTo>
                  <a:pt x="9472643" y="361826"/>
                </a:lnTo>
                <a:lnTo>
                  <a:pt x="9437733" y="365759"/>
                </a:lnTo>
                <a:close/>
              </a:path>
              <a:path w="18288000" h="381000">
                <a:moveTo>
                  <a:pt x="13494700" y="358128"/>
                </a:moveTo>
                <a:lnTo>
                  <a:pt x="13475400" y="358128"/>
                </a:lnTo>
                <a:lnTo>
                  <a:pt x="13497162" y="354775"/>
                </a:lnTo>
                <a:lnTo>
                  <a:pt x="13496876" y="354775"/>
                </a:lnTo>
                <a:lnTo>
                  <a:pt x="13494700" y="358128"/>
                </a:lnTo>
                <a:close/>
              </a:path>
              <a:path w="18288000" h="381000">
                <a:moveTo>
                  <a:pt x="17677763" y="358128"/>
                </a:moveTo>
                <a:lnTo>
                  <a:pt x="17655180" y="358128"/>
                </a:lnTo>
                <a:lnTo>
                  <a:pt x="17665438" y="354775"/>
                </a:lnTo>
                <a:lnTo>
                  <a:pt x="17664500" y="354775"/>
                </a:lnTo>
                <a:lnTo>
                  <a:pt x="17677763" y="358128"/>
                </a:lnTo>
                <a:close/>
              </a:path>
              <a:path w="18288000" h="381000">
                <a:moveTo>
                  <a:pt x="5892737" y="365759"/>
                </a:moveTo>
                <a:lnTo>
                  <a:pt x="5886436" y="365759"/>
                </a:lnTo>
                <a:lnTo>
                  <a:pt x="5837679" y="361826"/>
                </a:lnTo>
                <a:lnTo>
                  <a:pt x="5778309" y="361826"/>
                </a:lnTo>
                <a:lnTo>
                  <a:pt x="5818818" y="358128"/>
                </a:lnTo>
                <a:lnTo>
                  <a:pt x="5883471" y="358128"/>
                </a:lnTo>
                <a:lnTo>
                  <a:pt x="5892737" y="365759"/>
                </a:lnTo>
                <a:close/>
              </a:path>
              <a:path w="18288000" h="381000">
                <a:moveTo>
                  <a:pt x="8625649" y="358704"/>
                </a:moveTo>
                <a:lnTo>
                  <a:pt x="8619937" y="358128"/>
                </a:lnTo>
                <a:lnTo>
                  <a:pt x="8626196" y="358128"/>
                </a:lnTo>
                <a:lnTo>
                  <a:pt x="8625649" y="358704"/>
                </a:lnTo>
                <a:close/>
              </a:path>
              <a:path w="18288000" h="381000">
                <a:moveTo>
                  <a:pt x="8657647" y="361826"/>
                </a:moveTo>
                <a:lnTo>
                  <a:pt x="8656388" y="361826"/>
                </a:lnTo>
                <a:lnTo>
                  <a:pt x="8625649" y="358704"/>
                </a:lnTo>
                <a:lnTo>
                  <a:pt x="8626196" y="358128"/>
                </a:lnTo>
                <a:lnTo>
                  <a:pt x="8646049" y="358128"/>
                </a:lnTo>
                <a:lnTo>
                  <a:pt x="8657647" y="361826"/>
                </a:lnTo>
                <a:close/>
              </a:path>
              <a:path w="18288000" h="381000">
                <a:moveTo>
                  <a:pt x="9373316" y="361826"/>
                </a:moveTo>
                <a:lnTo>
                  <a:pt x="9371867" y="361826"/>
                </a:lnTo>
                <a:lnTo>
                  <a:pt x="9359442" y="358128"/>
                </a:lnTo>
                <a:lnTo>
                  <a:pt x="9389470" y="358128"/>
                </a:lnTo>
                <a:lnTo>
                  <a:pt x="9373316" y="361826"/>
                </a:lnTo>
                <a:close/>
              </a:path>
              <a:path w="18288000" h="381000">
                <a:moveTo>
                  <a:pt x="9472786" y="361826"/>
                </a:moveTo>
                <a:lnTo>
                  <a:pt x="9446700" y="361826"/>
                </a:lnTo>
                <a:lnTo>
                  <a:pt x="9477351" y="358128"/>
                </a:lnTo>
                <a:lnTo>
                  <a:pt x="9509858" y="358128"/>
                </a:lnTo>
                <a:lnTo>
                  <a:pt x="9472786" y="361826"/>
                </a:lnTo>
                <a:close/>
              </a:path>
              <a:path w="18288000" h="381000">
                <a:moveTo>
                  <a:pt x="9801559" y="361826"/>
                </a:moveTo>
                <a:lnTo>
                  <a:pt x="9799828" y="361826"/>
                </a:lnTo>
                <a:lnTo>
                  <a:pt x="9782224" y="360679"/>
                </a:lnTo>
                <a:lnTo>
                  <a:pt x="9777455" y="358128"/>
                </a:lnTo>
                <a:lnTo>
                  <a:pt x="9796483" y="358128"/>
                </a:lnTo>
                <a:lnTo>
                  <a:pt x="9801559" y="361826"/>
                </a:lnTo>
                <a:close/>
              </a:path>
              <a:path w="18288000" h="381000">
                <a:moveTo>
                  <a:pt x="10170352" y="361826"/>
                </a:moveTo>
                <a:lnTo>
                  <a:pt x="10130382" y="361826"/>
                </a:lnTo>
                <a:lnTo>
                  <a:pt x="10135352" y="358128"/>
                </a:lnTo>
                <a:lnTo>
                  <a:pt x="10174080" y="358128"/>
                </a:lnTo>
                <a:lnTo>
                  <a:pt x="10170352" y="361826"/>
                </a:lnTo>
                <a:close/>
              </a:path>
              <a:path w="18288000" h="381000">
                <a:moveTo>
                  <a:pt x="12577238" y="365759"/>
                </a:moveTo>
                <a:lnTo>
                  <a:pt x="12565448" y="358128"/>
                </a:lnTo>
                <a:lnTo>
                  <a:pt x="12593353" y="358128"/>
                </a:lnTo>
                <a:lnTo>
                  <a:pt x="12577238" y="365759"/>
                </a:lnTo>
                <a:close/>
              </a:path>
              <a:path w="18288000" h="381000">
                <a:moveTo>
                  <a:pt x="12704397" y="361826"/>
                </a:moveTo>
                <a:lnTo>
                  <a:pt x="12633362" y="361826"/>
                </a:lnTo>
                <a:lnTo>
                  <a:pt x="12643717" y="358128"/>
                </a:lnTo>
                <a:lnTo>
                  <a:pt x="12726764" y="358128"/>
                </a:lnTo>
                <a:lnTo>
                  <a:pt x="12704397" y="361826"/>
                </a:lnTo>
                <a:close/>
              </a:path>
              <a:path w="18288000" h="381000">
                <a:moveTo>
                  <a:pt x="12825210" y="373379"/>
                </a:moveTo>
                <a:lnTo>
                  <a:pt x="12822245" y="365759"/>
                </a:lnTo>
                <a:lnTo>
                  <a:pt x="12805565" y="365759"/>
                </a:lnTo>
                <a:lnTo>
                  <a:pt x="12823695" y="358128"/>
                </a:lnTo>
                <a:lnTo>
                  <a:pt x="13394620" y="358128"/>
                </a:lnTo>
                <a:lnTo>
                  <a:pt x="13394115" y="361826"/>
                </a:lnTo>
                <a:lnTo>
                  <a:pt x="12838505" y="361826"/>
                </a:lnTo>
                <a:lnTo>
                  <a:pt x="12876731" y="365759"/>
                </a:lnTo>
                <a:lnTo>
                  <a:pt x="12825210" y="373379"/>
                </a:lnTo>
                <a:close/>
              </a:path>
              <a:path w="18288000" h="381000">
                <a:moveTo>
                  <a:pt x="13772239" y="365759"/>
                </a:moveTo>
                <a:lnTo>
                  <a:pt x="13798830" y="358128"/>
                </a:lnTo>
                <a:lnTo>
                  <a:pt x="13878620" y="358128"/>
                </a:lnTo>
                <a:lnTo>
                  <a:pt x="13873856" y="361826"/>
                </a:lnTo>
                <a:lnTo>
                  <a:pt x="13818266" y="361826"/>
                </a:lnTo>
                <a:lnTo>
                  <a:pt x="13772239" y="365759"/>
                </a:lnTo>
                <a:close/>
              </a:path>
              <a:path w="18288000" h="381000">
                <a:moveTo>
                  <a:pt x="14485831" y="358704"/>
                </a:moveTo>
                <a:lnTo>
                  <a:pt x="14481239" y="358128"/>
                </a:lnTo>
                <a:lnTo>
                  <a:pt x="14487078" y="358128"/>
                </a:lnTo>
                <a:lnTo>
                  <a:pt x="14485831" y="358704"/>
                </a:lnTo>
                <a:close/>
              </a:path>
              <a:path w="18288000" h="381000">
                <a:moveTo>
                  <a:pt x="14512584" y="361826"/>
                </a:moveTo>
                <a:lnTo>
                  <a:pt x="14510234" y="361826"/>
                </a:lnTo>
                <a:lnTo>
                  <a:pt x="14485831" y="358704"/>
                </a:lnTo>
                <a:lnTo>
                  <a:pt x="14487078" y="358128"/>
                </a:lnTo>
                <a:lnTo>
                  <a:pt x="14508029" y="358128"/>
                </a:lnTo>
                <a:lnTo>
                  <a:pt x="14512584" y="361826"/>
                </a:lnTo>
                <a:close/>
              </a:path>
              <a:path w="18288000" h="381000">
                <a:moveTo>
                  <a:pt x="14524675" y="365759"/>
                </a:moveTo>
                <a:lnTo>
                  <a:pt x="14528705" y="358128"/>
                </a:lnTo>
                <a:lnTo>
                  <a:pt x="14585625" y="358128"/>
                </a:lnTo>
                <a:lnTo>
                  <a:pt x="14579827" y="361826"/>
                </a:lnTo>
                <a:lnTo>
                  <a:pt x="14582404" y="361826"/>
                </a:lnTo>
                <a:lnTo>
                  <a:pt x="14524675" y="365759"/>
                </a:lnTo>
                <a:close/>
              </a:path>
              <a:path w="18288000" h="381000">
                <a:moveTo>
                  <a:pt x="14717159" y="361826"/>
                </a:moveTo>
                <a:lnTo>
                  <a:pt x="14695325" y="361826"/>
                </a:lnTo>
                <a:lnTo>
                  <a:pt x="14654319" y="358128"/>
                </a:lnTo>
                <a:lnTo>
                  <a:pt x="14704734" y="358128"/>
                </a:lnTo>
                <a:lnTo>
                  <a:pt x="14717159" y="361826"/>
                </a:lnTo>
                <a:close/>
              </a:path>
              <a:path w="18288000" h="381000">
                <a:moveTo>
                  <a:pt x="14763731" y="361826"/>
                </a:moveTo>
                <a:lnTo>
                  <a:pt x="14761716" y="361826"/>
                </a:lnTo>
                <a:lnTo>
                  <a:pt x="14721538" y="358128"/>
                </a:lnTo>
                <a:lnTo>
                  <a:pt x="14759642" y="358128"/>
                </a:lnTo>
                <a:lnTo>
                  <a:pt x="14763170" y="358704"/>
                </a:lnTo>
                <a:lnTo>
                  <a:pt x="14763381" y="358704"/>
                </a:lnTo>
                <a:lnTo>
                  <a:pt x="14763731" y="361826"/>
                </a:lnTo>
                <a:close/>
              </a:path>
              <a:path w="18288000" h="381000">
                <a:moveTo>
                  <a:pt x="14836401" y="369569"/>
                </a:moveTo>
                <a:lnTo>
                  <a:pt x="14776725" y="369569"/>
                </a:lnTo>
                <a:lnTo>
                  <a:pt x="14806378" y="365759"/>
                </a:lnTo>
                <a:lnTo>
                  <a:pt x="14759642" y="358128"/>
                </a:lnTo>
                <a:lnTo>
                  <a:pt x="14763316" y="358128"/>
                </a:lnTo>
                <a:lnTo>
                  <a:pt x="14763381" y="358704"/>
                </a:lnTo>
                <a:lnTo>
                  <a:pt x="14803314" y="358704"/>
                </a:lnTo>
                <a:lnTo>
                  <a:pt x="14834471" y="361826"/>
                </a:lnTo>
                <a:lnTo>
                  <a:pt x="14837099" y="361826"/>
                </a:lnTo>
                <a:lnTo>
                  <a:pt x="14823058" y="365759"/>
                </a:lnTo>
                <a:lnTo>
                  <a:pt x="14836401" y="369569"/>
                </a:lnTo>
                <a:close/>
              </a:path>
              <a:path w="18288000" h="381000">
                <a:moveTo>
                  <a:pt x="14846873" y="361826"/>
                </a:moveTo>
                <a:lnTo>
                  <a:pt x="14842758" y="361826"/>
                </a:lnTo>
                <a:lnTo>
                  <a:pt x="14814593" y="358128"/>
                </a:lnTo>
                <a:lnTo>
                  <a:pt x="14865924" y="358128"/>
                </a:lnTo>
                <a:lnTo>
                  <a:pt x="14863518" y="360679"/>
                </a:lnTo>
                <a:lnTo>
                  <a:pt x="14846873" y="361826"/>
                </a:lnTo>
                <a:close/>
              </a:path>
              <a:path w="18288000" h="381000">
                <a:moveTo>
                  <a:pt x="14863518" y="360679"/>
                </a:moveTo>
                <a:lnTo>
                  <a:pt x="14865924" y="358128"/>
                </a:lnTo>
                <a:lnTo>
                  <a:pt x="14898582" y="358128"/>
                </a:lnTo>
                <a:lnTo>
                  <a:pt x="14863518" y="360679"/>
                </a:lnTo>
                <a:close/>
              </a:path>
              <a:path w="18288000" h="381000">
                <a:moveTo>
                  <a:pt x="15684285" y="361826"/>
                </a:moveTo>
                <a:lnTo>
                  <a:pt x="15676675" y="361826"/>
                </a:lnTo>
                <a:lnTo>
                  <a:pt x="15610401" y="358128"/>
                </a:lnTo>
                <a:lnTo>
                  <a:pt x="15695055" y="358128"/>
                </a:lnTo>
                <a:lnTo>
                  <a:pt x="15684285" y="361826"/>
                </a:lnTo>
                <a:close/>
              </a:path>
              <a:path w="18288000" h="381000">
                <a:moveTo>
                  <a:pt x="16419777" y="361826"/>
                </a:moveTo>
                <a:lnTo>
                  <a:pt x="16415355" y="361826"/>
                </a:lnTo>
                <a:lnTo>
                  <a:pt x="16348254" y="358128"/>
                </a:lnTo>
                <a:lnTo>
                  <a:pt x="16432617" y="358128"/>
                </a:lnTo>
                <a:lnTo>
                  <a:pt x="16419777" y="361826"/>
                </a:lnTo>
                <a:close/>
              </a:path>
              <a:path w="18288000" h="381000">
                <a:moveTo>
                  <a:pt x="17909659" y="361826"/>
                </a:moveTo>
                <a:lnTo>
                  <a:pt x="17907036" y="361826"/>
                </a:lnTo>
                <a:lnTo>
                  <a:pt x="17901237" y="358128"/>
                </a:lnTo>
                <a:lnTo>
                  <a:pt x="17948602" y="358128"/>
                </a:lnTo>
                <a:lnTo>
                  <a:pt x="17948504" y="358561"/>
                </a:lnTo>
                <a:lnTo>
                  <a:pt x="17948472" y="358704"/>
                </a:lnTo>
                <a:lnTo>
                  <a:pt x="17909659" y="361826"/>
                </a:lnTo>
                <a:close/>
              </a:path>
              <a:path w="18288000" h="381000">
                <a:moveTo>
                  <a:pt x="17948473" y="358704"/>
                </a:moveTo>
                <a:lnTo>
                  <a:pt x="17948504" y="358561"/>
                </a:lnTo>
                <a:lnTo>
                  <a:pt x="17948602" y="358128"/>
                </a:lnTo>
                <a:lnTo>
                  <a:pt x="17955636" y="358128"/>
                </a:lnTo>
                <a:lnTo>
                  <a:pt x="17948473" y="358704"/>
                </a:lnTo>
                <a:close/>
              </a:path>
              <a:path w="18288000" h="381000">
                <a:moveTo>
                  <a:pt x="17976357" y="361826"/>
                </a:moveTo>
                <a:lnTo>
                  <a:pt x="17947768" y="361826"/>
                </a:lnTo>
                <a:lnTo>
                  <a:pt x="17948473" y="358704"/>
                </a:lnTo>
                <a:lnTo>
                  <a:pt x="17955636" y="358128"/>
                </a:lnTo>
                <a:lnTo>
                  <a:pt x="17968150" y="358128"/>
                </a:lnTo>
                <a:lnTo>
                  <a:pt x="17977214" y="358704"/>
                </a:lnTo>
                <a:lnTo>
                  <a:pt x="17977755" y="358704"/>
                </a:lnTo>
                <a:lnTo>
                  <a:pt x="17976357" y="361826"/>
                </a:lnTo>
                <a:close/>
              </a:path>
              <a:path w="18288000" h="381000">
                <a:moveTo>
                  <a:pt x="18088211" y="365759"/>
                </a:moveTo>
                <a:lnTo>
                  <a:pt x="17968150" y="358128"/>
                </a:lnTo>
                <a:lnTo>
                  <a:pt x="17978013" y="358128"/>
                </a:lnTo>
                <a:lnTo>
                  <a:pt x="17977820" y="358561"/>
                </a:lnTo>
                <a:lnTo>
                  <a:pt x="17977755" y="358704"/>
                </a:lnTo>
                <a:lnTo>
                  <a:pt x="18100905" y="358704"/>
                </a:lnTo>
                <a:lnTo>
                  <a:pt x="18088211" y="365759"/>
                </a:lnTo>
                <a:close/>
              </a:path>
              <a:path w="18288000" h="381000">
                <a:moveTo>
                  <a:pt x="9799828" y="361826"/>
                </a:moveTo>
                <a:lnTo>
                  <a:pt x="9785642" y="361826"/>
                </a:lnTo>
                <a:lnTo>
                  <a:pt x="9782224" y="360679"/>
                </a:lnTo>
                <a:lnTo>
                  <a:pt x="9799828" y="361826"/>
                </a:lnTo>
                <a:close/>
              </a:path>
              <a:path w="18288000" h="381000">
                <a:moveTo>
                  <a:pt x="5876058" y="369569"/>
                </a:moveTo>
                <a:lnTo>
                  <a:pt x="5772235" y="361826"/>
                </a:lnTo>
                <a:lnTo>
                  <a:pt x="5839169" y="361826"/>
                </a:lnTo>
                <a:lnTo>
                  <a:pt x="5876058" y="369569"/>
                </a:lnTo>
                <a:close/>
              </a:path>
              <a:path w="18288000" h="381000">
                <a:moveTo>
                  <a:pt x="10169792" y="369569"/>
                </a:moveTo>
                <a:lnTo>
                  <a:pt x="10163120" y="369569"/>
                </a:lnTo>
                <a:lnTo>
                  <a:pt x="10157035" y="361826"/>
                </a:lnTo>
                <a:lnTo>
                  <a:pt x="10170133" y="361826"/>
                </a:lnTo>
                <a:lnTo>
                  <a:pt x="10173128" y="365759"/>
                </a:lnTo>
                <a:lnTo>
                  <a:pt x="10169792" y="369569"/>
                </a:lnTo>
                <a:close/>
              </a:path>
              <a:path w="18288000" h="381000">
                <a:moveTo>
                  <a:pt x="12642103" y="365759"/>
                </a:moveTo>
                <a:lnTo>
                  <a:pt x="12632720" y="361826"/>
                </a:lnTo>
                <a:lnTo>
                  <a:pt x="12710754" y="361826"/>
                </a:lnTo>
                <a:lnTo>
                  <a:pt x="12642103" y="365759"/>
                </a:lnTo>
                <a:close/>
              </a:path>
              <a:path w="18288000" h="381000">
                <a:moveTo>
                  <a:pt x="12883774" y="373379"/>
                </a:moveTo>
                <a:lnTo>
                  <a:pt x="12884514" y="369569"/>
                </a:lnTo>
                <a:lnTo>
                  <a:pt x="12880067" y="365759"/>
                </a:lnTo>
                <a:lnTo>
                  <a:pt x="12892549" y="361826"/>
                </a:lnTo>
                <a:lnTo>
                  <a:pt x="13013442" y="361826"/>
                </a:lnTo>
                <a:lnTo>
                  <a:pt x="13022153" y="365759"/>
                </a:lnTo>
                <a:lnTo>
                  <a:pt x="12908608" y="365759"/>
                </a:lnTo>
                <a:lnTo>
                  <a:pt x="12883774" y="373379"/>
                </a:lnTo>
                <a:close/>
              </a:path>
              <a:path w="18288000" h="381000">
                <a:moveTo>
                  <a:pt x="13075034" y="369569"/>
                </a:moveTo>
                <a:lnTo>
                  <a:pt x="13091714" y="365759"/>
                </a:lnTo>
                <a:lnTo>
                  <a:pt x="13033520" y="365759"/>
                </a:lnTo>
                <a:lnTo>
                  <a:pt x="13012847" y="361826"/>
                </a:lnTo>
                <a:lnTo>
                  <a:pt x="13156846" y="361826"/>
                </a:lnTo>
                <a:lnTo>
                  <a:pt x="13136563" y="365759"/>
                </a:lnTo>
                <a:lnTo>
                  <a:pt x="13075034" y="369569"/>
                </a:lnTo>
                <a:close/>
              </a:path>
              <a:path w="18288000" h="381000">
                <a:moveTo>
                  <a:pt x="13390835" y="380999"/>
                </a:moveTo>
                <a:lnTo>
                  <a:pt x="13321520" y="380999"/>
                </a:lnTo>
                <a:lnTo>
                  <a:pt x="13346355" y="369569"/>
                </a:lnTo>
                <a:lnTo>
                  <a:pt x="13148795" y="369569"/>
                </a:lnTo>
                <a:lnTo>
                  <a:pt x="13156020" y="361826"/>
                </a:lnTo>
                <a:lnTo>
                  <a:pt x="13394259" y="361826"/>
                </a:lnTo>
                <a:lnTo>
                  <a:pt x="13387591" y="369569"/>
                </a:lnTo>
                <a:lnTo>
                  <a:pt x="13352286" y="377189"/>
                </a:lnTo>
                <a:lnTo>
                  <a:pt x="13382680" y="377189"/>
                </a:lnTo>
                <a:lnTo>
                  <a:pt x="13390835" y="380999"/>
                </a:lnTo>
                <a:close/>
              </a:path>
              <a:path w="18288000" h="381000">
                <a:moveTo>
                  <a:pt x="13489060" y="365759"/>
                </a:moveTo>
                <a:lnTo>
                  <a:pt x="13480478" y="361826"/>
                </a:lnTo>
                <a:lnTo>
                  <a:pt x="13491790" y="361826"/>
                </a:lnTo>
                <a:lnTo>
                  <a:pt x="13489060" y="365759"/>
                </a:lnTo>
                <a:close/>
              </a:path>
              <a:path w="18288000" h="381000">
                <a:moveTo>
                  <a:pt x="13840070" y="369569"/>
                </a:moveTo>
                <a:lnTo>
                  <a:pt x="13815350" y="361826"/>
                </a:lnTo>
                <a:lnTo>
                  <a:pt x="13854902" y="361826"/>
                </a:lnTo>
                <a:lnTo>
                  <a:pt x="13840070" y="369569"/>
                </a:lnTo>
                <a:close/>
              </a:path>
              <a:path w="18288000" h="381000">
                <a:moveTo>
                  <a:pt x="13869352" y="365759"/>
                </a:moveTo>
                <a:lnTo>
                  <a:pt x="13853750" y="361826"/>
                </a:lnTo>
                <a:lnTo>
                  <a:pt x="13873838" y="361826"/>
                </a:lnTo>
                <a:lnTo>
                  <a:pt x="13869352" y="365759"/>
                </a:lnTo>
                <a:close/>
              </a:path>
              <a:path w="18288000" h="381000">
                <a:moveTo>
                  <a:pt x="14704075" y="369569"/>
                </a:moveTo>
                <a:lnTo>
                  <a:pt x="14694808" y="365759"/>
                </a:lnTo>
                <a:lnTo>
                  <a:pt x="14697539" y="361826"/>
                </a:lnTo>
                <a:lnTo>
                  <a:pt x="14717791" y="361826"/>
                </a:lnTo>
                <a:lnTo>
                  <a:pt x="14710932" y="365759"/>
                </a:lnTo>
                <a:lnTo>
                  <a:pt x="14704075" y="369569"/>
                </a:lnTo>
                <a:close/>
              </a:path>
              <a:path w="18288000" h="381000">
                <a:moveTo>
                  <a:pt x="15028032" y="369569"/>
                </a:moveTo>
                <a:lnTo>
                  <a:pt x="14976139" y="369569"/>
                </a:lnTo>
                <a:lnTo>
                  <a:pt x="14923135" y="365759"/>
                </a:lnTo>
                <a:lnTo>
                  <a:pt x="14930937" y="361826"/>
                </a:lnTo>
                <a:lnTo>
                  <a:pt x="15200368" y="361826"/>
                </a:lnTo>
                <a:lnTo>
                  <a:pt x="15193347" y="365759"/>
                </a:lnTo>
                <a:lnTo>
                  <a:pt x="15030996" y="365759"/>
                </a:lnTo>
                <a:lnTo>
                  <a:pt x="15028032" y="369569"/>
                </a:lnTo>
                <a:close/>
              </a:path>
              <a:path w="18288000" h="381000">
                <a:moveTo>
                  <a:pt x="15695971" y="365759"/>
                </a:moveTo>
                <a:lnTo>
                  <a:pt x="15676326" y="365759"/>
                </a:lnTo>
                <a:lnTo>
                  <a:pt x="15680227" y="361826"/>
                </a:lnTo>
                <a:lnTo>
                  <a:pt x="15683099" y="361826"/>
                </a:lnTo>
                <a:lnTo>
                  <a:pt x="15695971" y="365759"/>
                </a:lnTo>
                <a:close/>
              </a:path>
              <a:path w="18288000" h="381000">
                <a:moveTo>
                  <a:pt x="16429505" y="369569"/>
                </a:moveTo>
                <a:lnTo>
                  <a:pt x="16410601" y="365759"/>
                </a:lnTo>
                <a:lnTo>
                  <a:pt x="16419182" y="361826"/>
                </a:lnTo>
                <a:lnTo>
                  <a:pt x="16418740" y="361826"/>
                </a:lnTo>
                <a:lnTo>
                  <a:pt x="16429505" y="369569"/>
                </a:lnTo>
                <a:close/>
              </a:path>
              <a:path w="18288000" h="381000">
                <a:moveTo>
                  <a:pt x="17992952" y="365759"/>
                </a:moveTo>
                <a:lnTo>
                  <a:pt x="17945365" y="361826"/>
                </a:lnTo>
                <a:lnTo>
                  <a:pt x="17968659" y="361826"/>
                </a:lnTo>
                <a:lnTo>
                  <a:pt x="17992952" y="365759"/>
                </a:lnTo>
                <a:close/>
              </a:path>
              <a:path w="18288000" h="381000">
                <a:moveTo>
                  <a:pt x="13002016" y="373379"/>
                </a:moveTo>
                <a:lnTo>
                  <a:pt x="12932331" y="373379"/>
                </a:lnTo>
                <a:lnTo>
                  <a:pt x="12908608" y="365759"/>
                </a:lnTo>
                <a:lnTo>
                  <a:pt x="12971250" y="365759"/>
                </a:lnTo>
                <a:lnTo>
                  <a:pt x="12989946" y="368299"/>
                </a:lnTo>
                <a:lnTo>
                  <a:pt x="12976069" y="369569"/>
                </a:lnTo>
                <a:lnTo>
                  <a:pt x="13002016" y="373379"/>
                </a:lnTo>
                <a:close/>
              </a:path>
              <a:path w="18288000" h="381000">
                <a:moveTo>
                  <a:pt x="12989946" y="368299"/>
                </a:moveTo>
                <a:lnTo>
                  <a:pt x="12971250" y="365759"/>
                </a:lnTo>
                <a:lnTo>
                  <a:pt x="13007204" y="365759"/>
                </a:lnTo>
                <a:lnTo>
                  <a:pt x="12989946" y="368299"/>
                </a:lnTo>
                <a:close/>
              </a:path>
              <a:path w="18288000" h="381000">
                <a:moveTo>
                  <a:pt x="13038710" y="373379"/>
                </a:moveTo>
                <a:lnTo>
                  <a:pt x="12989946" y="368299"/>
                </a:lnTo>
                <a:lnTo>
                  <a:pt x="13007204" y="365759"/>
                </a:lnTo>
                <a:lnTo>
                  <a:pt x="13022153" y="365759"/>
                </a:lnTo>
                <a:lnTo>
                  <a:pt x="13038710" y="373379"/>
                </a:lnTo>
                <a:close/>
              </a:path>
              <a:path w="18288000" h="381000">
                <a:moveTo>
                  <a:pt x="14767829" y="373379"/>
                </a:moveTo>
                <a:lnTo>
                  <a:pt x="14761157" y="365759"/>
                </a:lnTo>
                <a:lnTo>
                  <a:pt x="14771906" y="365759"/>
                </a:lnTo>
                <a:lnTo>
                  <a:pt x="14776725" y="369569"/>
                </a:lnTo>
                <a:lnTo>
                  <a:pt x="14836401" y="369569"/>
                </a:lnTo>
                <a:lnTo>
                  <a:pt x="14767829" y="373379"/>
                </a:lnTo>
                <a:close/>
              </a:path>
              <a:path w="18288000" h="381000">
                <a:moveTo>
                  <a:pt x="15147384" y="373379"/>
                </a:moveTo>
                <a:lnTo>
                  <a:pt x="15029513" y="373379"/>
                </a:lnTo>
                <a:lnTo>
                  <a:pt x="15065839" y="369569"/>
                </a:lnTo>
                <a:lnTo>
                  <a:pt x="15030996" y="365759"/>
                </a:lnTo>
                <a:lnTo>
                  <a:pt x="15170735" y="365759"/>
                </a:lnTo>
                <a:lnTo>
                  <a:pt x="15138117" y="369569"/>
                </a:lnTo>
                <a:lnTo>
                  <a:pt x="15147384" y="373379"/>
                </a:lnTo>
                <a:close/>
              </a:path>
              <a:path w="18288000" h="381000">
                <a:moveTo>
                  <a:pt x="15209656" y="369569"/>
                </a:moveTo>
                <a:lnTo>
                  <a:pt x="15170735" y="365759"/>
                </a:lnTo>
                <a:lnTo>
                  <a:pt x="15193347" y="365759"/>
                </a:lnTo>
                <a:lnTo>
                  <a:pt x="15209656" y="369569"/>
                </a:lnTo>
                <a:close/>
              </a:path>
              <a:path w="18288000" h="381000">
                <a:moveTo>
                  <a:pt x="13164733" y="380999"/>
                </a:moveTo>
                <a:lnTo>
                  <a:pt x="13159173" y="377189"/>
                </a:lnTo>
                <a:lnTo>
                  <a:pt x="13138416" y="377189"/>
                </a:lnTo>
                <a:lnTo>
                  <a:pt x="13124187" y="373379"/>
                </a:lnTo>
                <a:lnTo>
                  <a:pt x="13128409" y="369569"/>
                </a:lnTo>
                <a:lnTo>
                  <a:pt x="13155095" y="369569"/>
                </a:lnTo>
                <a:lnTo>
                  <a:pt x="13183266" y="373379"/>
                </a:lnTo>
                <a:lnTo>
                  <a:pt x="13164733" y="380999"/>
                </a:lnTo>
                <a:close/>
              </a:path>
              <a:path w="18288000" h="381000">
                <a:moveTo>
                  <a:pt x="13205505" y="380999"/>
                </a:moveTo>
                <a:lnTo>
                  <a:pt x="13189196" y="373379"/>
                </a:lnTo>
                <a:lnTo>
                  <a:pt x="13202169" y="369569"/>
                </a:lnTo>
                <a:lnTo>
                  <a:pt x="13346355" y="369569"/>
                </a:lnTo>
                <a:lnTo>
                  <a:pt x="13293351" y="373379"/>
                </a:lnTo>
                <a:lnTo>
                  <a:pt x="13278896" y="373379"/>
                </a:lnTo>
                <a:lnTo>
                  <a:pt x="13269999" y="377189"/>
                </a:lnTo>
                <a:lnTo>
                  <a:pt x="13225150" y="377189"/>
                </a:lnTo>
                <a:lnTo>
                  <a:pt x="13205505" y="380999"/>
                </a:lnTo>
                <a:close/>
              </a:path>
              <a:path w="18288000" h="381000">
                <a:moveTo>
                  <a:pt x="12951235" y="380999"/>
                </a:moveTo>
                <a:lnTo>
                  <a:pt x="12948084" y="377189"/>
                </a:lnTo>
                <a:lnTo>
                  <a:pt x="12889334" y="373379"/>
                </a:lnTo>
                <a:lnTo>
                  <a:pt x="12967174" y="373379"/>
                </a:lnTo>
                <a:lnTo>
                  <a:pt x="13002016" y="377189"/>
                </a:lnTo>
                <a:lnTo>
                  <a:pt x="12951235" y="380999"/>
                </a:lnTo>
                <a:close/>
              </a:path>
              <a:path w="18288000" h="381000">
                <a:moveTo>
                  <a:pt x="13301505" y="377189"/>
                </a:moveTo>
                <a:lnTo>
                  <a:pt x="13278896" y="373379"/>
                </a:lnTo>
                <a:lnTo>
                  <a:pt x="13293351" y="373379"/>
                </a:lnTo>
                <a:lnTo>
                  <a:pt x="13301505" y="377189"/>
                </a:lnTo>
                <a:close/>
              </a:path>
              <a:path w="18288000" h="381000">
                <a:moveTo>
                  <a:pt x="13382680" y="377189"/>
                </a:moveTo>
                <a:lnTo>
                  <a:pt x="13352286" y="377189"/>
                </a:lnTo>
                <a:lnTo>
                  <a:pt x="13404178" y="373379"/>
                </a:lnTo>
                <a:lnTo>
                  <a:pt x="13382680" y="377189"/>
                </a:lnTo>
                <a:close/>
              </a:path>
              <a:path w="18288000" h="381000">
                <a:moveTo>
                  <a:pt x="15141824" y="377189"/>
                </a:moveTo>
                <a:lnTo>
                  <a:pt x="15131815" y="377189"/>
                </a:lnTo>
                <a:lnTo>
                  <a:pt x="15095120" y="373379"/>
                </a:lnTo>
                <a:lnTo>
                  <a:pt x="15141824" y="377189"/>
                </a:lnTo>
                <a:close/>
              </a:path>
              <a:path w="18288000" h="381000">
                <a:moveTo>
                  <a:pt x="13235899" y="380999"/>
                </a:moveTo>
                <a:lnTo>
                  <a:pt x="13225150" y="377189"/>
                </a:lnTo>
                <a:lnTo>
                  <a:pt x="13269999" y="377189"/>
                </a:lnTo>
                <a:lnTo>
                  <a:pt x="13235899" y="380999"/>
                </a:lnTo>
                <a:close/>
              </a:path>
            </a:pathLst>
          </a:custGeom>
          <a:solidFill>
            <a:srgbClr val="F7C64E"/>
          </a:solidFill>
        </p:spPr>
        <p:txBody>
          <a:bodyPr wrap="square" lIns="0" tIns="0" rIns="0" bIns="0" rtlCol="0"/>
          <a:lstStyle/>
          <a:p>
            <a:endParaRPr/>
          </a:p>
        </p:txBody>
      </p:sp>
      <p:pic>
        <p:nvPicPr>
          <p:cNvPr id="18" name="bg object 18"/>
          <p:cNvPicPr/>
          <p:nvPr/>
        </p:nvPicPr>
        <p:blipFill>
          <a:blip r:embed="rId2" cstate="print"/>
          <a:stretch>
            <a:fillRect/>
          </a:stretch>
        </p:blipFill>
        <p:spPr>
          <a:xfrm>
            <a:off x="131188" y="0"/>
            <a:ext cx="17790993" cy="363396"/>
          </a:xfrm>
          <a:prstGeom prst="rect">
            <a:avLst/>
          </a:prstGeom>
        </p:spPr>
      </p:pic>
      <p:sp>
        <p:nvSpPr>
          <p:cNvPr id="19" name="bg object 19"/>
          <p:cNvSpPr/>
          <p:nvPr/>
        </p:nvSpPr>
        <p:spPr>
          <a:xfrm>
            <a:off x="12973456" y="8281341"/>
            <a:ext cx="5314950" cy="2005964"/>
          </a:xfrm>
          <a:custGeom>
            <a:avLst/>
            <a:gdLst/>
            <a:ahLst/>
            <a:cxnLst/>
            <a:rect l="l" t="t" r="r" b="b"/>
            <a:pathLst>
              <a:path w="5314950" h="2005965">
                <a:moveTo>
                  <a:pt x="5314544" y="2005657"/>
                </a:moveTo>
                <a:lnTo>
                  <a:pt x="0" y="2005657"/>
                </a:lnTo>
                <a:lnTo>
                  <a:pt x="34578" y="1980835"/>
                </a:lnTo>
                <a:lnTo>
                  <a:pt x="76347" y="1955380"/>
                </a:lnTo>
                <a:lnTo>
                  <a:pt x="120450" y="1932519"/>
                </a:lnTo>
                <a:lnTo>
                  <a:pt x="166743" y="1912093"/>
                </a:lnTo>
                <a:lnTo>
                  <a:pt x="215084" y="1893946"/>
                </a:lnTo>
                <a:lnTo>
                  <a:pt x="260962" y="1879736"/>
                </a:lnTo>
                <a:lnTo>
                  <a:pt x="307376" y="1868000"/>
                </a:lnTo>
                <a:lnTo>
                  <a:pt x="354125" y="1857820"/>
                </a:lnTo>
                <a:lnTo>
                  <a:pt x="447815" y="1838452"/>
                </a:lnTo>
                <a:lnTo>
                  <a:pt x="494351" y="1827427"/>
                </a:lnTo>
                <a:lnTo>
                  <a:pt x="541842" y="1813786"/>
                </a:lnTo>
                <a:lnTo>
                  <a:pt x="587985" y="1797248"/>
                </a:lnTo>
                <a:lnTo>
                  <a:pt x="632540" y="1777241"/>
                </a:lnTo>
                <a:lnTo>
                  <a:pt x="675269" y="1753192"/>
                </a:lnTo>
                <a:lnTo>
                  <a:pt x="715931" y="1724528"/>
                </a:lnTo>
                <a:lnTo>
                  <a:pt x="742467" y="1684895"/>
                </a:lnTo>
                <a:lnTo>
                  <a:pt x="744080" y="1667914"/>
                </a:lnTo>
                <a:lnTo>
                  <a:pt x="743831" y="1642928"/>
                </a:lnTo>
                <a:lnTo>
                  <a:pt x="743732" y="1617933"/>
                </a:lnTo>
                <a:lnTo>
                  <a:pt x="746503" y="1567907"/>
                </a:lnTo>
                <a:lnTo>
                  <a:pt x="756084" y="1516132"/>
                </a:lnTo>
                <a:lnTo>
                  <a:pt x="771963" y="1467447"/>
                </a:lnTo>
                <a:lnTo>
                  <a:pt x="794044" y="1421773"/>
                </a:lnTo>
                <a:lnTo>
                  <a:pt x="822236" y="1379035"/>
                </a:lnTo>
                <a:lnTo>
                  <a:pt x="856445" y="1339156"/>
                </a:lnTo>
                <a:lnTo>
                  <a:pt x="876090" y="1315895"/>
                </a:lnTo>
                <a:lnTo>
                  <a:pt x="892034" y="1290651"/>
                </a:lnTo>
                <a:lnTo>
                  <a:pt x="904394" y="1263395"/>
                </a:lnTo>
                <a:lnTo>
                  <a:pt x="913286" y="1234100"/>
                </a:lnTo>
                <a:lnTo>
                  <a:pt x="927053" y="1183761"/>
                </a:lnTo>
                <a:lnTo>
                  <a:pt x="943818" y="1135964"/>
                </a:lnTo>
                <a:lnTo>
                  <a:pt x="963533" y="1090669"/>
                </a:lnTo>
                <a:lnTo>
                  <a:pt x="986148" y="1047835"/>
                </a:lnTo>
                <a:lnTo>
                  <a:pt x="1011616" y="1007423"/>
                </a:lnTo>
                <a:lnTo>
                  <a:pt x="1039888" y="969393"/>
                </a:lnTo>
                <a:lnTo>
                  <a:pt x="1070914" y="933705"/>
                </a:lnTo>
                <a:lnTo>
                  <a:pt x="1104647" y="900319"/>
                </a:lnTo>
                <a:lnTo>
                  <a:pt x="1141038" y="869195"/>
                </a:lnTo>
                <a:lnTo>
                  <a:pt x="1180037" y="840293"/>
                </a:lnTo>
                <a:lnTo>
                  <a:pt x="1221598" y="813574"/>
                </a:lnTo>
                <a:lnTo>
                  <a:pt x="1265669" y="788998"/>
                </a:lnTo>
                <a:lnTo>
                  <a:pt x="1312205" y="766524"/>
                </a:lnTo>
                <a:lnTo>
                  <a:pt x="1360163" y="745716"/>
                </a:lnTo>
                <a:lnTo>
                  <a:pt x="1408713" y="726430"/>
                </a:lnTo>
                <a:lnTo>
                  <a:pt x="1457948" y="709146"/>
                </a:lnTo>
                <a:lnTo>
                  <a:pt x="1556370" y="680479"/>
                </a:lnTo>
                <a:lnTo>
                  <a:pt x="1603884" y="664892"/>
                </a:lnTo>
                <a:lnTo>
                  <a:pt x="1650545" y="647654"/>
                </a:lnTo>
                <a:lnTo>
                  <a:pt x="1696396" y="628832"/>
                </a:lnTo>
                <a:lnTo>
                  <a:pt x="1741478" y="608494"/>
                </a:lnTo>
                <a:lnTo>
                  <a:pt x="1785832" y="586707"/>
                </a:lnTo>
                <a:lnTo>
                  <a:pt x="1829501" y="563540"/>
                </a:lnTo>
                <a:lnTo>
                  <a:pt x="1872526" y="539061"/>
                </a:lnTo>
                <a:lnTo>
                  <a:pt x="1914949" y="513337"/>
                </a:lnTo>
                <a:lnTo>
                  <a:pt x="1956812" y="486435"/>
                </a:lnTo>
                <a:lnTo>
                  <a:pt x="1998156" y="458425"/>
                </a:lnTo>
                <a:lnTo>
                  <a:pt x="2039024" y="429374"/>
                </a:lnTo>
                <a:lnTo>
                  <a:pt x="2081692" y="398071"/>
                </a:lnTo>
                <a:lnTo>
                  <a:pt x="2123916" y="366336"/>
                </a:lnTo>
                <a:lnTo>
                  <a:pt x="2165582" y="333967"/>
                </a:lnTo>
                <a:lnTo>
                  <a:pt x="2206578" y="300762"/>
                </a:lnTo>
                <a:lnTo>
                  <a:pt x="2246789" y="266519"/>
                </a:lnTo>
                <a:lnTo>
                  <a:pt x="2286101" y="231037"/>
                </a:lnTo>
                <a:lnTo>
                  <a:pt x="2327342" y="195908"/>
                </a:lnTo>
                <a:lnTo>
                  <a:pt x="2370741" y="165002"/>
                </a:lnTo>
                <a:lnTo>
                  <a:pt x="2416100" y="137975"/>
                </a:lnTo>
                <a:lnTo>
                  <a:pt x="2463219" y="114482"/>
                </a:lnTo>
                <a:lnTo>
                  <a:pt x="2511899" y="94181"/>
                </a:lnTo>
                <a:lnTo>
                  <a:pt x="2561942" y="76726"/>
                </a:lnTo>
                <a:lnTo>
                  <a:pt x="2613150" y="61775"/>
                </a:lnTo>
                <a:lnTo>
                  <a:pt x="2665322" y="48983"/>
                </a:lnTo>
                <a:lnTo>
                  <a:pt x="2712817" y="39073"/>
                </a:lnTo>
                <a:lnTo>
                  <a:pt x="2760462" y="30604"/>
                </a:lnTo>
                <a:lnTo>
                  <a:pt x="2808244" y="23477"/>
                </a:lnTo>
                <a:lnTo>
                  <a:pt x="2856152" y="17591"/>
                </a:lnTo>
                <a:lnTo>
                  <a:pt x="2904175" y="12848"/>
                </a:lnTo>
                <a:lnTo>
                  <a:pt x="2952301" y="9148"/>
                </a:lnTo>
                <a:lnTo>
                  <a:pt x="3001596" y="6329"/>
                </a:lnTo>
                <a:lnTo>
                  <a:pt x="3002073" y="6329"/>
                </a:lnTo>
                <a:lnTo>
                  <a:pt x="3048818" y="4476"/>
                </a:lnTo>
                <a:lnTo>
                  <a:pt x="3097186" y="3306"/>
                </a:lnTo>
                <a:lnTo>
                  <a:pt x="3148378" y="2749"/>
                </a:lnTo>
                <a:lnTo>
                  <a:pt x="3270972" y="2749"/>
                </a:lnTo>
                <a:lnTo>
                  <a:pt x="3270973" y="342"/>
                </a:lnTo>
                <a:lnTo>
                  <a:pt x="3371897" y="128"/>
                </a:lnTo>
                <a:lnTo>
                  <a:pt x="3421412" y="0"/>
                </a:lnTo>
                <a:lnTo>
                  <a:pt x="3521687" y="698"/>
                </a:lnTo>
                <a:lnTo>
                  <a:pt x="3573177" y="2429"/>
                </a:lnTo>
                <a:lnTo>
                  <a:pt x="3624160" y="6047"/>
                </a:lnTo>
                <a:lnTo>
                  <a:pt x="3674556" y="11822"/>
                </a:lnTo>
                <a:lnTo>
                  <a:pt x="3724285" y="20023"/>
                </a:lnTo>
                <a:lnTo>
                  <a:pt x="3773269" y="30918"/>
                </a:lnTo>
                <a:lnTo>
                  <a:pt x="3821429" y="44777"/>
                </a:lnTo>
                <a:lnTo>
                  <a:pt x="3868426" y="61775"/>
                </a:lnTo>
                <a:lnTo>
                  <a:pt x="3914957" y="82462"/>
                </a:lnTo>
                <a:lnTo>
                  <a:pt x="3960167" y="106825"/>
                </a:lnTo>
                <a:lnTo>
                  <a:pt x="4004236" y="135229"/>
                </a:lnTo>
                <a:lnTo>
                  <a:pt x="4049906" y="160171"/>
                </a:lnTo>
                <a:lnTo>
                  <a:pt x="4097164" y="173719"/>
                </a:lnTo>
                <a:lnTo>
                  <a:pt x="4145690" y="178225"/>
                </a:lnTo>
                <a:lnTo>
                  <a:pt x="5314544" y="178225"/>
                </a:lnTo>
                <a:lnTo>
                  <a:pt x="5314544" y="2005657"/>
                </a:lnTo>
                <a:close/>
              </a:path>
              <a:path w="5314950" h="2005965">
                <a:moveTo>
                  <a:pt x="5314544" y="178225"/>
                </a:moveTo>
                <a:lnTo>
                  <a:pt x="4145690" y="178225"/>
                </a:lnTo>
                <a:lnTo>
                  <a:pt x="4195161" y="176040"/>
                </a:lnTo>
                <a:lnTo>
                  <a:pt x="4245256" y="169515"/>
                </a:lnTo>
                <a:lnTo>
                  <a:pt x="4297593" y="135861"/>
                </a:lnTo>
                <a:lnTo>
                  <a:pt x="4341665" y="104701"/>
                </a:lnTo>
                <a:lnTo>
                  <a:pt x="4385964" y="75008"/>
                </a:lnTo>
                <a:lnTo>
                  <a:pt x="4431264" y="48776"/>
                </a:lnTo>
                <a:lnTo>
                  <a:pt x="4478343" y="27998"/>
                </a:lnTo>
                <a:lnTo>
                  <a:pt x="4527976" y="14667"/>
                </a:lnTo>
                <a:lnTo>
                  <a:pt x="4584042" y="7658"/>
                </a:lnTo>
                <a:lnTo>
                  <a:pt x="4635467" y="6329"/>
                </a:lnTo>
                <a:lnTo>
                  <a:pt x="4683816" y="9345"/>
                </a:lnTo>
                <a:lnTo>
                  <a:pt x="4730657" y="15370"/>
                </a:lnTo>
                <a:lnTo>
                  <a:pt x="4826080" y="31106"/>
                </a:lnTo>
                <a:lnTo>
                  <a:pt x="4877794" y="38146"/>
                </a:lnTo>
                <a:lnTo>
                  <a:pt x="4934266" y="42852"/>
                </a:lnTo>
                <a:lnTo>
                  <a:pt x="4979759" y="47543"/>
                </a:lnTo>
                <a:lnTo>
                  <a:pt x="5028016" y="56518"/>
                </a:lnTo>
                <a:lnTo>
                  <a:pt x="5078400" y="68992"/>
                </a:lnTo>
                <a:lnTo>
                  <a:pt x="5130274" y="84182"/>
                </a:lnTo>
                <a:lnTo>
                  <a:pt x="5183003" y="101303"/>
                </a:lnTo>
                <a:lnTo>
                  <a:pt x="5314544" y="147429"/>
                </a:lnTo>
                <a:lnTo>
                  <a:pt x="5314544" y="178225"/>
                </a:lnTo>
                <a:close/>
              </a:path>
            </a:pathLst>
          </a:custGeom>
          <a:solidFill>
            <a:srgbClr val="774017"/>
          </a:solidFill>
        </p:spPr>
        <p:txBody>
          <a:bodyPr wrap="square" lIns="0" tIns="0" rIns="0" bIns="0" rtlCol="0"/>
          <a:lstStyle/>
          <a:p>
            <a:endParaRPr/>
          </a:p>
        </p:txBody>
      </p:sp>
      <p:sp>
        <p:nvSpPr>
          <p:cNvPr id="20" name="bg object 20"/>
          <p:cNvSpPr/>
          <p:nvPr/>
        </p:nvSpPr>
        <p:spPr>
          <a:xfrm>
            <a:off x="14836976" y="9153769"/>
            <a:ext cx="1921510" cy="1133475"/>
          </a:xfrm>
          <a:custGeom>
            <a:avLst/>
            <a:gdLst/>
            <a:ahLst/>
            <a:cxnLst/>
            <a:rect l="l" t="t" r="r" b="b"/>
            <a:pathLst>
              <a:path w="1921509" h="1133475">
                <a:moveTo>
                  <a:pt x="1098156" y="440251"/>
                </a:moveTo>
                <a:lnTo>
                  <a:pt x="1069990" y="396859"/>
                </a:lnTo>
                <a:lnTo>
                  <a:pt x="1042402" y="352793"/>
                </a:lnTo>
                <a:lnTo>
                  <a:pt x="1015296" y="307973"/>
                </a:lnTo>
                <a:lnTo>
                  <a:pt x="988526" y="262243"/>
                </a:lnTo>
                <a:lnTo>
                  <a:pt x="961946" y="215443"/>
                </a:lnTo>
                <a:lnTo>
                  <a:pt x="1317981" y="0"/>
                </a:lnTo>
                <a:lnTo>
                  <a:pt x="1331040" y="11136"/>
                </a:lnTo>
                <a:lnTo>
                  <a:pt x="1340313" y="23592"/>
                </a:lnTo>
                <a:lnTo>
                  <a:pt x="1347494" y="36560"/>
                </a:lnTo>
                <a:lnTo>
                  <a:pt x="1354279" y="49232"/>
                </a:lnTo>
                <a:lnTo>
                  <a:pt x="1581636" y="439894"/>
                </a:lnTo>
                <a:lnTo>
                  <a:pt x="1098156" y="439894"/>
                </a:lnTo>
                <a:lnTo>
                  <a:pt x="1098156" y="440251"/>
                </a:lnTo>
                <a:close/>
              </a:path>
              <a:path w="1921509" h="1133475">
                <a:moveTo>
                  <a:pt x="78026" y="475731"/>
                </a:moveTo>
                <a:lnTo>
                  <a:pt x="33335" y="473120"/>
                </a:lnTo>
                <a:lnTo>
                  <a:pt x="33315" y="442915"/>
                </a:lnTo>
                <a:lnTo>
                  <a:pt x="33198" y="352793"/>
                </a:lnTo>
                <a:lnTo>
                  <a:pt x="33110" y="307973"/>
                </a:lnTo>
                <a:lnTo>
                  <a:pt x="32719" y="269079"/>
                </a:lnTo>
                <a:lnTo>
                  <a:pt x="31642" y="217770"/>
                </a:lnTo>
                <a:lnTo>
                  <a:pt x="29808" y="166156"/>
                </a:lnTo>
                <a:lnTo>
                  <a:pt x="27024" y="114147"/>
                </a:lnTo>
                <a:lnTo>
                  <a:pt x="23095" y="61649"/>
                </a:lnTo>
                <a:lnTo>
                  <a:pt x="470873" y="67088"/>
                </a:lnTo>
                <a:lnTo>
                  <a:pt x="469804" y="67088"/>
                </a:lnTo>
                <a:lnTo>
                  <a:pt x="610297" y="68595"/>
                </a:lnTo>
                <a:lnTo>
                  <a:pt x="884374" y="68595"/>
                </a:lnTo>
                <a:lnTo>
                  <a:pt x="884374" y="442490"/>
                </a:lnTo>
                <a:lnTo>
                  <a:pt x="938999" y="442490"/>
                </a:lnTo>
                <a:lnTo>
                  <a:pt x="1098156" y="442915"/>
                </a:lnTo>
                <a:lnTo>
                  <a:pt x="1098156" y="475473"/>
                </a:lnTo>
                <a:lnTo>
                  <a:pt x="126139" y="475473"/>
                </a:lnTo>
                <a:lnTo>
                  <a:pt x="78026" y="475731"/>
                </a:lnTo>
                <a:close/>
              </a:path>
              <a:path w="1921509" h="1133475">
                <a:moveTo>
                  <a:pt x="884374" y="68595"/>
                </a:moveTo>
                <a:lnTo>
                  <a:pt x="782720" y="68595"/>
                </a:lnTo>
                <a:lnTo>
                  <a:pt x="847576" y="67847"/>
                </a:lnTo>
                <a:lnTo>
                  <a:pt x="845564" y="67847"/>
                </a:lnTo>
                <a:lnTo>
                  <a:pt x="884968" y="67088"/>
                </a:lnTo>
                <a:lnTo>
                  <a:pt x="884374" y="67088"/>
                </a:lnTo>
                <a:lnTo>
                  <a:pt x="884374" y="68595"/>
                </a:lnTo>
                <a:close/>
              </a:path>
              <a:path w="1921509" h="1133475">
                <a:moveTo>
                  <a:pt x="1098156" y="442915"/>
                </a:moveTo>
                <a:lnTo>
                  <a:pt x="1019438" y="442704"/>
                </a:lnTo>
                <a:lnTo>
                  <a:pt x="1046873" y="442490"/>
                </a:lnTo>
                <a:lnTo>
                  <a:pt x="1045914" y="442490"/>
                </a:lnTo>
                <a:lnTo>
                  <a:pt x="1098156" y="439894"/>
                </a:lnTo>
                <a:lnTo>
                  <a:pt x="1097924" y="439894"/>
                </a:lnTo>
                <a:lnTo>
                  <a:pt x="1098156" y="440251"/>
                </a:lnTo>
                <a:lnTo>
                  <a:pt x="1098156" y="442915"/>
                </a:lnTo>
                <a:close/>
              </a:path>
              <a:path w="1921509" h="1133475">
                <a:moveTo>
                  <a:pt x="1388341" y="849893"/>
                </a:moveTo>
                <a:lnTo>
                  <a:pt x="1342554" y="849893"/>
                </a:lnTo>
                <a:lnTo>
                  <a:pt x="1261367" y="715159"/>
                </a:lnTo>
                <a:lnTo>
                  <a:pt x="1235397" y="671464"/>
                </a:lnTo>
                <a:lnTo>
                  <a:pt x="1207658" y="625415"/>
                </a:lnTo>
                <a:lnTo>
                  <a:pt x="1179461" y="579637"/>
                </a:lnTo>
                <a:lnTo>
                  <a:pt x="1151414" y="533771"/>
                </a:lnTo>
                <a:lnTo>
                  <a:pt x="1124127" y="487455"/>
                </a:lnTo>
                <a:lnTo>
                  <a:pt x="1098156" y="440251"/>
                </a:lnTo>
                <a:lnTo>
                  <a:pt x="1098156" y="439894"/>
                </a:lnTo>
                <a:lnTo>
                  <a:pt x="1581636" y="439894"/>
                </a:lnTo>
                <a:lnTo>
                  <a:pt x="1680208" y="609572"/>
                </a:lnTo>
                <a:lnTo>
                  <a:pt x="1688118" y="623056"/>
                </a:lnTo>
                <a:lnTo>
                  <a:pt x="1694510" y="637335"/>
                </a:lnTo>
                <a:lnTo>
                  <a:pt x="1696791" y="653444"/>
                </a:lnTo>
                <a:lnTo>
                  <a:pt x="1692365" y="672420"/>
                </a:lnTo>
                <a:lnTo>
                  <a:pt x="1387139" y="845512"/>
                </a:lnTo>
                <a:lnTo>
                  <a:pt x="1388341" y="849893"/>
                </a:lnTo>
                <a:close/>
              </a:path>
              <a:path w="1921509" h="1133475">
                <a:moveTo>
                  <a:pt x="1098156" y="442915"/>
                </a:moveTo>
                <a:lnTo>
                  <a:pt x="992591" y="442915"/>
                </a:lnTo>
                <a:lnTo>
                  <a:pt x="1019438" y="442704"/>
                </a:lnTo>
                <a:lnTo>
                  <a:pt x="1098156" y="442915"/>
                </a:lnTo>
                <a:close/>
              </a:path>
              <a:path w="1921509" h="1133475">
                <a:moveTo>
                  <a:pt x="1921419" y="1133229"/>
                </a:moveTo>
                <a:lnTo>
                  <a:pt x="0" y="1133229"/>
                </a:lnTo>
                <a:lnTo>
                  <a:pt x="92" y="892818"/>
                </a:lnTo>
                <a:lnTo>
                  <a:pt x="1115" y="879980"/>
                </a:lnTo>
                <a:lnTo>
                  <a:pt x="5118" y="866730"/>
                </a:lnTo>
                <a:lnTo>
                  <a:pt x="13979" y="852940"/>
                </a:lnTo>
                <a:lnTo>
                  <a:pt x="206561" y="852940"/>
                </a:lnTo>
                <a:lnTo>
                  <a:pt x="206561" y="478711"/>
                </a:lnTo>
                <a:lnTo>
                  <a:pt x="164391" y="475473"/>
                </a:lnTo>
                <a:lnTo>
                  <a:pt x="1098156" y="475473"/>
                </a:lnTo>
                <a:lnTo>
                  <a:pt x="1098156" y="849893"/>
                </a:lnTo>
                <a:lnTo>
                  <a:pt x="1388341" y="849893"/>
                </a:lnTo>
                <a:lnTo>
                  <a:pt x="1389527" y="854216"/>
                </a:lnTo>
                <a:lnTo>
                  <a:pt x="1921419" y="854216"/>
                </a:lnTo>
                <a:lnTo>
                  <a:pt x="1921419" y="1133229"/>
                </a:lnTo>
                <a:close/>
              </a:path>
            </a:pathLst>
          </a:custGeom>
          <a:solidFill>
            <a:srgbClr val="997B66"/>
          </a:solidFill>
        </p:spPr>
        <p:txBody>
          <a:bodyPr wrap="square" lIns="0" tIns="0" rIns="0" bIns="0" rtlCol="0"/>
          <a:lstStyle/>
          <a:p>
            <a:endParaRPr/>
          </a:p>
        </p:txBody>
      </p:sp>
      <p:sp>
        <p:nvSpPr>
          <p:cNvPr id="21" name="bg object 21"/>
          <p:cNvSpPr/>
          <p:nvPr/>
        </p:nvSpPr>
        <p:spPr>
          <a:xfrm>
            <a:off x="14197334" y="8121306"/>
            <a:ext cx="3935095" cy="2165985"/>
          </a:xfrm>
          <a:custGeom>
            <a:avLst/>
            <a:gdLst/>
            <a:ahLst/>
            <a:cxnLst/>
            <a:rect l="l" t="t" r="r" b="b"/>
            <a:pathLst>
              <a:path w="3935094" h="2165984">
                <a:moveTo>
                  <a:pt x="3890744" y="2165692"/>
                </a:moveTo>
                <a:lnTo>
                  <a:pt x="3757436" y="2165692"/>
                </a:lnTo>
                <a:lnTo>
                  <a:pt x="3762509" y="1942771"/>
                </a:lnTo>
                <a:lnTo>
                  <a:pt x="3769410" y="1630689"/>
                </a:lnTo>
                <a:lnTo>
                  <a:pt x="3797228" y="353527"/>
                </a:lnTo>
                <a:lnTo>
                  <a:pt x="3802820" y="101189"/>
                </a:lnTo>
                <a:lnTo>
                  <a:pt x="3807375" y="51437"/>
                </a:lnTo>
                <a:lnTo>
                  <a:pt x="3829325" y="14081"/>
                </a:lnTo>
                <a:lnTo>
                  <a:pt x="3869373" y="0"/>
                </a:lnTo>
                <a:lnTo>
                  <a:pt x="3892061" y="3734"/>
                </a:lnTo>
                <a:lnTo>
                  <a:pt x="3925323" y="31910"/>
                </a:lnTo>
                <a:lnTo>
                  <a:pt x="3935097" y="75131"/>
                </a:lnTo>
                <a:lnTo>
                  <a:pt x="3935021" y="101189"/>
                </a:lnTo>
                <a:lnTo>
                  <a:pt x="3920889" y="757023"/>
                </a:lnTo>
                <a:lnTo>
                  <a:pt x="3917695" y="909566"/>
                </a:lnTo>
                <a:lnTo>
                  <a:pt x="3915627" y="1011263"/>
                </a:lnTo>
                <a:lnTo>
                  <a:pt x="3913622" y="1112960"/>
                </a:lnTo>
                <a:lnTo>
                  <a:pt x="3912647" y="1163810"/>
                </a:lnTo>
                <a:lnTo>
                  <a:pt x="3911964" y="1211467"/>
                </a:lnTo>
                <a:lnTo>
                  <a:pt x="3911658" y="1259132"/>
                </a:lnTo>
                <a:lnTo>
                  <a:pt x="3911631" y="1306801"/>
                </a:lnTo>
                <a:lnTo>
                  <a:pt x="3911782" y="1354474"/>
                </a:lnTo>
                <a:lnTo>
                  <a:pt x="3912225" y="1449822"/>
                </a:lnTo>
                <a:lnTo>
                  <a:pt x="3912318" y="1497484"/>
                </a:lnTo>
                <a:lnTo>
                  <a:pt x="3904992" y="1497484"/>
                </a:lnTo>
                <a:lnTo>
                  <a:pt x="3890744" y="2165692"/>
                </a:lnTo>
                <a:close/>
              </a:path>
              <a:path w="3935094" h="2165984">
                <a:moveTo>
                  <a:pt x="94007" y="2165692"/>
                </a:moveTo>
                <a:lnTo>
                  <a:pt x="0" y="2165692"/>
                </a:lnTo>
                <a:lnTo>
                  <a:pt x="3938" y="690347"/>
                </a:lnTo>
                <a:lnTo>
                  <a:pt x="3913" y="669477"/>
                </a:lnTo>
                <a:lnTo>
                  <a:pt x="3797" y="665182"/>
                </a:lnTo>
                <a:lnTo>
                  <a:pt x="4544" y="659093"/>
                </a:lnTo>
                <a:lnTo>
                  <a:pt x="4640" y="658313"/>
                </a:lnTo>
                <a:lnTo>
                  <a:pt x="10007" y="637770"/>
                </a:lnTo>
                <a:lnTo>
                  <a:pt x="20067" y="622404"/>
                </a:lnTo>
                <a:lnTo>
                  <a:pt x="34192" y="612814"/>
                </a:lnTo>
                <a:lnTo>
                  <a:pt x="51754" y="609595"/>
                </a:lnTo>
                <a:lnTo>
                  <a:pt x="69333" y="613073"/>
                </a:lnTo>
                <a:lnTo>
                  <a:pt x="97585" y="659093"/>
                </a:lnTo>
                <a:lnTo>
                  <a:pt x="98217" y="1714521"/>
                </a:lnTo>
                <a:lnTo>
                  <a:pt x="94007" y="1714521"/>
                </a:lnTo>
                <a:lnTo>
                  <a:pt x="94007" y="2165692"/>
                </a:lnTo>
                <a:close/>
              </a:path>
              <a:path w="3935094" h="2165984">
                <a:moveTo>
                  <a:pt x="1627220" y="2165692"/>
                </a:moveTo>
                <a:lnTo>
                  <a:pt x="1589910" y="2165692"/>
                </a:lnTo>
                <a:lnTo>
                  <a:pt x="1591519" y="2122417"/>
                </a:lnTo>
                <a:lnTo>
                  <a:pt x="1592728" y="2074655"/>
                </a:lnTo>
                <a:lnTo>
                  <a:pt x="1592814" y="2071244"/>
                </a:lnTo>
                <a:lnTo>
                  <a:pt x="1593231" y="2029908"/>
                </a:lnTo>
                <a:lnTo>
                  <a:pt x="1593114" y="1994891"/>
                </a:lnTo>
                <a:lnTo>
                  <a:pt x="1593006" y="1982018"/>
                </a:lnTo>
                <a:lnTo>
                  <a:pt x="1592936" y="1973789"/>
                </a:lnTo>
                <a:lnTo>
                  <a:pt x="1592815" y="1966689"/>
                </a:lnTo>
                <a:lnTo>
                  <a:pt x="1591362" y="1918856"/>
                </a:lnTo>
                <a:lnTo>
                  <a:pt x="1586224" y="1911566"/>
                </a:lnTo>
                <a:lnTo>
                  <a:pt x="1578286" y="1911386"/>
                </a:lnTo>
                <a:lnTo>
                  <a:pt x="1575080" y="1911386"/>
                </a:lnTo>
                <a:lnTo>
                  <a:pt x="1526819" y="1910700"/>
                </a:lnTo>
                <a:lnTo>
                  <a:pt x="1237322" y="1903157"/>
                </a:lnTo>
                <a:lnTo>
                  <a:pt x="1086515" y="1901900"/>
                </a:lnTo>
                <a:lnTo>
                  <a:pt x="1032260" y="1900507"/>
                </a:lnTo>
                <a:lnTo>
                  <a:pt x="860164" y="1894124"/>
                </a:lnTo>
                <a:lnTo>
                  <a:pt x="837810" y="1878328"/>
                </a:lnTo>
                <a:lnTo>
                  <a:pt x="845438" y="1866820"/>
                </a:lnTo>
                <a:lnTo>
                  <a:pt x="845650" y="1866820"/>
                </a:lnTo>
                <a:lnTo>
                  <a:pt x="855722" y="1862641"/>
                </a:lnTo>
                <a:lnTo>
                  <a:pt x="867512" y="1862398"/>
                </a:lnTo>
                <a:lnTo>
                  <a:pt x="879383" y="1863111"/>
                </a:lnTo>
                <a:lnTo>
                  <a:pt x="1180120" y="1868171"/>
                </a:lnTo>
                <a:lnTo>
                  <a:pt x="1335149" y="1869410"/>
                </a:lnTo>
                <a:lnTo>
                  <a:pt x="1649729" y="1877523"/>
                </a:lnTo>
                <a:lnTo>
                  <a:pt x="1702171" y="1878328"/>
                </a:lnTo>
                <a:lnTo>
                  <a:pt x="1725445" y="1878328"/>
                </a:lnTo>
                <a:lnTo>
                  <a:pt x="1734436" y="1882302"/>
                </a:lnTo>
                <a:lnTo>
                  <a:pt x="1742607" y="1894858"/>
                </a:lnTo>
                <a:lnTo>
                  <a:pt x="1712410" y="1908298"/>
                </a:lnTo>
                <a:lnTo>
                  <a:pt x="1682434" y="1911105"/>
                </a:lnTo>
                <a:lnTo>
                  <a:pt x="1649575" y="1911105"/>
                </a:lnTo>
                <a:lnTo>
                  <a:pt x="1618817" y="1915367"/>
                </a:lnTo>
                <a:lnTo>
                  <a:pt x="1625388" y="1966689"/>
                </a:lnTo>
                <a:lnTo>
                  <a:pt x="1627499" y="2017463"/>
                </a:lnTo>
                <a:lnTo>
                  <a:pt x="1627373" y="2054033"/>
                </a:lnTo>
                <a:lnTo>
                  <a:pt x="1627266" y="2074655"/>
                </a:lnTo>
                <a:lnTo>
                  <a:pt x="1626994" y="2107076"/>
                </a:lnTo>
                <a:lnTo>
                  <a:pt x="1627027" y="2139223"/>
                </a:lnTo>
                <a:lnTo>
                  <a:pt x="1627136" y="2154201"/>
                </a:lnTo>
                <a:lnTo>
                  <a:pt x="1627220" y="2165692"/>
                </a:lnTo>
                <a:close/>
              </a:path>
              <a:path w="3935094" h="2165984">
                <a:moveTo>
                  <a:pt x="1725445" y="1878328"/>
                </a:moveTo>
                <a:lnTo>
                  <a:pt x="1702171" y="1878328"/>
                </a:lnTo>
                <a:lnTo>
                  <a:pt x="1714927" y="1877523"/>
                </a:lnTo>
                <a:lnTo>
                  <a:pt x="1723625" y="1877523"/>
                </a:lnTo>
                <a:lnTo>
                  <a:pt x="1725445" y="1878328"/>
                </a:lnTo>
                <a:close/>
              </a:path>
              <a:path w="3935094" h="2165984">
                <a:moveTo>
                  <a:pt x="1057857" y="2165692"/>
                </a:moveTo>
                <a:lnTo>
                  <a:pt x="758297" y="2165692"/>
                </a:lnTo>
                <a:lnTo>
                  <a:pt x="754918" y="2113900"/>
                </a:lnTo>
                <a:lnTo>
                  <a:pt x="755733" y="2074655"/>
                </a:lnTo>
                <a:lnTo>
                  <a:pt x="755850" y="2068996"/>
                </a:lnTo>
                <a:lnTo>
                  <a:pt x="762501" y="2001569"/>
                </a:lnTo>
                <a:lnTo>
                  <a:pt x="773955" y="1964942"/>
                </a:lnTo>
                <a:lnTo>
                  <a:pt x="819027" y="1960675"/>
                </a:lnTo>
                <a:lnTo>
                  <a:pt x="870705" y="1958979"/>
                </a:lnTo>
                <a:lnTo>
                  <a:pt x="924285" y="1959774"/>
                </a:lnTo>
                <a:lnTo>
                  <a:pt x="975063" y="1962978"/>
                </a:lnTo>
                <a:lnTo>
                  <a:pt x="1017463" y="1968398"/>
                </a:lnTo>
                <a:lnTo>
                  <a:pt x="1017889" y="1968398"/>
                </a:lnTo>
                <a:lnTo>
                  <a:pt x="1049396" y="1976289"/>
                </a:lnTo>
                <a:lnTo>
                  <a:pt x="1056611" y="2029908"/>
                </a:lnTo>
                <a:lnTo>
                  <a:pt x="1059943" y="2084200"/>
                </a:lnTo>
                <a:lnTo>
                  <a:pt x="1059812" y="2107076"/>
                </a:lnTo>
                <a:lnTo>
                  <a:pt x="1059723" y="2122417"/>
                </a:lnTo>
                <a:lnTo>
                  <a:pt x="1059627" y="2139223"/>
                </a:lnTo>
                <a:lnTo>
                  <a:pt x="1057857" y="2165692"/>
                </a:lnTo>
                <a:close/>
              </a:path>
              <a:path w="3935094" h="2165984">
                <a:moveTo>
                  <a:pt x="1465518" y="2165692"/>
                </a:moveTo>
                <a:lnTo>
                  <a:pt x="1141509" y="2165692"/>
                </a:lnTo>
                <a:lnTo>
                  <a:pt x="1140613" y="2154201"/>
                </a:lnTo>
                <a:lnTo>
                  <a:pt x="1140522" y="2153036"/>
                </a:lnTo>
                <a:lnTo>
                  <a:pt x="1139147" y="2108249"/>
                </a:lnTo>
                <a:lnTo>
                  <a:pt x="1140618" y="2063095"/>
                </a:lnTo>
                <a:lnTo>
                  <a:pt x="1145642" y="2017896"/>
                </a:lnTo>
                <a:lnTo>
                  <a:pt x="1145690" y="2017463"/>
                </a:lnTo>
                <a:lnTo>
                  <a:pt x="1155116" y="1971244"/>
                </a:lnTo>
                <a:lnTo>
                  <a:pt x="1212271" y="1968398"/>
                </a:lnTo>
                <a:lnTo>
                  <a:pt x="1215547" y="1968398"/>
                </a:lnTo>
                <a:lnTo>
                  <a:pt x="1266414" y="1967754"/>
                </a:lnTo>
                <a:lnTo>
                  <a:pt x="1321090" y="1968398"/>
                </a:lnTo>
                <a:lnTo>
                  <a:pt x="1429438" y="1970747"/>
                </a:lnTo>
                <a:lnTo>
                  <a:pt x="1470140" y="1994891"/>
                </a:lnTo>
                <a:lnTo>
                  <a:pt x="1476151" y="2059576"/>
                </a:lnTo>
                <a:lnTo>
                  <a:pt x="1474295" y="2107076"/>
                </a:lnTo>
                <a:lnTo>
                  <a:pt x="1468220" y="2154201"/>
                </a:lnTo>
                <a:lnTo>
                  <a:pt x="1465518" y="2165692"/>
                </a:lnTo>
                <a:close/>
              </a:path>
              <a:path w="3935094" h="2165984">
                <a:moveTo>
                  <a:pt x="2041904" y="2165692"/>
                </a:moveTo>
                <a:lnTo>
                  <a:pt x="1739432" y="2165692"/>
                </a:lnTo>
                <a:lnTo>
                  <a:pt x="1743090" y="2122417"/>
                </a:lnTo>
                <a:lnTo>
                  <a:pt x="1747697" y="2074655"/>
                </a:lnTo>
                <a:lnTo>
                  <a:pt x="1752067" y="2027480"/>
                </a:lnTo>
                <a:lnTo>
                  <a:pt x="1755491" y="1980260"/>
                </a:lnTo>
                <a:lnTo>
                  <a:pt x="2041904" y="1980260"/>
                </a:lnTo>
                <a:lnTo>
                  <a:pt x="2041904" y="2165692"/>
                </a:lnTo>
                <a:close/>
              </a:path>
              <a:path w="3935094" h="2165984">
                <a:moveTo>
                  <a:pt x="2486037" y="2165692"/>
                </a:moveTo>
                <a:lnTo>
                  <a:pt x="2155448" y="2165692"/>
                </a:lnTo>
                <a:lnTo>
                  <a:pt x="2156294" y="2144442"/>
                </a:lnTo>
                <a:lnTo>
                  <a:pt x="2159741" y="2090495"/>
                </a:lnTo>
                <a:lnTo>
                  <a:pt x="2164547" y="2036068"/>
                </a:lnTo>
                <a:lnTo>
                  <a:pt x="2170751" y="1981089"/>
                </a:lnTo>
                <a:lnTo>
                  <a:pt x="2266485" y="1970185"/>
                </a:lnTo>
                <a:lnTo>
                  <a:pt x="2314448" y="1965542"/>
                </a:lnTo>
                <a:lnTo>
                  <a:pt x="2362529" y="1962205"/>
                </a:lnTo>
                <a:lnTo>
                  <a:pt x="2410771" y="1960747"/>
                </a:lnTo>
                <a:lnTo>
                  <a:pt x="2459212" y="1961745"/>
                </a:lnTo>
                <a:lnTo>
                  <a:pt x="2472157" y="1983505"/>
                </a:lnTo>
                <a:lnTo>
                  <a:pt x="2478082" y="2005633"/>
                </a:lnTo>
                <a:lnTo>
                  <a:pt x="2480447" y="2027666"/>
                </a:lnTo>
                <a:lnTo>
                  <a:pt x="2482711" y="2049142"/>
                </a:lnTo>
                <a:lnTo>
                  <a:pt x="2486817" y="2086402"/>
                </a:lnTo>
                <a:lnTo>
                  <a:pt x="2487774" y="2123800"/>
                </a:lnTo>
                <a:lnTo>
                  <a:pt x="2486386" y="2161247"/>
                </a:lnTo>
                <a:lnTo>
                  <a:pt x="2486037" y="2165692"/>
                </a:lnTo>
                <a:close/>
              </a:path>
              <a:path w="3935094" h="2165984">
                <a:moveTo>
                  <a:pt x="957644" y="1417925"/>
                </a:moveTo>
                <a:lnTo>
                  <a:pt x="903992" y="1417603"/>
                </a:lnTo>
                <a:lnTo>
                  <a:pt x="850342" y="1416289"/>
                </a:lnTo>
                <a:lnTo>
                  <a:pt x="796551" y="1413922"/>
                </a:lnTo>
                <a:lnTo>
                  <a:pt x="742478" y="1410439"/>
                </a:lnTo>
                <a:lnTo>
                  <a:pt x="742478" y="1152791"/>
                </a:lnTo>
                <a:lnTo>
                  <a:pt x="1061510" y="1152791"/>
                </a:lnTo>
                <a:lnTo>
                  <a:pt x="1063803" y="1204899"/>
                </a:lnTo>
                <a:lnTo>
                  <a:pt x="1067933" y="1256928"/>
                </a:lnTo>
                <a:lnTo>
                  <a:pt x="1071318" y="1309208"/>
                </a:lnTo>
                <a:lnTo>
                  <a:pt x="1071374" y="1362069"/>
                </a:lnTo>
                <a:lnTo>
                  <a:pt x="1065517" y="1415839"/>
                </a:lnTo>
                <a:lnTo>
                  <a:pt x="1011439" y="1417316"/>
                </a:lnTo>
                <a:lnTo>
                  <a:pt x="957644" y="1417925"/>
                </a:lnTo>
                <a:close/>
              </a:path>
              <a:path w="3935094" h="2165984">
                <a:moveTo>
                  <a:pt x="1161484" y="1419179"/>
                </a:moveTo>
                <a:lnTo>
                  <a:pt x="1157345" y="1366027"/>
                </a:lnTo>
                <a:lnTo>
                  <a:pt x="1156639" y="1317273"/>
                </a:lnTo>
                <a:lnTo>
                  <a:pt x="1156581" y="1313225"/>
                </a:lnTo>
                <a:lnTo>
                  <a:pt x="1158392" y="1208721"/>
                </a:lnTo>
                <a:lnTo>
                  <a:pt x="1158409" y="1207715"/>
                </a:lnTo>
                <a:lnTo>
                  <a:pt x="1157620" y="1154530"/>
                </a:lnTo>
                <a:lnTo>
                  <a:pt x="1464214" y="1154530"/>
                </a:lnTo>
                <a:lnTo>
                  <a:pt x="1466370" y="1207715"/>
                </a:lnTo>
                <a:lnTo>
                  <a:pt x="1466411" y="1208721"/>
                </a:lnTo>
                <a:lnTo>
                  <a:pt x="1467769" y="1262907"/>
                </a:lnTo>
                <a:lnTo>
                  <a:pt x="1467868" y="1317273"/>
                </a:lnTo>
                <a:lnTo>
                  <a:pt x="1466289" y="1372005"/>
                </a:lnTo>
                <a:lnTo>
                  <a:pt x="1463205" y="1418346"/>
                </a:lnTo>
                <a:lnTo>
                  <a:pt x="1212240" y="1418346"/>
                </a:lnTo>
                <a:lnTo>
                  <a:pt x="1161484" y="1419179"/>
                </a:lnTo>
                <a:close/>
              </a:path>
              <a:path w="3935094" h="2165984">
                <a:moveTo>
                  <a:pt x="1462610" y="1427287"/>
                </a:moveTo>
                <a:lnTo>
                  <a:pt x="1311788" y="1420412"/>
                </a:lnTo>
                <a:lnTo>
                  <a:pt x="1262199" y="1418880"/>
                </a:lnTo>
                <a:lnTo>
                  <a:pt x="1212240" y="1418346"/>
                </a:lnTo>
                <a:lnTo>
                  <a:pt x="1463205" y="1418346"/>
                </a:lnTo>
                <a:lnTo>
                  <a:pt x="1462610" y="1427287"/>
                </a:lnTo>
                <a:close/>
              </a:path>
              <a:path w="3935094" h="2165984">
                <a:moveTo>
                  <a:pt x="1391622" y="1828980"/>
                </a:moveTo>
                <a:lnTo>
                  <a:pt x="1338907" y="1826642"/>
                </a:lnTo>
                <a:lnTo>
                  <a:pt x="1306407" y="1821341"/>
                </a:lnTo>
                <a:lnTo>
                  <a:pt x="1297953" y="1781839"/>
                </a:lnTo>
                <a:lnTo>
                  <a:pt x="1294241" y="1735516"/>
                </a:lnTo>
                <a:lnTo>
                  <a:pt x="1295282" y="1684683"/>
                </a:lnTo>
                <a:lnTo>
                  <a:pt x="1301088" y="1631653"/>
                </a:lnTo>
                <a:lnTo>
                  <a:pt x="1311578" y="1579207"/>
                </a:lnTo>
                <a:lnTo>
                  <a:pt x="1311671" y="1578740"/>
                </a:lnTo>
                <a:lnTo>
                  <a:pt x="1358932" y="1570762"/>
                </a:lnTo>
                <a:lnTo>
                  <a:pt x="1406206" y="1568792"/>
                </a:lnTo>
                <a:lnTo>
                  <a:pt x="1451312" y="1570762"/>
                </a:lnTo>
                <a:lnTo>
                  <a:pt x="1452401" y="1570762"/>
                </a:lnTo>
                <a:lnTo>
                  <a:pt x="1548078" y="1579207"/>
                </a:lnTo>
                <a:lnTo>
                  <a:pt x="1595374" y="1581547"/>
                </a:lnTo>
                <a:lnTo>
                  <a:pt x="1605131" y="1629470"/>
                </a:lnTo>
                <a:lnTo>
                  <a:pt x="1609697" y="1676131"/>
                </a:lnTo>
                <a:lnTo>
                  <a:pt x="1609723" y="1684683"/>
                </a:lnTo>
                <a:lnTo>
                  <a:pt x="1609835" y="1721977"/>
                </a:lnTo>
                <a:lnTo>
                  <a:pt x="1606306" y="1767454"/>
                </a:lnTo>
                <a:lnTo>
                  <a:pt x="1599873" y="1813010"/>
                </a:lnTo>
                <a:lnTo>
                  <a:pt x="1568679" y="1820369"/>
                </a:lnTo>
                <a:lnTo>
                  <a:pt x="1516747" y="1825628"/>
                </a:lnTo>
                <a:lnTo>
                  <a:pt x="1454315" y="1828570"/>
                </a:lnTo>
                <a:lnTo>
                  <a:pt x="1391622" y="1828980"/>
                </a:lnTo>
                <a:close/>
              </a:path>
              <a:path w="3935094" h="2165984">
                <a:moveTo>
                  <a:pt x="1853514" y="1498302"/>
                </a:moveTo>
                <a:lnTo>
                  <a:pt x="1822253" y="1454710"/>
                </a:lnTo>
                <a:lnTo>
                  <a:pt x="1793718" y="1411462"/>
                </a:lnTo>
                <a:lnTo>
                  <a:pt x="1767028" y="1368446"/>
                </a:lnTo>
                <a:lnTo>
                  <a:pt x="1741305" y="1325549"/>
                </a:lnTo>
                <a:lnTo>
                  <a:pt x="1733779" y="1302343"/>
                </a:lnTo>
                <a:lnTo>
                  <a:pt x="1735551" y="1277227"/>
                </a:lnTo>
                <a:lnTo>
                  <a:pt x="1745666" y="1254012"/>
                </a:lnTo>
                <a:lnTo>
                  <a:pt x="1763164" y="1236508"/>
                </a:lnTo>
                <a:lnTo>
                  <a:pt x="1802725" y="1211740"/>
                </a:lnTo>
                <a:lnTo>
                  <a:pt x="1926065" y="1137864"/>
                </a:lnTo>
                <a:lnTo>
                  <a:pt x="1972768" y="1165300"/>
                </a:lnTo>
                <a:lnTo>
                  <a:pt x="2007529" y="1201663"/>
                </a:lnTo>
                <a:lnTo>
                  <a:pt x="2034325" y="1244256"/>
                </a:lnTo>
                <a:lnTo>
                  <a:pt x="2057133" y="1290382"/>
                </a:lnTo>
                <a:lnTo>
                  <a:pt x="2079931" y="1337344"/>
                </a:lnTo>
                <a:lnTo>
                  <a:pt x="2046863" y="1371117"/>
                </a:lnTo>
                <a:lnTo>
                  <a:pt x="2012071" y="1401794"/>
                </a:lnTo>
                <a:lnTo>
                  <a:pt x="1975447" y="1429611"/>
                </a:lnTo>
                <a:lnTo>
                  <a:pt x="1937037" y="1454710"/>
                </a:lnTo>
                <a:lnTo>
                  <a:pt x="1896276" y="1477627"/>
                </a:lnTo>
                <a:lnTo>
                  <a:pt x="1853514" y="1498302"/>
                </a:lnTo>
                <a:close/>
              </a:path>
              <a:path w="3935094" h="2165984">
                <a:moveTo>
                  <a:pt x="2053367" y="1760228"/>
                </a:moveTo>
                <a:lnTo>
                  <a:pt x="2034822" y="1760228"/>
                </a:lnTo>
                <a:lnTo>
                  <a:pt x="2017456" y="1753881"/>
                </a:lnTo>
                <a:lnTo>
                  <a:pt x="1966820" y="1704372"/>
                </a:lnTo>
                <a:lnTo>
                  <a:pt x="1937124" y="1664558"/>
                </a:lnTo>
                <a:lnTo>
                  <a:pt x="1912330" y="1621118"/>
                </a:lnTo>
                <a:lnTo>
                  <a:pt x="1892919" y="1573433"/>
                </a:lnTo>
                <a:lnTo>
                  <a:pt x="2131777" y="1436167"/>
                </a:lnTo>
                <a:lnTo>
                  <a:pt x="2165977" y="1477949"/>
                </a:lnTo>
                <a:lnTo>
                  <a:pt x="2193923" y="1523142"/>
                </a:lnTo>
                <a:lnTo>
                  <a:pt x="2218381" y="1569797"/>
                </a:lnTo>
                <a:lnTo>
                  <a:pt x="2242113" y="1615966"/>
                </a:lnTo>
                <a:lnTo>
                  <a:pt x="2238548" y="1630395"/>
                </a:lnTo>
                <a:lnTo>
                  <a:pt x="2215980" y="1661197"/>
                </a:lnTo>
                <a:lnTo>
                  <a:pt x="2183149" y="1688775"/>
                </a:lnTo>
                <a:lnTo>
                  <a:pt x="2148298" y="1713255"/>
                </a:lnTo>
                <a:lnTo>
                  <a:pt x="2111583" y="1734902"/>
                </a:lnTo>
                <a:lnTo>
                  <a:pt x="2073353" y="1753881"/>
                </a:lnTo>
                <a:lnTo>
                  <a:pt x="2053367" y="1760228"/>
                </a:lnTo>
                <a:close/>
              </a:path>
              <a:path w="3935094" h="2165984">
                <a:moveTo>
                  <a:pt x="1065063" y="1830585"/>
                </a:moveTo>
                <a:lnTo>
                  <a:pt x="1017088" y="1829589"/>
                </a:lnTo>
                <a:lnTo>
                  <a:pt x="969140" y="1827287"/>
                </a:lnTo>
                <a:lnTo>
                  <a:pt x="927929" y="1802273"/>
                </a:lnTo>
                <a:lnTo>
                  <a:pt x="924052" y="1733165"/>
                </a:lnTo>
                <a:lnTo>
                  <a:pt x="925375" y="1683130"/>
                </a:lnTo>
                <a:lnTo>
                  <a:pt x="929170" y="1632786"/>
                </a:lnTo>
                <a:lnTo>
                  <a:pt x="935785" y="1581956"/>
                </a:lnTo>
                <a:lnTo>
                  <a:pt x="981390" y="1574452"/>
                </a:lnTo>
                <a:lnTo>
                  <a:pt x="1027092" y="1570220"/>
                </a:lnTo>
                <a:lnTo>
                  <a:pt x="1073039" y="1568614"/>
                </a:lnTo>
                <a:lnTo>
                  <a:pt x="1119379" y="1568990"/>
                </a:lnTo>
                <a:lnTo>
                  <a:pt x="1166261" y="1570702"/>
                </a:lnTo>
                <a:lnTo>
                  <a:pt x="1213833" y="1573105"/>
                </a:lnTo>
                <a:lnTo>
                  <a:pt x="1223412" y="1624936"/>
                </a:lnTo>
                <a:lnTo>
                  <a:pt x="1226863" y="1675784"/>
                </a:lnTo>
                <a:lnTo>
                  <a:pt x="1225780" y="1725894"/>
                </a:lnTo>
                <a:lnTo>
                  <a:pt x="1221756" y="1775513"/>
                </a:lnTo>
                <a:lnTo>
                  <a:pt x="1203378" y="1813206"/>
                </a:lnTo>
                <a:lnTo>
                  <a:pt x="1160991" y="1827459"/>
                </a:lnTo>
                <a:lnTo>
                  <a:pt x="1113040" y="1829974"/>
                </a:lnTo>
                <a:lnTo>
                  <a:pt x="1065063" y="1830585"/>
                </a:lnTo>
                <a:close/>
              </a:path>
              <a:path w="3935094" h="2165984">
                <a:moveTo>
                  <a:pt x="1535690" y="1485997"/>
                </a:moveTo>
                <a:lnTo>
                  <a:pt x="886170" y="1485997"/>
                </a:lnTo>
                <a:lnTo>
                  <a:pt x="937983" y="1485776"/>
                </a:lnTo>
                <a:lnTo>
                  <a:pt x="989528" y="1485776"/>
                </a:lnTo>
                <a:lnTo>
                  <a:pt x="1023973" y="1485342"/>
                </a:lnTo>
                <a:lnTo>
                  <a:pt x="1437103" y="1475974"/>
                </a:lnTo>
                <a:lnTo>
                  <a:pt x="1452695" y="1475151"/>
                </a:lnTo>
                <a:lnTo>
                  <a:pt x="1484266" y="1472226"/>
                </a:lnTo>
                <a:lnTo>
                  <a:pt x="1499443" y="1471091"/>
                </a:lnTo>
                <a:lnTo>
                  <a:pt x="1510687" y="1470763"/>
                </a:lnTo>
                <a:lnTo>
                  <a:pt x="1521303" y="1472226"/>
                </a:lnTo>
                <a:lnTo>
                  <a:pt x="1530213" y="1477250"/>
                </a:lnTo>
                <a:lnTo>
                  <a:pt x="1531068" y="1478498"/>
                </a:lnTo>
                <a:lnTo>
                  <a:pt x="1535690" y="1485997"/>
                </a:lnTo>
                <a:close/>
              </a:path>
              <a:path w="3935094" h="2165984">
                <a:moveTo>
                  <a:pt x="1089874" y="1522034"/>
                </a:moveTo>
                <a:lnTo>
                  <a:pt x="1021774" y="1521802"/>
                </a:lnTo>
                <a:lnTo>
                  <a:pt x="952776" y="1520763"/>
                </a:lnTo>
                <a:lnTo>
                  <a:pt x="880769" y="1518798"/>
                </a:lnTo>
                <a:lnTo>
                  <a:pt x="873489" y="1518798"/>
                </a:lnTo>
                <a:lnTo>
                  <a:pt x="863650" y="1517687"/>
                </a:lnTo>
                <a:lnTo>
                  <a:pt x="855181" y="1513222"/>
                </a:lnTo>
                <a:lnTo>
                  <a:pt x="849066" y="1503079"/>
                </a:lnTo>
                <a:lnTo>
                  <a:pt x="855183" y="1491792"/>
                </a:lnTo>
                <a:lnTo>
                  <a:pt x="864256" y="1486911"/>
                </a:lnTo>
                <a:lnTo>
                  <a:pt x="875685" y="1485776"/>
                </a:lnTo>
                <a:lnTo>
                  <a:pt x="870157" y="1485776"/>
                </a:lnTo>
                <a:lnTo>
                  <a:pt x="886170" y="1485997"/>
                </a:lnTo>
                <a:lnTo>
                  <a:pt x="1535690" y="1485997"/>
                </a:lnTo>
                <a:lnTo>
                  <a:pt x="1536865" y="1487902"/>
                </a:lnTo>
                <a:lnTo>
                  <a:pt x="1470926" y="1504080"/>
                </a:lnTo>
                <a:lnTo>
                  <a:pt x="1432608" y="1508487"/>
                </a:lnTo>
                <a:lnTo>
                  <a:pt x="1387520" y="1512341"/>
                </a:lnTo>
                <a:lnTo>
                  <a:pt x="1336500" y="1515605"/>
                </a:lnTo>
                <a:lnTo>
                  <a:pt x="1280387" y="1518242"/>
                </a:lnTo>
                <a:lnTo>
                  <a:pt x="1220018" y="1520217"/>
                </a:lnTo>
                <a:lnTo>
                  <a:pt x="1156235" y="1521493"/>
                </a:lnTo>
                <a:lnTo>
                  <a:pt x="1089874" y="1522034"/>
                </a:lnTo>
                <a:close/>
              </a:path>
            </a:pathLst>
          </a:custGeom>
          <a:solidFill>
            <a:srgbClr val="342016"/>
          </a:solidFill>
        </p:spPr>
        <p:txBody>
          <a:bodyPr wrap="square" lIns="0" tIns="0" rIns="0" bIns="0" rtlCol="0"/>
          <a:lstStyle/>
          <a:p>
            <a:endParaRPr/>
          </a:p>
        </p:txBody>
      </p:sp>
      <p:sp>
        <p:nvSpPr>
          <p:cNvPr id="22" name="bg object 22"/>
          <p:cNvSpPr/>
          <p:nvPr/>
        </p:nvSpPr>
        <p:spPr>
          <a:xfrm>
            <a:off x="13324059" y="7043419"/>
            <a:ext cx="4964430" cy="3243580"/>
          </a:xfrm>
          <a:custGeom>
            <a:avLst/>
            <a:gdLst/>
            <a:ahLst/>
            <a:cxnLst/>
            <a:rect l="l" t="t" r="r" b="b"/>
            <a:pathLst>
              <a:path w="4964430" h="3243579">
                <a:moveTo>
                  <a:pt x="941964" y="1821162"/>
                </a:moveTo>
                <a:lnTo>
                  <a:pt x="921687" y="1813405"/>
                </a:lnTo>
                <a:lnTo>
                  <a:pt x="896459" y="1792141"/>
                </a:lnTo>
                <a:lnTo>
                  <a:pt x="5557" y="944167"/>
                </a:lnTo>
                <a:lnTo>
                  <a:pt x="3894" y="941958"/>
                </a:lnTo>
                <a:lnTo>
                  <a:pt x="1627" y="939383"/>
                </a:lnTo>
                <a:lnTo>
                  <a:pt x="17692" y="896673"/>
                </a:lnTo>
                <a:lnTo>
                  <a:pt x="878406" y="3137"/>
                </a:lnTo>
                <a:lnTo>
                  <a:pt x="894449" y="0"/>
                </a:lnTo>
                <a:lnTo>
                  <a:pt x="907530" y="2548"/>
                </a:lnTo>
                <a:lnTo>
                  <a:pt x="918675" y="9321"/>
                </a:lnTo>
                <a:lnTo>
                  <a:pt x="928909" y="18859"/>
                </a:lnTo>
                <a:lnTo>
                  <a:pt x="1821245" y="938909"/>
                </a:lnTo>
                <a:lnTo>
                  <a:pt x="1829411" y="946620"/>
                </a:lnTo>
                <a:lnTo>
                  <a:pt x="1837629" y="954620"/>
                </a:lnTo>
                <a:lnTo>
                  <a:pt x="1844527" y="964084"/>
                </a:lnTo>
                <a:lnTo>
                  <a:pt x="1848734" y="976187"/>
                </a:lnTo>
                <a:lnTo>
                  <a:pt x="1058589" y="1728708"/>
                </a:lnTo>
                <a:lnTo>
                  <a:pt x="1023112" y="1762065"/>
                </a:lnTo>
                <a:lnTo>
                  <a:pt x="987436" y="1795205"/>
                </a:lnTo>
                <a:lnTo>
                  <a:pt x="962232" y="1815175"/>
                </a:lnTo>
                <a:lnTo>
                  <a:pt x="941964" y="1821162"/>
                </a:lnTo>
                <a:close/>
              </a:path>
              <a:path w="4964430" h="3243579">
                <a:moveTo>
                  <a:pt x="4963940" y="1800678"/>
                </a:moveTo>
                <a:lnTo>
                  <a:pt x="4204151" y="1800678"/>
                </a:lnTo>
                <a:lnTo>
                  <a:pt x="4204522" y="1751793"/>
                </a:lnTo>
                <a:lnTo>
                  <a:pt x="4203934" y="1703102"/>
                </a:lnTo>
                <a:lnTo>
                  <a:pt x="4202662" y="1654557"/>
                </a:lnTo>
                <a:lnTo>
                  <a:pt x="4200982" y="1606109"/>
                </a:lnTo>
                <a:lnTo>
                  <a:pt x="4199169" y="1557710"/>
                </a:lnTo>
                <a:lnTo>
                  <a:pt x="4197498" y="1509310"/>
                </a:lnTo>
                <a:lnTo>
                  <a:pt x="4196244" y="1460862"/>
                </a:lnTo>
                <a:lnTo>
                  <a:pt x="4195682" y="1412317"/>
                </a:lnTo>
                <a:lnTo>
                  <a:pt x="4196088" y="1363625"/>
                </a:lnTo>
                <a:lnTo>
                  <a:pt x="4197737" y="1314738"/>
                </a:lnTo>
                <a:lnTo>
                  <a:pt x="4963940" y="1314738"/>
                </a:lnTo>
                <a:lnTo>
                  <a:pt x="4963940" y="1800678"/>
                </a:lnTo>
                <a:close/>
              </a:path>
              <a:path w="4964430" h="3243579">
                <a:moveTo>
                  <a:pt x="4963940" y="2577269"/>
                </a:moveTo>
                <a:lnTo>
                  <a:pt x="4220869" y="2577269"/>
                </a:lnTo>
                <a:lnTo>
                  <a:pt x="4221212" y="2528294"/>
                </a:lnTo>
                <a:lnTo>
                  <a:pt x="4220614" y="2479531"/>
                </a:lnTo>
                <a:lnTo>
                  <a:pt x="4219346" y="2430931"/>
                </a:lnTo>
                <a:lnTo>
                  <a:pt x="4217676" y="2382444"/>
                </a:lnTo>
                <a:lnTo>
                  <a:pt x="4215876" y="2334020"/>
                </a:lnTo>
                <a:lnTo>
                  <a:pt x="4214214" y="2285610"/>
                </a:lnTo>
                <a:lnTo>
                  <a:pt x="4212960" y="2237163"/>
                </a:lnTo>
                <a:lnTo>
                  <a:pt x="4212384" y="2188630"/>
                </a:lnTo>
                <a:lnTo>
                  <a:pt x="4212755" y="2139961"/>
                </a:lnTo>
                <a:lnTo>
                  <a:pt x="4214344" y="2091106"/>
                </a:lnTo>
                <a:lnTo>
                  <a:pt x="4963940" y="2091106"/>
                </a:lnTo>
                <a:lnTo>
                  <a:pt x="4963940" y="2577269"/>
                </a:lnTo>
                <a:close/>
              </a:path>
              <a:path w="4964430" h="3243579">
                <a:moveTo>
                  <a:pt x="4184800" y="3243580"/>
                </a:moveTo>
                <a:lnTo>
                  <a:pt x="3725393" y="3243580"/>
                </a:lnTo>
                <a:lnTo>
                  <a:pt x="3936217" y="2650178"/>
                </a:lnTo>
                <a:lnTo>
                  <a:pt x="3950486" y="2664121"/>
                </a:lnTo>
                <a:lnTo>
                  <a:pt x="3959467" y="2678237"/>
                </a:lnTo>
                <a:lnTo>
                  <a:pt x="3965341" y="2692181"/>
                </a:lnTo>
                <a:lnTo>
                  <a:pt x="3970289" y="2705610"/>
                </a:lnTo>
                <a:lnTo>
                  <a:pt x="4184800" y="3243580"/>
                </a:lnTo>
                <a:close/>
              </a:path>
            </a:pathLst>
          </a:custGeom>
          <a:solidFill>
            <a:srgbClr val="FFBE0D"/>
          </a:solidFill>
        </p:spPr>
        <p:txBody>
          <a:bodyPr wrap="square" lIns="0" tIns="0" rIns="0" bIns="0" rtlCol="0"/>
          <a:lstStyle/>
          <a:p>
            <a:endParaRPr/>
          </a:p>
        </p:txBody>
      </p:sp>
      <p:sp>
        <p:nvSpPr>
          <p:cNvPr id="23" name="bg object 23"/>
          <p:cNvSpPr/>
          <p:nvPr/>
        </p:nvSpPr>
        <p:spPr>
          <a:xfrm>
            <a:off x="13489931" y="7216806"/>
            <a:ext cx="4798695" cy="2404110"/>
          </a:xfrm>
          <a:custGeom>
            <a:avLst/>
            <a:gdLst/>
            <a:ahLst/>
            <a:cxnLst/>
            <a:rect l="l" t="t" r="r" b="b"/>
            <a:pathLst>
              <a:path w="4798694" h="2404109">
                <a:moveTo>
                  <a:pt x="4235696" y="2403881"/>
                </a:moveTo>
                <a:lnTo>
                  <a:pt x="4064890" y="2403881"/>
                </a:lnTo>
                <a:lnTo>
                  <a:pt x="4081369" y="2358005"/>
                </a:lnTo>
                <a:lnTo>
                  <a:pt x="4098551" y="2312418"/>
                </a:lnTo>
                <a:lnTo>
                  <a:pt x="4116486" y="2267142"/>
                </a:lnTo>
                <a:lnTo>
                  <a:pt x="4135224" y="2222197"/>
                </a:lnTo>
                <a:lnTo>
                  <a:pt x="4154815" y="2177604"/>
                </a:lnTo>
                <a:lnTo>
                  <a:pt x="4175308" y="2133382"/>
                </a:lnTo>
                <a:lnTo>
                  <a:pt x="4196753" y="2089554"/>
                </a:lnTo>
                <a:lnTo>
                  <a:pt x="4219199" y="2046138"/>
                </a:lnTo>
                <a:lnTo>
                  <a:pt x="4242697" y="2003156"/>
                </a:lnTo>
                <a:lnTo>
                  <a:pt x="4267297" y="1960628"/>
                </a:lnTo>
                <a:lnTo>
                  <a:pt x="4295045" y="1917720"/>
                </a:lnTo>
                <a:lnTo>
                  <a:pt x="4431902" y="1917720"/>
                </a:lnTo>
                <a:lnTo>
                  <a:pt x="4416215" y="1968067"/>
                </a:lnTo>
                <a:lnTo>
                  <a:pt x="4399567" y="2017992"/>
                </a:lnTo>
                <a:lnTo>
                  <a:pt x="4381991" y="2067508"/>
                </a:lnTo>
                <a:lnTo>
                  <a:pt x="4363520" y="2116629"/>
                </a:lnTo>
                <a:lnTo>
                  <a:pt x="4344185" y="2165371"/>
                </a:lnTo>
                <a:lnTo>
                  <a:pt x="4324019" y="2213747"/>
                </a:lnTo>
                <a:lnTo>
                  <a:pt x="4303055" y="2261772"/>
                </a:lnTo>
                <a:lnTo>
                  <a:pt x="4281325" y="2309459"/>
                </a:lnTo>
                <a:lnTo>
                  <a:pt x="4258861" y="2356825"/>
                </a:lnTo>
                <a:lnTo>
                  <a:pt x="4235696" y="2403881"/>
                </a:lnTo>
                <a:close/>
              </a:path>
              <a:path w="4798694" h="2404109">
                <a:moveTo>
                  <a:pt x="4798068" y="2403881"/>
                </a:moveTo>
                <a:lnTo>
                  <a:pt x="4620498" y="2403881"/>
                </a:lnTo>
                <a:lnTo>
                  <a:pt x="4622378" y="2397755"/>
                </a:lnTo>
                <a:lnTo>
                  <a:pt x="4624030" y="2391569"/>
                </a:lnTo>
                <a:lnTo>
                  <a:pt x="4642958" y="2336523"/>
                </a:lnTo>
                <a:lnTo>
                  <a:pt x="4660970" y="2288092"/>
                </a:lnTo>
                <a:lnTo>
                  <a:pt x="4680129" y="2240205"/>
                </a:lnTo>
                <a:lnTo>
                  <a:pt x="4700470" y="2192883"/>
                </a:lnTo>
                <a:lnTo>
                  <a:pt x="4722032" y="2146143"/>
                </a:lnTo>
                <a:lnTo>
                  <a:pt x="4744849" y="2100006"/>
                </a:lnTo>
                <a:lnTo>
                  <a:pt x="4768959" y="2054490"/>
                </a:lnTo>
                <a:lnTo>
                  <a:pt x="4794399" y="2009615"/>
                </a:lnTo>
                <a:lnTo>
                  <a:pt x="4798068" y="2003563"/>
                </a:lnTo>
                <a:lnTo>
                  <a:pt x="4798068" y="2403881"/>
                </a:lnTo>
                <a:close/>
              </a:path>
              <a:path w="4798694" h="2404109">
                <a:moveTo>
                  <a:pt x="4798068" y="1627292"/>
                </a:moveTo>
                <a:lnTo>
                  <a:pt x="4689472" y="1627292"/>
                </a:lnTo>
                <a:lnTo>
                  <a:pt x="4705508" y="1579911"/>
                </a:lnTo>
                <a:lnTo>
                  <a:pt x="4722992" y="1533255"/>
                </a:lnTo>
                <a:lnTo>
                  <a:pt x="4741866" y="1487296"/>
                </a:lnTo>
                <a:lnTo>
                  <a:pt x="4762075" y="1442006"/>
                </a:lnTo>
                <a:lnTo>
                  <a:pt x="4783562" y="1397356"/>
                </a:lnTo>
                <a:lnTo>
                  <a:pt x="4798068" y="1369227"/>
                </a:lnTo>
                <a:lnTo>
                  <a:pt x="4798068" y="1627292"/>
                </a:lnTo>
                <a:close/>
              </a:path>
              <a:path w="4798694" h="2404109">
                <a:moveTo>
                  <a:pt x="4228604" y="1627292"/>
                </a:moveTo>
                <a:lnTo>
                  <a:pt x="4075008" y="1627292"/>
                </a:lnTo>
                <a:lnTo>
                  <a:pt x="4096542" y="1579958"/>
                </a:lnTo>
                <a:lnTo>
                  <a:pt x="4118739" y="1532962"/>
                </a:lnTo>
                <a:lnTo>
                  <a:pt x="4141624" y="1486316"/>
                </a:lnTo>
                <a:lnTo>
                  <a:pt x="4165219" y="1440031"/>
                </a:lnTo>
                <a:lnTo>
                  <a:pt x="4189547" y="1394119"/>
                </a:lnTo>
                <a:lnTo>
                  <a:pt x="4214631" y="1348592"/>
                </a:lnTo>
                <a:lnTo>
                  <a:pt x="4240493" y="1303461"/>
                </a:lnTo>
                <a:lnTo>
                  <a:pt x="4267157" y="1258737"/>
                </a:lnTo>
                <a:lnTo>
                  <a:pt x="4294645" y="1214434"/>
                </a:lnTo>
                <a:lnTo>
                  <a:pt x="4322981" y="1170561"/>
                </a:lnTo>
                <a:lnTo>
                  <a:pt x="4343639" y="1141351"/>
                </a:lnTo>
                <a:lnTo>
                  <a:pt x="4461535" y="1141351"/>
                </a:lnTo>
                <a:lnTo>
                  <a:pt x="4443413" y="1187093"/>
                </a:lnTo>
                <a:lnTo>
                  <a:pt x="4424647" y="1232505"/>
                </a:lnTo>
                <a:lnTo>
                  <a:pt x="4405249" y="1277593"/>
                </a:lnTo>
                <a:lnTo>
                  <a:pt x="4385229" y="1322363"/>
                </a:lnTo>
                <a:lnTo>
                  <a:pt x="4364599" y="1366819"/>
                </a:lnTo>
                <a:lnTo>
                  <a:pt x="4343368" y="1410968"/>
                </a:lnTo>
                <a:lnTo>
                  <a:pt x="4321549" y="1454815"/>
                </a:lnTo>
                <a:lnTo>
                  <a:pt x="4299153" y="1498366"/>
                </a:lnTo>
                <a:lnTo>
                  <a:pt x="4276189" y="1541625"/>
                </a:lnTo>
                <a:lnTo>
                  <a:pt x="4252669" y="1584598"/>
                </a:lnTo>
                <a:lnTo>
                  <a:pt x="4228604" y="1627292"/>
                </a:lnTo>
                <a:close/>
              </a:path>
              <a:path w="4798694" h="2404109">
                <a:moveTo>
                  <a:pt x="772861" y="1480418"/>
                </a:moveTo>
                <a:lnTo>
                  <a:pt x="754113" y="1477682"/>
                </a:lnTo>
                <a:lnTo>
                  <a:pt x="5521" y="764722"/>
                </a:lnTo>
                <a:lnTo>
                  <a:pt x="0" y="742597"/>
                </a:lnTo>
                <a:lnTo>
                  <a:pt x="3525" y="724649"/>
                </a:lnTo>
                <a:lnTo>
                  <a:pt x="703409" y="26434"/>
                </a:lnTo>
                <a:lnTo>
                  <a:pt x="747093" y="0"/>
                </a:lnTo>
                <a:lnTo>
                  <a:pt x="766933" y="6760"/>
                </a:lnTo>
                <a:lnTo>
                  <a:pt x="790345" y="26984"/>
                </a:lnTo>
                <a:lnTo>
                  <a:pt x="819530" y="56815"/>
                </a:lnTo>
                <a:lnTo>
                  <a:pt x="746640" y="56815"/>
                </a:lnTo>
                <a:lnTo>
                  <a:pt x="55095" y="740323"/>
                </a:lnTo>
                <a:lnTo>
                  <a:pt x="770869" y="1422102"/>
                </a:lnTo>
                <a:lnTo>
                  <a:pt x="845612" y="1422102"/>
                </a:lnTo>
                <a:lnTo>
                  <a:pt x="809108" y="1457031"/>
                </a:lnTo>
                <a:lnTo>
                  <a:pt x="798693" y="1467226"/>
                </a:lnTo>
                <a:lnTo>
                  <a:pt x="787166" y="1475977"/>
                </a:lnTo>
                <a:lnTo>
                  <a:pt x="772861" y="1480418"/>
                </a:lnTo>
                <a:close/>
              </a:path>
              <a:path w="4798694" h="2404109">
                <a:moveTo>
                  <a:pt x="845612" y="1422102"/>
                </a:moveTo>
                <a:lnTo>
                  <a:pt x="770869" y="1422102"/>
                </a:lnTo>
                <a:lnTo>
                  <a:pt x="1447644" y="774356"/>
                </a:lnTo>
                <a:lnTo>
                  <a:pt x="746640" y="56815"/>
                </a:lnTo>
                <a:lnTo>
                  <a:pt x="819530" y="56815"/>
                </a:lnTo>
                <a:lnTo>
                  <a:pt x="1481936" y="734428"/>
                </a:lnTo>
                <a:lnTo>
                  <a:pt x="1504855" y="772646"/>
                </a:lnTo>
                <a:lnTo>
                  <a:pt x="1503337" y="792750"/>
                </a:lnTo>
                <a:lnTo>
                  <a:pt x="845612" y="1422102"/>
                </a:lnTo>
                <a:close/>
              </a:path>
              <a:path w="4798694" h="2404109">
                <a:moveTo>
                  <a:pt x="503052" y="604577"/>
                </a:moveTo>
                <a:lnTo>
                  <a:pt x="489077" y="596948"/>
                </a:lnTo>
                <a:lnTo>
                  <a:pt x="481253" y="587713"/>
                </a:lnTo>
                <a:lnTo>
                  <a:pt x="479023" y="575863"/>
                </a:lnTo>
                <a:lnTo>
                  <a:pt x="481828" y="560390"/>
                </a:lnTo>
                <a:lnTo>
                  <a:pt x="557655" y="533183"/>
                </a:lnTo>
                <a:lnTo>
                  <a:pt x="596938" y="522110"/>
                </a:lnTo>
                <a:lnTo>
                  <a:pt x="637453" y="516917"/>
                </a:lnTo>
                <a:lnTo>
                  <a:pt x="644321" y="527976"/>
                </a:lnTo>
                <a:lnTo>
                  <a:pt x="647327" y="537468"/>
                </a:lnTo>
                <a:lnTo>
                  <a:pt x="646896" y="545956"/>
                </a:lnTo>
                <a:lnTo>
                  <a:pt x="643452" y="554007"/>
                </a:lnTo>
                <a:lnTo>
                  <a:pt x="632082" y="563284"/>
                </a:lnTo>
                <a:lnTo>
                  <a:pt x="618386" y="568783"/>
                </a:lnTo>
                <a:lnTo>
                  <a:pt x="603991" y="574124"/>
                </a:lnTo>
                <a:lnTo>
                  <a:pt x="590522" y="582924"/>
                </a:lnTo>
                <a:lnTo>
                  <a:pt x="593233" y="598960"/>
                </a:lnTo>
                <a:lnTo>
                  <a:pt x="527782" y="598960"/>
                </a:lnTo>
                <a:lnTo>
                  <a:pt x="517529" y="601091"/>
                </a:lnTo>
                <a:lnTo>
                  <a:pt x="517398" y="601091"/>
                </a:lnTo>
                <a:lnTo>
                  <a:pt x="508939" y="604188"/>
                </a:lnTo>
                <a:lnTo>
                  <a:pt x="503052" y="604577"/>
                </a:lnTo>
                <a:close/>
              </a:path>
              <a:path w="4798694" h="2404109">
                <a:moveTo>
                  <a:pt x="394416" y="996296"/>
                </a:moveTo>
                <a:lnTo>
                  <a:pt x="385854" y="978178"/>
                </a:lnTo>
                <a:lnTo>
                  <a:pt x="385079" y="961500"/>
                </a:lnTo>
                <a:lnTo>
                  <a:pt x="389611" y="945923"/>
                </a:lnTo>
                <a:lnTo>
                  <a:pt x="422821" y="888385"/>
                </a:lnTo>
                <a:lnTo>
                  <a:pt x="452669" y="849858"/>
                </a:lnTo>
                <a:lnTo>
                  <a:pt x="487771" y="816760"/>
                </a:lnTo>
                <a:lnTo>
                  <a:pt x="529380" y="790327"/>
                </a:lnTo>
                <a:lnTo>
                  <a:pt x="578751" y="771796"/>
                </a:lnTo>
                <a:lnTo>
                  <a:pt x="570739" y="727753"/>
                </a:lnTo>
                <a:lnTo>
                  <a:pt x="559404" y="685072"/>
                </a:lnTo>
                <a:lnTo>
                  <a:pt x="548174" y="643076"/>
                </a:lnTo>
                <a:lnTo>
                  <a:pt x="540475" y="601091"/>
                </a:lnTo>
                <a:lnTo>
                  <a:pt x="527782" y="598960"/>
                </a:lnTo>
                <a:lnTo>
                  <a:pt x="593233" y="598960"/>
                </a:lnTo>
                <a:lnTo>
                  <a:pt x="597632" y="624978"/>
                </a:lnTo>
                <a:lnTo>
                  <a:pt x="607801" y="666983"/>
                </a:lnTo>
                <a:lnTo>
                  <a:pt x="619381" y="709435"/>
                </a:lnTo>
                <a:lnTo>
                  <a:pt x="630739" y="752876"/>
                </a:lnTo>
                <a:lnTo>
                  <a:pt x="1103987" y="752876"/>
                </a:lnTo>
                <a:lnTo>
                  <a:pt x="1117688" y="792750"/>
                </a:lnTo>
                <a:lnTo>
                  <a:pt x="1127242" y="837019"/>
                </a:lnTo>
                <a:lnTo>
                  <a:pt x="1131866" y="882579"/>
                </a:lnTo>
                <a:lnTo>
                  <a:pt x="1131842" y="929423"/>
                </a:lnTo>
                <a:lnTo>
                  <a:pt x="1127454" y="977546"/>
                </a:lnTo>
                <a:lnTo>
                  <a:pt x="1022308" y="981352"/>
                </a:lnTo>
                <a:lnTo>
                  <a:pt x="550825" y="989549"/>
                </a:lnTo>
                <a:lnTo>
                  <a:pt x="446505" y="993507"/>
                </a:lnTo>
                <a:lnTo>
                  <a:pt x="394416" y="996296"/>
                </a:lnTo>
                <a:close/>
              </a:path>
              <a:path w="4798694" h="2404109">
                <a:moveTo>
                  <a:pt x="1062563" y="676955"/>
                </a:moveTo>
                <a:lnTo>
                  <a:pt x="823646" y="676955"/>
                </a:lnTo>
                <a:lnTo>
                  <a:pt x="856506" y="672866"/>
                </a:lnTo>
                <a:lnTo>
                  <a:pt x="887530" y="661176"/>
                </a:lnTo>
                <a:lnTo>
                  <a:pt x="917594" y="643076"/>
                </a:lnTo>
                <a:lnTo>
                  <a:pt x="958851" y="620296"/>
                </a:lnTo>
                <a:lnTo>
                  <a:pt x="993419" y="616537"/>
                </a:lnTo>
                <a:lnTo>
                  <a:pt x="1024790" y="632239"/>
                </a:lnTo>
                <a:lnTo>
                  <a:pt x="1056624" y="667748"/>
                </a:lnTo>
                <a:lnTo>
                  <a:pt x="1062563" y="676955"/>
                </a:lnTo>
                <a:close/>
              </a:path>
              <a:path w="4798694" h="2404109">
                <a:moveTo>
                  <a:pt x="1103987" y="752876"/>
                </a:moveTo>
                <a:lnTo>
                  <a:pt x="630739" y="752876"/>
                </a:lnTo>
                <a:lnTo>
                  <a:pt x="645762" y="745441"/>
                </a:lnTo>
                <a:lnTo>
                  <a:pt x="657759" y="735383"/>
                </a:lnTo>
                <a:lnTo>
                  <a:pt x="667871" y="723866"/>
                </a:lnTo>
                <a:lnTo>
                  <a:pt x="677241" y="712056"/>
                </a:lnTo>
                <a:lnTo>
                  <a:pt x="700663" y="688983"/>
                </a:lnTo>
                <a:lnTo>
                  <a:pt x="727035" y="674235"/>
                </a:lnTo>
                <a:lnTo>
                  <a:pt x="756260" y="668425"/>
                </a:lnTo>
                <a:lnTo>
                  <a:pt x="788241" y="672165"/>
                </a:lnTo>
                <a:lnTo>
                  <a:pt x="823646" y="676955"/>
                </a:lnTo>
                <a:lnTo>
                  <a:pt x="1062563" y="676955"/>
                </a:lnTo>
                <a:lnTo>
                  <a:pt x="1082662" y="708108"/>
                </a:lnTo>
                <a:lnTo>
                  <a:pt x="1102922" y="749778"/>
                </a:lnTo>
                <a:lnTo>
                  <a:pt x="1103987" y="752876"/>
                </a:lnTo>
                <a:close/>
              </a:path>
            </a:pathLst>
          </a:custGeom>
          <a:solidFill>
            <a:srgbClr val="342016"/>
          </a:solidFill>
        </p:spPr>
        <p:txBody>
          <a:bodyPr wrap="square" lIns="0" tIns="0" rIns="0" bIns="0" rtlCol="0"/>
          <a:lstStyle/>
          <a:p>
            <a:endParaRPr/>
          </a:p>
        </p:txBody>
      </p:sp>
      <p:sp>
        <p:nvSpPr>
          <p:cNvPr id="24" name="bg object 24"/>
          <p:cNvSpPr/>
          <p:nvPr/>
        </p:nvSpPr>
        <p:spPr>
          <a:xfrm>
            <a:off x="0" y="9670102"/>
            <a:ext cx="1847850" cy="502920"/>
          </a:xfrm>
          <a:custGeom>
            <a:avLst/>
            <a:gdLst/>
            <a:ahLst/>
            <a:cxnLst/>
            <a:rect l="l" t="t" r="r" b="b"/>
            <a:pathLst>
              <a:path w="1847850" h="502920">
                <a:moveTo>
                  <a:pt x="1847272" y="502371"/>
                </a:moveTo>
                <a:lnTo>
                  <a:pt x="0" y="502371"/>
                </a:lnTo>
                <a:lnTo>
                  <a:pt x="0" y="0"/>
                </a:lnTo>
                <a:lnTo>
                  <a:pt x="1847272" y="0"/>
                </a:lnTo>
                <a:lnTo>
                  <a:pt x="1847272" y="502371"/>
                </a:lnTo>
                <a:close/>
              </a:path>
            </a:pathLst>
          </a:custGeom>
          <a:solidFill>
            <a:srgbClr val="DE8F00"/>
          </a:solidFill>
        </p:spPr>
        <p:txBody>
          <a:bodyPr wrap="square" lIns="0" tIns="0" rIns="0" bIns="0" rtlCol="0"/>
          <a:lstStyle/>
          <a:p>
            <a:endParaRPr/>
          </a:p>
        </p:txBody>
      </p:sp>
      <p:sp>
        <p:nvSpPr>
          <p:cNvPr id="25" name="bg object 25"/>
          <p:cNvSpPr/>
          <p:nvPr/>
        </p:nvSpPr>
        <p:spPr>
          <a:xfrm>
            <a:off x="0" y="6585745"/>
            <a:ext cx="1402080" cy="3084830"/>
          </a:xfrm>
          <a:custGeom>
            <a:avLst/>
            <a:gdLst/>
            <a:ahLst/>
            <a:cxnLst/>
            <a:rect l="l" t="t" r="r" b="b"/>
            <a:pathLst>
              <a:path w="1402080" h="3084829">
                <a:moveTo>
                  <a:pt x="1401684" y="3084357"/>
                </a:moveTo>
                <a:lnTo>
                  <a:pt x="0" y="3084357"/>
                </a:lnTo>
                <a:lnTo>
                  <a:pt x="0" y="0"/>
                </a:lnTo>
                <a:lnTo>
                  <a:pt x="439617" y="0"/>
                </a:lnTo>
                <a:lnTo>
                  <a:pt x="1401684" y="3084357"/>
                </a:lnTo>
                <a:close/>
              </a:path>
            </a:pathLst>
          </a:custGeom>
          <a:solidFill>
            <a:srgbClr val="FFFFFF"/>
          </a:solidFill>
        </p:spPr>
        <p:txBody>
          <a:bodyPr wrap="square" lIns="0" tIns="0" rIns="0" bIns="0" rtlCol="0"/>
          <a:lstStyle/>
          <a:p>
            <a:endParaRPr/>
          </a:p>
        </p:txBody>
      </p:sp>
      <p:sp>
        <p:nvSpPr>
          <p:cNvPr id="26" name="bg object 26"/>
          <p:cNvSpPr/>
          <p:nvPr/>
        </p:nvSpPr>
        <p:spPr>
          <a:xfrm>
            <a:off x="0" y="6585749"/>
            <a:ext cx="1402080" cy="3084830"/>
          </a:xfrm>
          <a:custGeom>
            <a:avLst/>
            <a:gdLst/>
            <a:ahLst/>
            <a:cxnLst/>
            <a:rect l="l" t="t" r="r" b="b"/>
            <a:pathLst>
              <a:path w="1402080" h="3084829">
                <a:moveTo>
                  <a:pt x="640803" y="645325"/>
                </a:moveTo>
                <a:lnTo>
                  <a:pt x="439610" y="0"/>
                </a:lnTo>
                <a:lnTo>
                  <a:pt x="0" y="0"/>
                </a:lnTo>
                <a:lnTo>
                  <a:pt x="0" y="645325"/>
                </a:lnTo>
                <a:lnTo>
                  <a:pt x="640803" y="645325"/>
                </a:lnTo>
                <a:close/>
              </a:path>
              <a:path w="1402080" h="3084829">
                <a:moveTo>
                  <a:pt x="1021575" y="1865185"/>
                </a:moveTo>
                <a:lnTo>
                  <a:pt x="810933" y="1190853"/>
                </a:lnTo>
                <a:lnTo>
                  <a:pt x="0" y="1190853"/>
                </a:lnTo>
                <a:lnTo>
                  <a:pt x="0" y="1865185"/>
                </a:lnTo>
                <a:lnTo>
                  <a:pt x="1021575" y="1865185"/>
                </a:lnTo>
                <a:close/>
              </a:path>
              <a:path w="1402080" h="3084829">
                <a:moveTo>
                  <a:pt x="1401673" y="3084360"/>
                </a:moveTo>
                <a:lnTo>
                  <a:pt x="1191717" y="2410041"/>
                </a:lnTo>
                <a:lnTo>
                  <a:pt x="0" y="2410041"/>
                </a:lnTo>
                <a:lnTo>
                  <a:pt x="0" y="3084360"/>
                </a:lnTo>
                <a:lnTo>
                  <a:pt x="1401673" y="3084360"/>
                </a:lnTo>
                <a:close/>
              </a:path>
            </a:pathLst>
          </a:custGeom>
          <a:solidFill>
            <a:srgbClr val="FEA601"/>
          </a:solidFill>
        </p:spPr>
        <p:txBody>
          <a:bodyPr wrap="square" lIns="0" tIns="0" rIns="0" bIns="0" rtlCol="0"/>
          <a:lstStyle/>
          <a:p>
            <a:endParaRPr/>
          </a:p>
        </p:txBody>
      </p:sp>
      <p:sp>
        <p:nvSpPr>
          <p:cNvPr id="27" name="bg object 27"/>
          <p:cNvSpPr/>
          <p:nvPr/>
        </p:nvSpPr>
        <p:spPr>
          <a:xfrm>
            <a:off x="1082958" y="7561491"/>
            <a:ext cx="2160905" cy="2726055"/>
          </a:xfrm>
          <a:custGeom>
            <a:avLst/>
            <a:gdLst/>
            <a:ahLst/>
            <a:cxnLst/>
            <a:rect l="l" t="t" r="r" b="b"/>
            <a:pathLst>
              <a:path w="2160904" h="2726054">
                <a:moveTo>
                  <a:pt x="2160633" y="2725507"/>
                </a:moveTo>
                <a:lnTo>
                  <a:pt x="0" y="2725507"/>
                </a:lnTo>
                <a:lnTo>
                  <a:pt x="850731" y="0"/>
                </a:lnTo>
                <a:lnTo>
                  <a:pt x="1310498" y="0"/>
                </a:lnTo>
                <a:lnTo>
                  <a:pt x="2160633" y="2725507"/>
                </a:lnTo>
                <a:close/>
              </a:path>
            </a:pathLst>
          </a:custGeom>
          <a:solidFill>
            <a:srgbClr val="FFFFFF"/>
          </a:solidFill>
        </p:spPr>
        <p:txBody>
          <a:bodyPr wrap="square" lIns="0" tIns="0" rIns="0" bIns="0" rtlCol="0"/>
          <a:lstStyle/>
          <a:p>
            <a:endParaRPr/>
          </a:p>
        </p:txBody>
      </p:sp>
      <p:sp>
        <p:nvSpPr>
          <p:cNvPr id="28" name="bg object 28"/>
          <p:cNvSpPr/>
          <p:nvPr/>
        </p:nvSpPr>
        <p:spPr>
          <a:xfrm>
            <a:off x="1083043" y="7561503"/>
            <a:ext cx="2160905" cy="2726055"/>
          </a:xfrm>
          <a:custGeom>
            <a:avLst/>
            <a:gdLst/>
            <a:ahLst/>
            <a:cxnLst/>
            <a:rect l="l" t="t" r="r" b="b"/>
            <a:pathLst>
              <a:path w="2160904" h="2726054">
                <a:moveTo>
                  <a:pt x="1511592" y="645325"/>
                </a:moveTo>
                <a:lnTo>
                  <a:pt x="1310411" y="0"/>
                </a:lnTo>
                <a:lnTo>
                  <a:pt x="850646" y="0"/>
                </a:lnTo>
                <a:lnTo>
                  <a:pt x="648779" y="645325"/>
                </a:lnTo>
                <a:lnTo>
                  <a:pt x="1511592" y="645325"/>
                </a:lnTo>
                <a:close/>
              </a:path>
              <a:path w="2160904" h="2726054">
                <a:moveTo>
                  <a:pt x="1892376" y="1865172"/>
                </a:moveTo>
                <a:lnTo>
                  <a:pt x="1681734" y="1190853"/>
                </a:lnTo>
                <a:lnTo>
                  <a:pt x="478637" y="1190853"/>
                </a:lnTo>
                <a:lnTo>
                  <a:pt x="268668" y="1865172"/>
                </a:lnTo>
                <a:lnTo>
                  <a:pt x="1892376" y="1865172"/>
                </a:lnTo>
                <a:close/>
              </a:path>
              <a:path w="2160904" h="2726054">
                <a:moveTo>
                  <a:pt x="2160740" y="2725509"/>
                </a:moveTo>
                <a:lnTo>
                  <a:pt x="2062505" y="2410028"/>
                </a:lnTo>
                <a:lnTo>
                  <a:pt x="98539" y="2410028"/>
                </a:lnTo>
                <a:lnTo>
                  <a:pt x="0" y="2725509"/>
                </a:lnTo>
                <a:lnTo>
                  <a:pt x="2160740" y="2725509"/>
                </a:lnTo>
                <a:close/>
              </a:path>
            </a:pathLst>
          </a:custGeom>
          <a:solidFill>
            <a:srgbClr val="FEA601"/>
          </a:solidFill>
        </p:spPr>
        <p:txBody>
          <a:bodyPr wrap="square" lIns="0" tIns="0" rIns="0" bIns="0" rtlCol="0"/>
          <a:lstStyle/>
          <a:p>
            <a:endParaRPr/>
          </a:p>
        </p:txBody>
      </p:sp>
      <p:pic>
        <p:nvPicPr>
          <p:cNvPr id="29" name="bg object 29"/>
          <p:cNvPicPr/>
          <p:nvPr/>
        </p:nvPicPr>
        <p:blipFill>
          <a:blip r:embed="rId3" cstate="print"/>
          <a:stretch>
            <a:fillRect/>
          </a:stretch>
        </p:blipFill>
        <p:spPr>
          <a:xfrm>
            <a:off x="7001255" y="1091183"/>
            <a:ext cx="4294631" cy="896111"/>
          </a:xfrm>
          <a:prstGeom prst="rect">
            <a:avLst/>
          </a:prstGeom>
        </p:spPr>
      </p:pic>
      <p:sp>
        <p:nvSpPr>
          <p:cNvPr id="2" name="Holder 2"/>
          <p:cNvSpPr>
            <a:spLocks noGrp="1"/>
          </p:cNvSpPr>
          <p:nvPr>
            <p:ph type="title"/>
          </p:nvPr>
        </p:nvSpPr>
        <p:spPr/>
        <p:txBody>
          <a:bodyPr lIns="0" tIns="0" rIns="0" bIns="0"/>
          <a:lstStyle>
            <a:lvl1pPr>
              <a:defRPr sz="17950" b="0" i="0">
                <a:solidFill>
                  <a:srgbClr val="2B2E2F"/>
                </a:solidFill>
                <a:latin typeface="Cambria"/>
                <a:cs typeface="Cambria"/>
              </a:defRPr>
            </a:lvl1pPr>
          </a:lstStyle>
          <a:p>
            <a:endParaRPr/>
          </a:p>
        </p:txBody>
      </p:sp>
      <p:sp>
        <p:nvSpPr>
          <p:cNvPr id="3" name="Holder 3"/>
          <p:cNvSpPr>
            <a:spLocks noGrp="1"/>
          </p:cNvSpPr>
          <p:nvPr>
            <p:ph type="body" idx="1"/>
          </p:nvPr>
        </p:nvSpPr>
        <p:spPr/>
        <p:txBody>
          <a:bodyPr lIns="0" tIns="0" rIns="0" bIns="0"/>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9/6/2026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7950" b="0" i="0">
                <a:solidFill>
                  <a:srgbClr val="2B2E2F"/>
                </a:solidFill>
                <a:latin typeface="Cambria"/>
                <a:cs typeface="Cambria"/>
              </a:defRPr>
            </a:lvl1pPr>
          </a:lstStyle>
          <a:p>
            <a:endParaRPr/>
          </a:p>
        </p:txBody>
      </p:sp>
      <p:sp>
        <p:nvSpPr>
          <p:cNvPr id="3" name="Holder 3"/>
          <p:cNvSpPr>
            <a:spLocks noGrp="1"/>
          </p:cNvSpPr>
          <p:nvPr>
            <p:ph sz="half" idx="2"/>
          </p:nvPr>
        </p:nvSpPr>
        <p:spPr>
          <a:xfrm>
            <a:off x="914400" y="2366010"/>
            <a:ext cx="7955280" cy="678942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9418320" y="2366010"/>
            <a:ext cx="7955280" cy="678942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9/6/2026</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7950" b="0" i="0">
                <a:solidFill>
                  <a:srgbClr val="2B2E2F"/>
                </a:solidFill>
                <a:latin typeface="Cambria"/>
                <a:cs typeface="Cambria"/>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9/6/2026</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9/6/2026</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FEF5F2"/>
          </a:solidFill>
        </p:spPr>
        <p:txBody>
          <a:bodyPr wrap="square" lIns="0" tIns="0" rIns="0" bIns="0" rtlCol="0"/>
          <a:lstStyle/>
          <a:p>
            <a:endParaRPr/>
          </a:p>
        </p:txBody>
      </p:sp>
      <p:sp>
        <p:nvSpPr>
          <p:cNvPr id="2" name="Holder 2"/>
          <p:cNvSpPr>
            <a:spLocks noGrp="1"/>
          </p:cNvSpPr>
          <p:nvPr>
            <p:ph type="title"/>
          </p:nvPr>
        </p:nvSpPr>
        <p:spPr>
          <a:xfrm>
            <a:off x="3170425" y="1139334"/>
            <a:ext cx="10962640" cy="6149766"/>
          </a:xfrm>
          <a:prstGeom prst="rect">
            <a:avLst/>
          </a:prstGeom>
        </p:spPr>
        <p:txBody>
          <a:bodyPr wrap="square" lIns="0" tIns="0" rIns="0" bIns="0">
            <a:spAutoFit/>
          </a:bodyPr>
          <a:lstStyle>
            <a:lvl1pPr>
              <a:defRPr sz="17950" b="0" i="0">
                <a:solidFill>
                  <a:srgbClr val="2B2E2F"/>
                </a:solidFill>
                <a:latin typeface="Cambria"/>
                <a:cs typeface="Cambria"/>
              </a:defRPr>
            </a:lvl1pPr>
          </a:lstStyle>
          <a:p>
            <a:endParaRPr/>
          </a:p>
        </p:txBody>
      </p:sp>
      <p:sp>
        <p:nvSpPr>
          <p:cNvPr id="3" name="Holder 3"/>
          <p:cNvSpPr>
            <a:spLocks noGrp="1"/>
          </p:cNvSpPr>
          <p:nvPr>
            <p:ph type="body" idx="1"/>
          </p:nvPr>
        </p:nvSpPr>
        <p:spPr>
          <a:xfrm>
            <a:off x="914400" y="2366010"/>
            <a:ext cx="16459200" cy="678942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6217920" y="9566910"/>
            <a:ext cx="5852160" cy="51435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914400" y="9566910"/>
            <a:ext cx="4206240" cy="51435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9/6/2026</a:t>
            </a:fld>
            <a:endParaRPr lang="en-US"/>
          </a:p>
        </p:txBody>
      </p:sp>
      <p:sp>
        <p:nvSpPr>
          <p:cNvPr id="6" name="Holder 6"/>
          <p:cNvSpPr>
            <a:spLocks noGrp="1"/>
          </p:cNvSpPr>
          <p:nvPr>
            <p:ph type="sldNum" sz="quarter" idx="7"/>
          </p:nvPr>
        </p:nvSpPr>
        <p:spPr>
          <a:xfrm>
            <a:off x="13167361" y="9566910"/>
            <a:ext cx="4206240" cy="51435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notesSlide" Target="../notesSlides/notesSlide1.xml"/><Relationship Id="rId9" Type="http://schemas.openxmlformats.org/officeDocument/2006/relationships/image" Target="../media/image10.png"/></Relationships>
</file>

<file path=ppt/slides/_rels/slide2.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slideLayout" Target="../slideLayouts/slideLayout4.xml"/><Relationship Id="rId7" Type="http://schemas.openxmlformats.org/officeDocument/2006/relationships/image" Target="../media/image12.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1.png"/><Relationship Id="rId5" Type="http://schemas.openxmlformats.org/officeDocument/2006/relationships/image" Target="../media/image1.png"/><Relationship Id="rId4" Type="http://schemas.openxmlformats.org/officeDocument/2006/relationships/notesSlide" Target="../notesSlides/notesSlide2.xml"/><Relationship Id="rId9" Type="http://schemas.openxmlformats.org/officeDocument/2006/relationships/image" Target="../media/image10.png"/></Relationships>
</file>

<file path=ppt/slides/_rels/slide3.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Layout" Target="../slideLayouts/slideLayout4.xml"/><Relationship Id="rId7" Type="http://schemas.openxmlformats.org/officeDocument/2006/relationships/image" Target="../media/image11.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png"/><Relationship Id="rId5" Type="http://schemas.openxmlformats.org/officeDocument/2006/relationships/image" Target="../media/image14.png"/><Relationship Id="rId10" Type="http://schemas.openxmlformats.org/officeDocument/2006/relationships/image" Target="../media/image10.png"/><Relationship Id="rId4" Type="http://schemas.openxmlformats.org/officeDocument/2006/relationships/notesSlide" Target="../notesSlides/notesSlide3.xml"/><Relationship Id="rId9" Type="http://schemas.openxmlformats.org/officeDocument/2006/relationships/image" Target="../media/image16.png"/></Relationships>
</file>

<file path=ppt/slides/_rels/slide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slideLayout" Target="../slideLayouts/slideLayout4.xml"/><Relationship Id="rId7" Type="http://schemas.openxmlformats.org/officeDocument/2006/relationships/image" Target="../media/image11.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png"/><Relationship Id="rId5" Type="http://schemas.openxmlformats.org/officeDocument/2006/relationships/image" Target="../media/image14.png"/><Relationship Id="rId4" Type="http://schemas.openxmlformats.org/officeDocument/2006/relationships/notesSlide" Target="../notesSlides/notesSlide4.xml"/><Relationship Id="rId9" Type="http://schemas.openxmlformats.org/officeDocument/2006/relationships/image" Target="../media/image10.png"/></Relationships>
</file>

<file path=ppt/slides/_rels/slide5.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slideLayout" Target="../slideLayouts/slideLayout4.xml"/><Relationship Id="rId7" Type="http://schemas.openxmlformats.org/officeDocument/2006/relationships/image" Target="../media/image11.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png"/><Relationship Id="rId5" Type="http://schemas.openxmlformats.org/officeDocument/2006/relationships/image" Target="../media/image14.png"/><Relationship Id="rId4" Type="http://schemas.openxmlformats.org/officeDocument/2006/relationships/notesSlide" Target="../notesSlides/notesSlide5.xml"/><Relationship Id="rId9" Type="http://schemas.openxmlformats.org/officeDocument/2006/relationships/image" Target="../media/image10.png"/></Relationships>
</file>

<file path=ppt/slides/_rels/slide6.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audio" Target="../media/media6.m4a"/><Relationship Id="rId7" Type="http://schemas.openxmlformats.org/officeDocument/2006/relationships/image" Target="../media/image19.png"/><Relationship Id="rId2" Type="http://schemas.microsoft.com/office/2007/relationships/media" Target="../media/media6.m4a"/><Relationship Id="rId1" Type="http://schemas.openxmlformats.org/officeDocument/2006/relationships/tags" Target="../tags/tag1.xml"/><Relationship Id="rId6" Type="http://schemas.openxmlformats.org/officeDocument/2006/relationships/image" Target="../media/image1.png"/><Relationship Id="rId5" Type="http://schemas.openxmlformats.org/officeDocument/2006/relationships/notesSlide" Target="../notesSlides/notesSlide6.xml"/><Relationship Id="rId10" Type="http://schemas.openxmlformats.org/officeDocument/2006/relationships/image" Target="../media/image10.png"/><Relationship Id="rId4" Type="http://schemas.openxmlformats.org/officeDocument/2006/relationships/slideLayout" Target="../slideLayouts/slideLayout4.xml"/><Relationship Id="rId9" Type="http://schemas.openxmlformats.org/officeDocument/2006/relationships/image" Target="../media/image21.png"/></Relationships>
</file>

<file path=ppt/slides/_rels/slide7.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audio" Target="../media/media7.m4a"/><Relationship Id="rId7" Type="http://schemas.openxmlformats.org/officeDocument/2006/relationships/image" Target="../media/image19.png"/><Relationship Id="rId2" Type="http://schemas.microsoft.com/office/2007/relationships/media" Target="../media/media7.m4a"/><Relationship Id="rId1" Type="http://schemas.openxmlformats.org/officeDocument/2006/relationships/tags" Target="../tags/tag2.xml"/><Relationship Id="rId6" Type="http://schemas.openxmlformats.org/officeDocument/2006/relationships/image" Target="../media/image1.png"/><Relationship Id="rId5" Type="http://schemas.openxmlformats.org/officeDocument/2006/relationships/notesSlide" Target="../notesSlides/notesSlide7.xml"/><Relationship Id="rId10" Type="http://schemas.openxmlformats.org/officeDocument/2006/relationships/image" Target="../media/image10.png"/><Relationship Id="rId4" Type="http://schemas.openxmlformats.org/officeDocument/2006/relationships/slideLayout" Target="../slideLayouts/slideLayout4.xml"/><Relationship Id="rId9" Type="http://schemas.openxmlformats.org/officeDocument/2006/relationships/image" Target="../media/image23.png"/></Relationships>
</file>

<file path=ppt/slides/_rels/slide8.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audio" Target="../media/media8.m4a"/><Relationship Id="rId7" Type="http://schemas.openxmlformats.org/officeDocument/2006/relationships/image" Target="../media/image19.png"/><Relationship Id="rId2" Type="http://schemas.microsoft.com/office/2007/relationships/media" Target="../media/media8.m4a"/><Relationship Id="rId1" Type="http://schemas.openxmlformats.org/officeDocument/2006/relationships/tags" Target="../tags/tag3.xml"/><Relationship Id="rId6" Type="http://schemas.openxmlformats.org/officeDocument/2006/relationships/image" Target="../media/image1.png"/><Relationship Id="rId5" Type="http://schemas.openxmlformats.org/officeDocument/2006/relationships/notesSlide" Target="../notesSlides/notesSlide8.xml"/><Relationship Id="rId10" Type="http://schemas.openxmlformats.org/officeDocument/2006/relationships/image" Target="../media/image10.png"/><Relationship Id="rId4" Type="http://schemas.openxmlformats.org/officeDocument/2006/relationships/slideLayout" Target="../slideLayouts/slideLayout4.xml"/><Relationship Id="rId9" Type="http://schemas.openxmlformats.org/officeDocument/2006/relationships/image" Target="../media/image25.png"/></Relationships>
</file>

<file path=ppt/slides/_rels/slide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4.xml"/><Relationship Id="rId7" Type="http://schemas.openxmlformats.org/officeDocument/2006/relationships/image" Target="../media/image3.png"/><Relationship Id="rId12" Type="http://schemas.openxmlformats.org/officeDocument/2006/relationships/image" Target="../media/image10.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2.png"/><Relationship Id="rId11" Type="http://schemas.openxmlformats.org/officeDocument/2006/relationships/image" Target="../media/image8.png"/><Relationship Id="rId5" Type="http://schemas.openxmlformats.org/officeDocument/2006/relationships/image" Target="../media/image1.png"/><Relationship Id="rId10" Type="http://schemas.openxmlformats.org/officeDocument/2006/relationships/image" Target="../media/image7.png"/><Relationship Id="rId4" Type="http://schemas.openxmlformats.org/officeDocument/2006/relationships/notesSlide" Target="../notesSlides/notesSlide9.xml"/><Relationship Id="rId9"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7049450" y="6366736"/>
            <a:ext cx="4189095" cy="916305"/>
          </a:xfrm>
          <a:prstGeom prst="rect">
            <a:avLst/>
          </a:prstGeom>
        </p:spPr>
        <p:txBody>
          <a:bodyPr vert="horz" wrap="square" lIns="0" tIns="11430" rIns="0" bIns="0" rtlCol="0">
            <a:spAutoFit/>
          </a:bodyPr>
          <a:lstStyle/>
          <a:p>
            <a:pPr marL="12700">
              <a:lnSpc>
                <a:spcPct val="100000"/>
              </a:lnSpc>
              <a:spcBef>
                <a:spcPts val="90"/>
              </a:spcBef>
            </a:pPr>
            <a:r>
              <a:rPr sz="5850" b="1" spc="-325" dirty="0">
                <a:solidFill>
                  <a:srgbClr val="2B2E2F"/>
                </a:solidFill>
                <a:latin typeface="Berlin Sans FB Demi" panose="020E0802020502020306" pitchFamily="34" charset="0"/>
                <a:cs typeface="Arial"/>
              </a:rPr>
              <a:t>Construction</a:t>
            </a:r>
            <a:endParaRPr sz="5850" dirty="0">
              <a:latin typeface="Berlin Sans FB Demi" panose="020E0802020502020306" pitchFamily="34" charset="0"/>
              <a:cs typeface="Arial"/>
            </a:endParaRPr>
          </a:p>
        </p:txBody>
      </p:sp>
      <p:pic>
        <p:nvPicPr>
          <p:cNvPr id="3" name="object 3"/>
          <p:cNvPicPr/>
          <p:nvPr/>
        </p:nvPicPr>
        <p:blipFill>
          <a:blip r:embed="rId5" cstate="print"/>
          <a:stretch>
            <a:fillRect/>
          </a:stretch>
        </p:blipFill>
        <p:spPr>
          <a:xfrm>
            <a:off x="3602735" y="2221991"/>
            <a:ext cx="10116311" cy="4599431"/>
          </a:xfrm>
          <a:prstGeom prst="rect">
            <a:avLst/>
          </a:prstGeom>
        </p:spPr>
      </p:pic>
      <p:sp>
        <p:nvSpPr>
          <p:cNvPr id="4" name="object 4" descr="$PPTXTitle"/>
          <p:cNvSpPr txBox="1"/>
          <p:nvPr/>
        </p:nvSpPr>
        <p:spPr>
          <a:xfrm>
            <a:off x="3917778" y="1344259"/>
            <a:ext cx="10452441" cy="4994316"/>
          </a:xfrm>
          <a:prstGeom prst="rect">
            <a:avLst/>
          </a:prstGeom>
        </p:spPr>
        <p:txBody>
          <a:bodyPr vert="horz" wrap="square" lIns="0" tIns="526415" rIns="0" bIns="0" rtlCol="0">
            <a:spAutoFit/>
          </a:bodyPr>
          <a:lstStyle/>
          <a:p>
            <a:pPr marL="12700" marR="5080" indent="905510">
              <a:lnSpc>
                <a:spcPts val="17400"/>
              </a:lnSpc>
              <a:spcBef>
                <a:spcPts val="4145"/>
              </a:spcBef>
            </a:pPr>
            <a:r>
              <a:rPr sz="17950" spc="1310" dirty="0">
                <a:solidFill>
                  <a:srgbClr val="2B2E2F"/>
                </a:solidFill>
                <a:latin typeface="Berlin Sans FB Demi" panose="020E0802020502020306" pitchFamily="34" charset="0"/>
                <a:cs typeface="Cambria"/>
              </a:rPr>
              <a:t>Speller </a:t>
            </a:r>
            <a:r>
              <a:rPr sz="17950" spc="1465" dirty="0">
                <a:solidFill>
                  <a:srgbClr val="2B2E2F"/>
                </a:solidFill>
                <a:latin typeface="Berlin Sans FB Demi" panose="020E0802020502020306" pitchFamily="34" charset="0"/>
                <a:cs typeface="Cambria"/>
              </a:rPr>
              <a:t>Metcalfe</a:t>
            </a:r>
            <a:endParaRPr sz="17950" dirty="0">
              <a:latin typeface="Berlin Sans FB Demi" panose="020E0802020502020306" pitchFamily="34" charset="0"/>
              <a:cs typeface="Cambria"/>
            </a:endParaRPr>
          </a:p>
        </p:txBody>
      </p:sp>
      <p:grpSp>
        <p:nvGrpSpPr>
          <p:cNvPr id="5" name="object 5"/>
          <p:cNvGrpSpPr/>
          <p:nvPr/>
        </p:nvGrpSpPr>
        <p:grpSpPr>
          <a:xfrm>
            <a:off x="-5720" y="-1097"/>
            <a:ext cx="18293715" cy="10288270"/>
            <a:chOff x="-5720" y="-1097"/>
            <a:chExt cx="18293715" cy="10288270"/>
          </a:xfrm>
        </p:grpSpPr>
        <p:pic>
          <p:nvPicPr>
            <p:cNvPr id="6" name="object 6"/>
            <p:cNvPicPr/>
            <p:nvPr/>
          </p:nvPicPr>
          <p:blipFill>
            <a:blip r:embed="rId6" cstate="print"/>
            <a:stretch>
              <a:fillRect/>
            </a:stretch>
          </p:blipFill>
          <p:spPr>
            <a:xfrm>
              <a:off x="-5720" y="-1097"/>
              <a:ext cx="4645572" cy="4327797"/>
            </a:xfrm>
            <a:prstGeom prst="rect">
              <a:avLst/>
            </a:prstGeom>
          </p:spPr>
        </p:pic>
        <p:pic>
          <p:nvPicPr>
            <p:cNvPr id="7" name="object 7"/>
            <p:cNvPicPr/>
            <p:nvPr/>
          </p:nvPicPr>
          <p:blipFill>
            <a:blip r:embed="rId7" cstate="print"/>
            <a:stretch>
              <a:fillRect/>
            </a:stretch>
          </p:blipFill>
          <p:spPr>
            <a:xfrm>
              <a:off x="0" y="9605571"/>
              <a:ext cx="18287999" cy="681428"/>
            </a:xfrm>
            <a:prstGeom prst="rect">
              <a:avLst/>
            </a:prstGeom>
          </p:spPr>
        </p:pic>
      </p:grpSp>
      <p:pic>
        <p:nvPicPr>
          <p:cNvPr id="9" name="Picture 8">
            <a:extLst>
              <a:ext uri="{FF2B5EF4-FFF2-40B4-BE49-F238E27FC236}">
                <a16:creationId xmlns:a16="http://schemas.microsoft.com/office/drawing/2014/main" id="{189ABE52-1265-46F0-9EA2-AE397E2A325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5316200" y="495300"/>
            <a:ext cx="2546626" cy="1076325"/>
          </a:xfrm>
          <a:prstGeom prst="rect">
            <a:avLst/>
          </a:prstGeom>
        </p:spPr>
      </p:pic>
      <p:pic>
        <p:nvPicPr>
          <p:cNvPr id="8" name="Audio 7">
            <a:hlinkClick r:id="" action="ppaction://media"/>
            <a:extLst>
              <a:ext uri="{FF2B5EF4-FFF2-40B4-BE49-F238E27FC236}">
                <a16:creationId xmlns:a16="http://schemas.microsoft.com/office/drawing/2014/main" id="{DD397D31-7208-4E46-865F-E4B3E1E2EBB3}"/>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7648238" y="9647238"/>
            <a:ext cx="487362" cy="48736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3995"/>
    </mc:Choice>
    <mc:Fallback>
      <p:transition spd="slow" advTm="39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8288000" cy="381000"/>
            <a:chOff x="0" y="0"/>
            <a:chExt cx="18288000" cy="381000"/>
          </a:xfrm>
        </p:grpSpPr>
        <p:sp>
          <p:nvSpPr>
            <p:cNvPr id="3" name="object 3"/>
            <p:cNvSpPr/>
            <p:nvPr/>
          </p:nvSpPr>
          <p:spPr>
            <a:xfrm>
              <a:off x="0" y="0"/>
              <a:ext cx="18288000" cy="381000"/>
            </a:xfrm>
            <a:custGeom>
              <a:avLst/>
              <a:gdLst/>
              <a:ahLst/>
              <a:cxnLst/>
              <a:rect l="l" t="t" r="r" b="b"/>
              <a:pathLst>
                <a:path w="18288000" h="381000">
                  <a:moveTo>
                    <a:pt x="215697" y="346709"/>
                  </a:moveTo>
                  <a:lnTo>
                    <a:pt x="0" y="346709"/>
                  </a:lnTo>
                  <a:lnTo>
                    <a:pt x="0" y="0"/>
                  </a:lnTo>
                  <a:lnTo>
                    <a:pt x="18287998" y="0"/>
                  </a:lnTo>
                  <a:lnTo>
                    <a:pt x="18287998" y="318769"/>
                  </a:lnTo>
                  <a:lnTo>
                    <a:pt x="1633476" y="318769"/>
                  </a:lnTo>
                  <a:lnTo>
                    <a:pt x="1623911" y="321309"/>
                  </a:lnTo>
                  <a:lnTo>
                    <a:pt x="490358" y="321309"/>
                  </a:lnTo>
                  <a:lnTo>
                    <a:pt x="490009" y="325119"/>
                  </a:lnTo>
                  <a:lnTo>
                    <a:pt x="372117" y="325119"/>
                  </a:lnTo>
                  <a:lnTo>
                    <a:pt x="375762" y="336206"/>
                  </a:lnTo>
                  <a:lnTo>
                    <a:pt x="375875" y="336549"/>
                  </a:lnTo>
                  <a:lnTo>
                    <a:pt x="13530" y="336549"/>
                  </a:lnTo>
                  <a:lnTo>
                    <a:pt x="2568" y="340359"/>
                  </a:lnTo>
                  <a:lnTo>
                    <a:pt x="369893" y="340359"/>
                  </a:lnTo>
                  <a:lnTo>
                    <a:pt x="349271" y="342899"/>
                  </a:lnTo>
                  <a:lnTo>
                    <a:pt x="200795" y="342899"/>
                  </a:lnTo>
                  <a:lnTo>
                    <a:pt x="210512" y="343402"/>
                  </a:lnTo>
                  <a:lnTo>
                    <a:pt x="210852" y="343402"/>
                  </a:lnTo>
                  <a:lnTo>
                    <a:pt x="215697" y="346709"/>
                  </a:lnTo>
                  <a:close/>
                </a:path>
                <a:path w="18288000" h="381000">
                  <a:moveTo>
                    <a:pt x="1743619" y="331381"/>
                  </a:moveTo>
                  <a:lnTo>
                    <a:pt x="1732514" y="331381"/>
                  </a:lnTo>
                  <a:lnTo>
                    <a:pt x="1710360" y="328815"/>
                  </a:lnTo>
                  <a:lnTo>
                    <a:pt x="1714930" y="328815"/>
                  </a:lnTo>
                  <a:lnTo>
                    <a:pt x="1718728" y="325119"/>
                  </a:lnTo>
                  <a:lnTo>
                    <a:pt x="1709745" y="318769"/>
                  </a:lnTo>
                  <a:lnTo>
                    <a:pt x="18287998" y="318769"/>
                  </a:lnTo>
                  <a:lnTo>
                    <a:pt x="18287998" y="321309"/>
                  </a:lnTo>
                  <a:lnTo>
                    <a:pt x="1997094" y="321309"/>
                  </a:lnTo>
                  <a:lnTo>
                    <a:pt x="2007843" y="325119"/>
                  </a:lnTo>
                  <a:lnTo>
                    <a:pt x="1778033" y="325119"/>
                  </a:lnTo>
                  <a:lnTo>
                    <a:pt x="1743619" y="331381"/>
                  </a:lnTo>
                  <a:close/>
                </a:path>
                <a:path w="18288000" h="381000">
                  <a:moveTo>
                    <a:pt x="532242" y="325119"/>
                  </a:moveTo>
                  <a:lnTo>
                    <a:pt x="490358" y="321309"/>
                  </a:lnTo>
                  <a:lnTo>
                    <a:pt x="534837" y="321309"/>
                  </a:lnTo>
                  <a:lnTo>
                    <a:pt x="532242" y="325119"/>
                  </a:lnTo>
                  <a:close/>
                </a:path>
                <a:path w="18288000" h="381000">
                  <a:moveTo>
                    <a:pt x="575204" y="331381"/>
                  </a:moveTo>
                  <a:lnTo>
                    <a:pt x="566812" y="331381"/>
                  </a:lnTo>
                  <a:lnTo>
                    <a:pt x="531566" y="328815"/>
                  </a:lnTo>
                  <a:lnTo>
                    <a:pt x="538763" y="328815"/>
                  </a:lnTo>
                  <a:lnTo>
                    <a:pt x="550776" y="321309"/>
                  </a:lnTo>
                  <a:lnTo>
                    <a:pt x="580428" y="321309"/>
                  </a:lnTo>
                  <a:lnTo>
                    <a:pt x="592660" y="325119"/>
                  </a:lnTo>
                  <a:lnTo>
                    <a:pt x="564490" y="325119"/>
                  </a:lnTo>
                  <a:lnTo>
                    <a:pt x="575204" y="331381"/>
                  </a:lnTo>
                  <a:close/>
                </a:path>
                <a:path w="18288000" h="381000">
                  <a:moveTo>
                    <a:pt x="694025" y="328815"/>
                  </a:moveTo>
                  <a:lnTo>
                    <a:pt x="608461" y="328815"/>
                  </a:lnTo>
                  <a:lnTo>
                    <a:pt x="606745" y="321309"/>
                  </a:lnTo>
                  <a:lnTo>
                    <a:pt x="693109" y="321309"/>
                  </a:lnTo>
                  <a:lnTo>
                    <a:pt x="632321" y="325119"/>
                  </a:lnTo>
                  <a:lnTo>
                    <a:pt x="694025" y="328815"/>
                  </a:lnTo>
                  <a:close/>
                </a:path>
                <a:path w="18288000" h="381000">
                  <a:moveTo>
                    <a:pt x="831723" y="331381"/>
                  </a:moveTo>
                  <a:lnTo>
                    <a:pt x="812314" y="331381"/>
                  </a:lnTo>
                  <a:lnTo>
                    <a:pt x="688291" y="325119"/>
                  </a:lnTo>
                  <a:lnTo>
                    <a:pt x="693109" y="321309"/>
                  </a:lnTo>
                  <a:lnTo>
                    <a:pt x="822099" y="321309"/>
                  </a:lnTo>
                  <a:lnTo>
                    <a:pt x="844709" y="325119"/>
                  </a:lnTo>
                  <a:lnTo>
                    <a:pt x="831723" y="331381"/>
                  </a:lnTo>
                  <a:close/>
                </a:path>
                <a:path w="18288000" h="381000">
                  <a:moveTo>
                    <a:pt x="892098" y="327659"/>
                  </a:moveTo>
                  <a:lnTo>
                    <a:pt x="890794" y="325337"/>
                  </a:lnTo>
                  <a:lnTo>
                    <a:pt x="890671" y="325119"/>
                  </a:lnTo>
                  <a:lnTo>
                    <a:pt x="822099" y="321309"/>
                  </a:lnTo>
                  <a:lnTo>
                    <a:pt x="943676" y="321309"/>
                  </a:lnTo>
                  <a:lnTo>
                    <a:pt x="934224" y="325119"/>
                  </a:lnTo>
                  <a:lnTo>
                    <a:pt x="914394" y="325119"/>
                  </a:lnTo>
                  <a:lnTo>
                    <a:pt x="892098" y="327659"/>
                  </a:lnTo>
                  <a:close/>
                </a:path>
                <a:path w="18288000" h="381000">
                  <a:moveTo>
                    <a:pt x="958763" y="328815"/>
                  </a:moveTo>
                  <a:lnTo>
                    <a:pt x="952311" y="328815"/>
                  </a:lnTo>
                  <a:lnTo>
                    <a:pt x="953684" y="321309"/>
                  </a:lnTo>
                  <a:lnTo>
                    <a:pt x="1020773" y="321309"/>
                  </a:lnTo>
                  <a:lnTo>
                    <a:pt x="1052650" y="325119"/>
                  </a:lnTo>
                  <a:lnTo>
                    <a:pt x="997051" y="325119"/>
                  </a:lnTo>
                  <a:lnTo>
                    <a:pt x="958763" y="328815"/>
                  </a:lnTo>
                  <a:close/>
                </a:path>
                <a:path w="18288000" h="381000">
                  <a:moveTo>
                    <a:pt x="1138890" y="328815"/>
                  </a:moveTo>
                  <a:lnTo>
                    <a:pt x="1127390" y="328815"/>
                  </a:lnTo>
                  <a:lnTo>
                    <a:pt x="1081191" y="325119"/>
                  </a:lnTo>
                  <a:lnTo>
                    <a:pt x="1052650" y="325119"/>
                  </a:lnTo>
                  <a:lnTo>
                    <a:pt x="1020773" y="321309"/>
                  </a:lnTo>
                  <a:lnTo>
                    <a:pt x="1160512" y="321309"/>
                  </a:lnTo>
                  <a:lnTo>
                    <a:pt x="1138890" y="328815"/>
                  </a:lnTo>
                  <a:close/>
                </a:path>
                <a:path w="18288000" h="381000">
                  <a:moveTo>
                    <a:pt x="1239652" y="328815"/>
                  </a:moveTo>
                  <a:lnTo>
                    <a:pt x="1220696" y="328815"/>
                  </a:lnTo>
                  <a:lnTo>
                    <a:pt x="1240946" y="321309"/>
                  </a:lnTo>
                  <a:lnTo>
                    <a:pt x="1247618" y="321309"/>
                  </a:lnTo>
                  <a:lnTo>
                    <a:pt x="1260220" y="325119"/>
                  </a:lnTo>
                  <a:lnTo>
                    <a:pt x="1239652" y="328815"/>
                  </a:lnTo>
                  <a:close/>
                </a:path>
                <a:path w="18288000" h="381000">
                  <a:moveTo>
                    <a:pt x="1326582" y="328815"/>
                  </a:moveTo>
                  <a:lnTo>
                    <a:pt x="1288183" y="328815"/>
                  </a:lnTo>
                  <a:lnTo>
                    <a:pt x="1289076" y="325337"/>
                  </a:lnTo>
                  <a:lnTo>
                    <a:pt x="1289132" y="325119"/>
                  </a:lnTo>
                  <a:lnTo>
                    <a:pt x="1247618" y="321309"/>
                  </a:lnTo>
                  <a:lnTo>
                    <a:pt x="1349920" y="321309"/>
                  </a:lnTo>
                  <a:lnTo>
                    <a:pt x="1326582" y="328815"/>
                  </a:lnTo>
                  <a:close/>
                </a:path>
                <a:path w="18288000" h="381000">
                  <a:moveTo>
                    <a:pt x="1346294" y="328815"/>
                  </a:moveTo>
                  <a:lnTo>
                    <a:pt x="1341340" y="328815"/>
                  </a:lnTo>
                  <a:lnTo>
                    <a:pt x="1349920" y="321309"/>
                  </a:lnTo>
                  <a:lnTo>
                    <a:pt x="1357704" y="321309"/>
                  </a:lnTo>
                  <a:lnTo>
                    <a:pt x="1379202" y="325119"/>
                  </a:lnTo>
                  <a:lnTo>
                    <a:pt x="1346294" y="328815"/>
                  </a:lnTo>
                  <a:close/>
                </a:path>
                <a:path w="18288000" h="381000">
                  <a:moveTo>
                    <a:pt x="1614346" y="325119"/>
                  </a:moveTo>
                  <a:lnTo>
                    <a:pt x="1557490" y="325119"/>
                  </a:lnTo>
                  <a:lnTo>
                    <a:pt x="1357704" y="321309"/>
                  </a:lnTo>
                  <a:lnTo>
                    <a:pt x="1623911" y="321309"/>
                  </a:lnTo>
                  <a:lnTo>
                    <a:pt x="1614346" y="325119"/>
                  </a:lnTo>
                  <a:close/>
                </a:path>
                <a:path w="18288000" h="381000">
                  <a:moveTo>
                    <a:pt x="2428543" y="325119"/>
                  </a:moveTo>
                  <a:lnTo>
                    <a:pt x="2269158" y="325119"/>
                  </a:lnTo>
                  <a:lnTo>
                    <a:pt x="2256185" y="321309"/>
                  </a:lnTo>
                  <a:lnTo>
                    <a:pt x="2420388" y="321309"/>
                  </a:lnTo>
                  <a:lnTo>
                    <a:pt x="2428543" y="325119"/>
                  </a:lnTo>
                  <a:close/>
                </a:path>
                <a:path w="18288000" h="381000">
                  <a:moveTo>
                    <a:pt x="2345746" y="328815"/>
                  </a:moveTo>
                  <a:lnTo>
                    <a:pt x="2336581" y="328815"/>
                  </a:lnTo>
                  <a:lnTo>
                    <a:pt x="2366642" y="325119"/>
                  </a:lnTo>
                  <a:lnTo>
                    <a:pt x="2428544" y="325119"/>
                  </a:lnTo>
                  <a:lnTo>
                    <a:pt x="2420388" y="321309"/>
                  </a:lnTo>
                  <a:lnTo>
                    <a:pt x="2429284" y="325119"/>
                  </a:lnTo>
                  <a:lnTo>
                    <a:pt x="2345746" y="328815"/>
                  </a:lnTo>
                  <a:close/>
                </a:path>
                <a:path w="18288000" h="381000">
                  <a:moveTo>
                    <a:pt x="2490814" y="325119"/>
                  </a:moveTo>
                  <a:lnTo>
                    <a:pt x="2429284" y="325119"/>
                  </a:lnTo>
                  <a:lnTo>
                    <a:pt x="2420388" y="321309"/>
                  </a:lnTo>
                  <a:lnTo>
                    <a:pt x="2483030" y="321309"/>
                  </a:lnTo>
                  <a:lnTo>
                    <a:pt x="2490814" y="325119"/>
                  </a:lnTo>
                  <a:close/>
                </a:path>
                <a:path w="18288000" h="381000">
                  <a:moveTo>
                    <a:pt x="2533536" y="328815"/>
                  </a:moveTo>
                  <a:lnTo>
                    <a:pt x="2509114" y="328815"/>
                  </a:lnTo>
                  <a:lnTo>
                    <a:pt x="2483030" y="321309"/>
                  </a:lnTo>
                  <a:lnTo>
                    <a:pt x="2530104" y="321309"/>
                  </a:lnTo>
                  <a:lnTo>
                    <a:pt x="2533536" y="328815"/>
                  </a:lnTo>
                  <a:close/>
                </a:path>
                <a:path w="18288000" h="381000">
                  <a:moveTo>
                    <a:pt x="2840518" y="331381"/>
                  </a:moveTo>
                  <a:lnTo>
                    <a:pt x="2562750" y="331381"/>
                  </a:lnTo>
                  <a:lnTo>
                    <a:pt x="2530104" y="321309"/>
                  </a:lnTo>
                  <a:lnTo>
                    <a:pt x="2946355" y="321309"/>
                  </a:lnTo>
                  <a:lnTo>
                    <a:pt x="2940795" y="325119"/>
                  </a:lnTo>
                  <a:lnTo>
                    <a:pt x="2842200" y="325119"/>
                  </a:lnTo>
                  <a:lnTo>
                    <a:pt x="2849737" y="326389"/>
                  </a:lnTo>
                  <a:lnTo>
                    <a:pt x="2851133" y="326389"/>
                  </a:lnTo>
                  <a:lnTo>
                    <a:pt x="2851253" y="328815"/>
                  </a:lnTo>
                  <a:lnTo>
                    <a:pt x="2801577" y="328815"/>
                  </a:lnTo>
                  <a:lnTo>
                    <a:pt x="2840518" y="331381"/>
                  </a:lnTo>
                  <a:close/>
                </a:path>
                <a:path w="18288000" h="381000">
                  <a:moveTo>
                    <a:pt x="3107963" y="325119"/>
                  </a:moveTo>
                  <a:lnTo>
                    <a:pt x="2940795" y="325119"/>
                  </a:lnTo>
                  <a:lnTo>
                    <a:pt x="2946355" y="321309"/>
                  </a:lnTo>
                  <a:lnTo>
                    <a:pt x="3103886" y="321309"/>
                  </a:lnTo>
                  <a:lnTo>
                    <a:pt x="3107963" y="325119"/>
                  </a:lnTo>
                  <a:close/>
                </a:path>
                <a:path w="18288000" h="381000">
                  <a:moveTo>
                    <a:pt x="3268840" y="325119"/>
                  </a:moveTo>
                  <a:lnTo>
                    <a:pt x="3107963" y="325119"/>
                  </a:lnTo>
                  <a:lnTo>
                    <a:pt x="3103886" y="321309"/>
                  </a:lnTo>
                  <a:lnTo>
                    <a:pt x="3259563" y="321309"/>
                  </a:lnTo>
                  <a:lnTo>
                    <a:pt x="3268840" y="325119"/>
                  </a:lnTo>
                  <a:close/>
                </a:path>
                <a:path w="18288000" h="381000">
                  <a:moveTo>
                    <a:pt x="3658023" y="325119"/>
                  </a:moveTo>
                  <a:lnTo>
                    <a:pt x="3268840" y="325119"/>
                  </a:lnTo>
                  <a:lnTo>
                    <a:pt x="3282915" y="321309"/>
                  </a:lnTo>
                  <a:lnTo>
                    <a:pt x="3649868" y="321309"/>
                  </a:lnTo>
                  <a:lnTo>
                    <a:pt x="3658023" y="325119"/>
                  </a:lnTo>
                  <a:close/>
                </a:path>
                <a:path w="18288000" h="381000">
                  <a:moveTo>
                    <a:pt x="3721813" y="328815"/>
                  </a:moveTo>
                  <a:lnTo>
                    <a:pt x="3658004" y="328815"/>
                  </a:lnTo>
                  <a:lnTo>
                    <a:pt x="3692495" y="325119"/>
                  </a:lnTo>
                  <a:lnTo>
                    <a:pt x="3649868" y="321309"/>
                  </a:lnTo>
                  <a:lnTo>
                    <a:pt x="3861145" y="321309"/>
                  </a:lnTo>
                  <a:lnTo>
                    <a:pt x="3867446" y="325119"/>
                  </a:lnTo>
                  <a:lnTo>
                    <a:pt x="3717700" y="325119"/>
                  </a:lnTo>
                  <a:lnTo>
                    <a:pt x="3721813" y="328815"/>
                  </a:lnTo>
                  <a:close/>
                </a:path>
                <a:path w="18288000" h="381000">
                  <a:moveTo>
                    <a:pt x="4134886" y="332205"/>
                  </a:moveTo>
                  <a:lnTo>
                    <a:pt x="4028995" y="332205"/>
                  </a:lnTo>
                  <a:lnTo>
                    <a:pt x="4052498" y="331381"/>
                  </a:lnTo>
                  <a:lnTo>
                    <a:pt x="3883196" y="331381"/>
                  </a:lnTo>
                  <a:lnTo>
                    <a:pt x="3861145" y="321309"/>
                  </a:lnTo>
                  <a:lnTo>
                    <a:pt x="4274803" y="321309"/>
                  </a:lnTo>
                  <a:lnTo>
                    <a:pt x="4263683" y="325119"/>
                  </a:lnTo>
                  <a:lnTo>
                    <a:pt x="4167682" y="325119"/>
                  </a:lnTo>
                  <a:lnTo>
                    <a:pt x="4174319" y="326389"/>
                  </a:lnTo>
                  <a:lnTo>
                    <a:pt x="4174209" y="328815"/>
                  </a:lnTo>
                  <a:lnTo>
                    <a:pt x="4130636" y="328815"/>
                  </a:lnTo>
                  <a:lnTo>
                    <a:pt x="4134886" y="332205"/>
                  </a:lnTo>
                  <a:close/>
                </a:path>
                <a:path w="18288000" h="381000">
                  <a:moveTo>
                    <a:pt x="4306309" y="325119"/>
                  </a:moveTo>
                  <a:lnTo>
                    <a:pt x="4274803" y="321309"/>
                  </a:lnTo>
                  <a:lnTo>
                    <a:pt x="4312240" y="321309"/>
                  </a:lnTo>
                  <a:lnTo>
                    <a:pt x="4306309" y="325119"/>
                  </a:lnTo>
                  <a:close/>
                </a:path>
                <a:path w="18288000" h="381000">
                  <a:moveTo>
                    <a:pt x="4373498" y="328815"/>
                  </a:moveTo>
                  <a:lnTo>
                    <a:pt x="4367153" y="328815"/>
                  </a:lnTo>
                  <a:lnTo>
                    <a:pt x="4312240" y="321309"/>
                  </a:lnTo>
                  <a:lnTo>
                    <a:pt x="4407129" y="321309"/>
                  </a:lnTo>
                  <a:lnTo>
                    <a:pt x="4360425" y="325119"/>
                  </a:lnTo>
                  <a:lnTo>
                    <a:pt x="4384889" y="325119"/>
                  </a:lnTo>
                  <a:lnTo>
                    <a:pt x="4373498" y="328815"/>
                  </a:lnTo>
                  <a:close/>
                </a:path>
                <a:path w="18288000" h="381000">
                  <a:moveTo>
                    <a:pt x="4401551" y="328815"/>
                  </a:moveTo>
                  <a:lnTo>
                    <a:pt x="4399490" y="328815"/>
                  </a:lnTo>
                  <a:lnTo>
                    <a:pt x="4396009" y="325119"/>
                  </a:lnTo>
                  <a:lnTo>
                    <a:pt x="4407129" y="321309"/>
                  </a:lnTo>
                  <a:lnTo>
                    <a:pt x="4408241" y="321309"/>
                  </a:lnTo>
                  <a:lnTo>
                    <a:pt x="4410094" y="325119"/>
                  </a:lnTo>
                  <a:lnTo>
                    <a:pt x="4401551" y="328815"/>
                  </a:lnTo>
                  <a:close/>
                </a:path>
                <a:path w="18288000" h="381000">
                  <a:moveTo>
                    <a:pt x="4487267" y="331381"/>
                  </a:moveTo>
                  <a:lnTo>
                    <a:pt x="4480139" y="331381"/>
                  </a:lnTo>
                  <a:lnTo>
                    <a:pt x="4446048" y="325119"/>
                  </a:lnTo>
                  <a:lnTo>
                    <a:pt x="4474960" y="321309"/>
                  </a:lnTo>
                  <a:lnTo>
                    <a:pt x="4481261" y="321309"/>
                  </a:lnTo>
                  <a:lnTo>
                    <a:pt x="4503501" y="325119"/>
                  </a:lnTo>
                  <a:lnTo>
                    <a:pt x="4487267" y="331381"/>
                  </a:lnTo>
                  <a:close/>
                </a:path>
                <a:path w="18288000" h="381000">
                  <a:moveTo>
                    <a:pt x="4610251" y="325119"/>
                  </a:moveTo>
                  <a:lnTo>
                    <a:pt x="4481261" y="321309"/>
                  </a:lnTo>
                  <a:lnTo>
                    <a:pt x="4603579" y="321309"/>
                  </a:lnTo>
                  <a:lnTo>
                    <a:pt x="4610251" y="325119"/>
                  </a:lnTo>
                  <a:close/>
                </a:path>
                <a:path w="18288000" h="381000">
                  <a:moveTo>
                    <a:pt x="4722669" y="328815"/>
                  </a:moveTo>
                  <a:lnTo>
                    <a:pt x="4669331" y="328815"/>
                  </a:lnTo>
                  <a:lnTo>
                    <a:pt x="4665850" y="325119"/>
                  </a:lnTo>
                  <a:lnTo>
                    <a:pt x="4684013" y="321309"/>
                  </a:lnTo>
                  <a:lnTo>
                    <a:pt x="4730715" y="321309"/>
                  </a:lnTo>
                  <a:lnTo>
                    <a:pt x="4733310" y="325119"/>
                  </a:lnTo>
                  <a:lnTo>
                    <a:pt x="4710329" y="325119"/>
                  </a:lnTo>
                  <a:lnTo>
                    <a:pt x="4722669" y="328815"/>
                  </a:lnTo>
                  <a:close/>
                </a:path>
                <a:path w="18288000" h="381000">
                  <a:moveTo>
                    <a:pt x="4759284" y="328815"/>
                  </a:moveTo>
                  <a:lnTo>
                    <a:pt x="4752731" y="328815"/>
                  </a:lnTo>
                  <a:lnTo>
                    <a:pt x="4710329" y="325119"/>
                  </a:lnTo>
                  <a:lnTo>
                    <a:pt x="4733310" y="325119"/>
                  </a:lnTo>
                  <a:lnTo>
                    <a:pt x="4745170" y="321309"/>
                  </a:lnTo>
                  <a:lnTo>
                    <a:pt x="4750361" y="321309"/>
                  </a:lnTo>
                  <a:lnTo>
                    <a:pt x="4759284" y="328815"/>
                  </a:lnTo>
                  <a:close/>
                </a:path>
                <a:path w="18288000" h="381000">
                  <a:moveTo>
                    <a:pt x="6064398" y="331381"/>
                  </a:moveTo>
                  <a:lnTo>
                    <a:pt x="5095897" y="331381"/>
                  </a:lnTo>
                  <a:lnTo>
                    <a:pt x="5106935" y="325119"/>
                  </a:lnTo>
                  <a:lnTo>
                    <a:pt x="4878980" y="325119"/>
                  </a:lnTo>
                  <a:lnTo>
                    <a:pt x="4750361" y="321309"/>
                  </a:lnTo>
                  <a:lnTo>
                    <a:pt x="6053232" y="321309"/>
                  </a:lnTo>
                  <a:lnTo>
                    <a:pt x="6056664" y="328815"/>
                  </a:lnTo>
                  <a:lnTo>
                    <a:pt x="6055335" y="328815"/>
                  </a:lnTo>
                  <a:lnTo>
                    <a:pt x="6064398" y="331381"/>
                  </a:lnTo>
                  <a:close/>
                </a:path>
                <a:path w="18288000" h="381000">
                  <a:moveTo>
                    <a:pt x="6085149" y="328815"/>
                  </a:moveTo>
                  <a:lnTo>
                    <a:pt x="6072118" y="328815"/>
                  </a:lnTo>
                  <a:lnTo>
                    <a:pt x="6067688" y="325119"/>
                  </a:lnTo>
                  <a:lnTo>
                    <a:pt x="6077696" y="321309"/>
                  </a:lnTo>
                  <a:lnTo>
                    <a:pt x="6701517" y="321309"/>
                  </a:lnTo>
                  <a:lnTo>
                    <a:pt x="6714861" y="325119"/>
                  </a:lnTo>
                  <a:lnTo>
                    <a:pt x="6081035" y="325119"/>
                  </a:lnTo>
                  <a:lnTo>
                    <a:pt x="6085149" y="328815"/>
                  </a:lnTo>
                  <a:close/>
                </a:path>
                <a:path w="18288000" h="381000">
                  <a:moveTo>
                    <a:pt x="6908960" y="331381"/>
                  </a:moveTo>
                  <a:lnTo>
                    <a:pt x="6893316" y="331381"/>
                  </a:lnTo>
                  <a:lnTo>
                    <a:pt x="6701517" y="321309"/>
                  </a:lnTo>
                  <a:lnTo>
                    <a:pt x="7551072" y="321309"/>
                  </a:lnTo>
                  <a:lnTo>
                    <a:pt x="7573311" y="325119"/>
                  </a:lnTo>
                  <a:lnTo>
                    <a:pt x="6897596" y="325119"/>
                  </a:lnTo>
                  <a:lnTo>
                    <a:pt x="6908960" y="331381"/>
                  </a:lnTo>
                  <a:close/>
                </a:path>
                <a:path w="18288000" h="381000">
                  <a:moveTo>
                    <a:pt x="7656757" y="331381"/>
                  </a:moveTo>
                  <a:lnTo>
                    <a:pt x="7574504" y="331381"/>
                  </a:lnTo>
                  <a:lnTo>
                    <a:pt x="7585543" y="325119"/>
                  </a:lnTo>
                  <a:lnTo>
                    <a:pt x="7551072" y="321309"/>
                  </a:lnTo>
                  <a:lnTo>
                    <a:pt x="10570109" y="321309"/>
                  </a:lnTo>
                  <a:lnTo>
                    <a:pt x="10567514" y="325119"/>
                  </a:lnTo>
                  <a:lnTo>
                    <a:pt x="7651521" y="325119"/>
                  </a:lnTo>
                  <a:lnTo>
                    <a:pt x="7649622" y="328815"/>
                  </a:lnTo>
                  <a:lnTo>
                    <a:pt x="7647693" y="328815"/>
                  </a:lnTo>
                  <a:lnTo>
                    <a:pt x="7656757" y="331381"/>
                  </a:lnTo>
                  <a:close/>
                </a:path>
                <a:path w="18288000" h="381000">
                  <a:moveTo>
                    <a:pt x="10628344" y="328815"/>
                  </a:moveTo>
                  <a:lnTo>
                    <a:pt x="10625076" y="328815"/>
                  </a:lnTo>
                  <a:lnTo>
                    <a:pt x="10612735" y="325119"/>
                  </a:lnTo>
                  <a:lnTo>
                    <a:pt x="10570109" y="321309"/>
                  </a:lnTo>
                  <a:lnTo>
                    <a:pt x="10642759" y="321309"/>
                  </a:lnTo>
                  <a:lnTo>
                    <a:pt x="10628344" y="328815"/>
                  </a:lnTo>
                  <a:close/>
                </a:path>
                <a:path w="18288000" h="381000">
                  <a:moveTo>
                    <a:pt x="10676559" y="325119"/>
                  </a:moveTo>
                  <a:lnTo>
                    <a:pt x="10674427" y="325119"/>
                  </a:lnTo>
                  <a:lnTo>
                    <a:pt x="10642759" y="321309"/>
                  </a:lnTo>
                  <a:lnTo>
                    <a:pt x="10705029" y="321309"/>
                  </a:lnTo>
                  <a:lnTo>
                    <a:pt x="10676559" y="325119"/>
                  </a:lnTo>
                  <a:close/>
                </a:path>
                <a:path w="18288000" h="381000">
                  <a:moveTo>
                    <a:pt x="10740630" y="328815"/>
                  </a:moveTo>
                  <a:lnTo>
                    <a:pt x="10737894" y="328815"/>
                  </a:lnTo>
                  <a:lnTo>
                    <a:pt x="10713183" y="321309"/>
                  </a:lnTo>
                  <a:lnTo>
                    <a:pt x="10776566" y="321309"/>
                  </a:lnTo>
                  <a:lnTo>
                    <a:pt x="10789169" y="325119"/>
                  </a:lnTo>
                  <a:lnTo>
                    <a:pt x="10745060" y="325119"/>
                  </a:lnTo>
                  <a:lnTo>
                    <a:pt x="10740630" y="328815"/>
                  </a:lnTo>
                  <a:close/>
                </a:path>
                <a:path w="18288000" h="381000">
                  <a:moveTo>
                    <a:pt x="11183094" y="328815"/>
                  </a:moveTo>
                  <a:lnTo>
                    <a:pt x="10893258" y="328815"/>
                  </a:lnTo>
                  <a:lnTo>
                    <a:pt x="10776566" y="321309"/>
                  </a:lnTo>
                  <a:lnTo>
                    <a:pt x="11166505" y="321309"/>
                  </a:lnTo>
                  <a:lnTo>
                    <a:pt x="11186891" y="325119"/>
                  </a:lnTo>
                  <a:lnTo>
                    <a:pt x="11183094" y="328815"/>
                  </a:lnTo>
                  <a:close/>
                </a:path>
                <a:path w="18288000" h="381000">
                  <a:moveTo>
                    <a:pt x="11208943" y="328815"/>
                  </a:moveTo>
                  <a:lnTo>
                    <a:pt x="11202243" y="328815"/>
                  </a:lnTo>
                  <a:lnTo>
                    <a:pt x="11188004" y="325119"/>
                  </a:lnTo>
                  <a:lnTo>
                    <a:pt x="11195046" y="321309"/>
                  </a:lnTo>
                  <a:lnTo>
                    <a:pt x="11262216" y="321309"/>
                  </a:lnTo>
                  <a:lnTo>
                    <a:pt x="11208943" y="328815"/>
                  </a:lnTo>
                  <a:close/>
                </a:path>
                <a:path w="18288000" h="381000">
                  <a:moveTo>
                    <a:pt x="11290020" y="331381"/>
                  </a:moveTo>
                  <a:lnTo>
                    <a:pt x="11280839" y="331381"/>
                  </a:lnTo>
                  <a:lnTo>
                    <a:pt x="11273539" y="328815"/>
                  </a:lnTo>
                  <a:lnTo>
                    <a:pt x="11275684" y="328815"/>
                  </a:lnTo>
                  <a:lnTo>
                    <a:pt x="11280668" y="325119"/>
                  </a:lnTo>
                  <a:lnTo>
                    <a:pt x="11262216" y="321309"/>
                  </a:lnTo>
                  <a:lnTo>
                    <a:pt x="11905972" y="321309"/>
                  </a:lnTo>
                  <a:lnTo>
                    <a:pt x="11898188" y="325119"/>
                  </a:lnTo>
                  <a:lnTo>
                    <a:pt x="11340343" y="325119"/>
                  </a:lnTo>
                  <a:lnTo>
                    <a:pt x="11290020" y="331381"/>
                  </a:lnTo>
                  <a:close/>
                </a:path>
                <a:path w="18288000" h="381000">
                  <a:moveTo>
                    <a:pt x="11927984" y="328815"/>
                  </a:moveTo>
                  <a:lnTo>
                    <a:pt x="11921169" y="328815"/>
                  </a:lnTo>
                  <a:lnTo>
                    <a:pt x="11911903" y="321309"/>
                  </a:lnTo>
                  <a:lnTo>
                    <a:pt x="12095750" y="321309"/>
                  </a:lnTo>
                  <a:lnTo>
                    <a:pt x="12083148" y="325119"/>
                  </a:lnTo>
                  <a:lnTo>
                    <a:pt x="11963424" y="325119"/>
                  </a:lnTo>
                  <a:lnTo>
                    <a:pt x="11927984" y="328815"/>
                  </a:lnTo>
                  <a:close/>
                </a:path>
                <a:path w="18288000" h="381000">
                  <a:moveTo>
                    <a:pt x="12330377" y="342899"/>
                  </a:moveTo>
                  <a:lnTo>
                    <a:pt x="12324163" y="342899"/>
                  </a:lnTo>
                  <a:lnTo>
                    <a:pt x="12390141" y="336549"/>
                  </a:lnTo>
                  <a:lnTo>
                    <a:pt x="12243575" y="336549"/>
                  </a:lnTo>
                  <a:lnTo>
                    <a:pt x="12222206" y="335279"/>
                  </a:lnTo>
                  <a:lnTo>
                    <a:pt x="12210342" y="328815"/>
                  </a:lnTo>
                  <a:lnTo>
                    <a:pt x="12118059" y="328815"/>
                  </a:lnTo>
                  <a:lnTo>
                    <a:pt x="12095750" y="321309"/>
                  </a:lnTo>
                  <a:lnTo>
                    <a:pt x="14241492" y="321309"/>
                  </a:lnTo>
                  <a:lnTo>
                    <a:pt x="14248906" y="325119"/>
                  </a:lnTo>
                  <a:lnTo>
                    <a:pt x="14058017" y="325119"/>
                  </a:lnTo>
                  <a:lnTo>
                    <a:pt x="14047608" y="331381"/>
                  </a:lnTo>
                  <a:lnTo>
                    <a:pt x="13665272" y="331381"/>
                  </a:lnTo>
                  <a:lnTo>
                    <a:pt x="13675130" y="332205"/>
                  </a:lnTo>
                  <a:lnTo>
                    <a:pt x="13678339" y="332205"/>
                  </a:lnTo>
                  <a:lnTo>
                    <a:pt x="13692888" y="336821"/>
                  </a:lnTo>
                  <a:lnTo>
                    <a:pt x="12387147" y="336821"/>
                  </a:lnTo>
                  <a:lnTo>
                    <a:pt x="12330377" y="342899"/>
                  </a:lnTo>
                  <a:close/>
                </a:path>
                <a:path w="18288000" h="381000">
                  <a:moveTo>
                    <a:pt x="15305911" y="332205"/>
                  </a:moveTo>
                  <a:lnTo>
                    <a:pt x="14298149" y="332205"/>
                  </a:lnTo>
                  <a:lnTo>
                    <a:pt x="14310815" y="331381"/>
                  </a:lnTo>
                  <a:lnTo>
                    <a:pt x="14219915" y="331381"/>
                  </a:lnTo>
                  <a:lnTo>
                    <a:pt x="14250759" y="325119"/>
                  </a:lnTo>
                  <a:lnTo>
                    <a:pt x="14241492" y="321309"/>
                  </a:lnTo>
                  <a:lnTo>
                    <a:pt x="15955804" y="321309"/>
                  </a:lnTo>
                  <a:lnTo>
                    <a:pt x="15957739" y="328362"/>
                  </a:lnTo>
                  <a:lnTo>
                    <a:pt x="15957864" y="328815"/>
                  </a:lnTo>
                  <a:lnTo>
                    <a:pt x="15297575" y="328815"/>
                  </a:lnTo>
                  <a:lnTo>
                    <a:pt x="15305911" y="332205"/>
                  </a:lnTo>
                  <a:close/>
                </a:path>
                <a:path w="18288000" h="381000">
                  <a:moveTo>
                    <a:pt x="16069216" y="331381"/>
                  </a:moveTo>
                  <a:lnTo>
                    <a:pt x="16000627" y="331381"/>
                  </a:lnTo>
                  <a:lnTo>
                    <a:pt x="15995256" y="328815"/>
                  </a:lnTo>
                  <a:lnTo>
                    <a:pt x="15997941" y="328815"/>
                  </a:lnTo>
                  <a:lnTo>
                    <a:pt x="16008067" y="325119"/>
                  </a:lnTo>
                  <a:lnTo>
                    <a:pt x="15955804" y="321309"/>
                  </a:lnTo>
                  <a:lnTo>
                    <a:pt x="17282396" y="321309"/>
                  </a:lnTo>
                  <a:lnTo>
                    <a:pt x="17271647" y="325119"/>
                  </a:lnTo>
                  <a:lnTo>
                    <a:pt x="16077008" y="325119"/>
                  </a:lnTo>
                  <a:lnTo>
                    <a:pt x="16069216" y="331381"/>
                  </a:lnTo>
                  <a:close/>
                </a:path>
                <a:path w="18288000" h="381000">
                  <a:moveTo>
                    <a:pt x="17280180" y="328815"/>
                  </a:moveTo>
                  <a:lnTo>
                    <a:pt x="17277933" y="328815"/>
                  </a:lnTo>
                  <a:lnTo>
                    <a:pt x="17282396" y="321309"/>
                  </a:lnTo>
                  <a:lnTo>
                    <a:pt x="18287998" y="321309"/>
                  </a:lnTo>
                  <a:lnTo>
                    <a:pt x="18287998" y="325119"/>
                  </a:lnTo>
                  <a:lnTo>
                    <a:pt x="17295369" y="325119"/>
                  </a:lnTo>
                  <a:lnTo>
                    <a:pt x="17280180" y="328815"/>
                  </a:lnTo>
                  <a:close/>
                </a:path>
                <a:path w="18288000" h="381000">
                  <a:moveTo>
                    <a:pt x="489671" y="328815"/>
                  </a:moveTo>
                  <a:lnTo>
                    <a:pt x="413370" y="328815"/>
                  </a:lnTo>
                  <a:lnTo>
                    <a:pt x="388056" y="325119"/>
                  </a:lnTo>
                  <a:lnTo>
                    <a:pt x="490009" y="325119"/>
                  </a:lnTo>
                  <a:lnTo>
                    <a:pt x="489893" y="326389"/>
                  </a:lnTo>
                  <a:lnTo>
                    <a:pt x="489777" y="327659"/>
                  </a:lnTo>
                  <a:lnTo>
                    <a:pt x="489671" y="328815"/>
                  </a:lnTo>
                  <a:close/>
                </a:path>
                <a:path w="18288000" h="381000">
                  <a:moveTo>
                    <a:pt x="590762" y="328815"/>
                  </a:moveTo>
                  <a:lnTo>
                    <a:pt x="586640" y="328815"/>
                  </a:lnTo>
                  <a:lnTo>
                    <a:pt x="564490" y="325119"/>
                  </a:lnTo>
                  <a:lnTo>
                    <a:pt x="592660" y="325119"/>
                  </a:lnTo>
                  <a:lnTo>
                    <a:pt x="590762" y="328815"/>
                  </a:lnTo>
                  <a:close/>
                </a:path>
                <a:path w="18288000" h="381000">
                  <a:moveTo>
                    <a:pt x="926155" y="328815"/>
                  </a:moveTo>
                  <a:lnTo>
                    <a:pt x="923254" y="328815"/>
                  </a:lnTo>
                  <a:lnTo>
                    <a:pt x="914394" y="325119"/>
                  </a:lnTo>
                  <a:lnTo>
                    <a:pt x="934224" y="325119"/>
                  </a:lnTo>
                  <a:lnTo>
                    <a:pt x="926155" y="328815"/>
                  </a:lnTo>
                  <a:close/>
                </a:path>
                <a:path w="18288000" h="381000">
                  <a:moveTo>
                    <a:pt x="1050023" y="331381"/>
                  </a:moveTo>
                  <a:lnTo>
                    <a:pt x="1033908" y="331381"/>
                  </a:lnTo>
                  <a:lnTo>
                    <a:pt x="1029208" y="328815"/>
                  </a:lnTo>
                  <a:lnTo>
                    <a:pt x="990406" y="328815"/>
                  </a:lnTo>
                  <a:lnTo>
                    <a:pt x="997051" y="325119"/>
                  </a:lnTo>
                  <a:lnTo>
                    <a:pt x="1081191" y="325119"/>
                  </a:lnTo>
                  <a:lnTo>
                    <a:pt x="1050023" y="331381"/>
                  </a:lnTo>
                  <a:close/>
                </a:path>
                <a:path w="18288000" h="381000">
                  <a:moveTo>
                    <a:pt x="1863304" y="331381"/>
                  </a:moveTo>
                  <a:lnTo>
                    <a:pt x="1785176" y="331381"/>
                  </a:lnTo>
                  <a:lnTo>
                    <a:pt x="1778033" y="325119"/>
                  </a:lnTo>
                  <a:lnTo>
                    <a:pt x="1845123" y="325119"/>
                  </a:lnTo>
                  <a:lnTo>
                    <a:pt x="1863304" y="331381"/>
                  </a:lnTo>
                  <a:close/>
                </a:path>
                <a:path w="18288000" h="381000">
                  <a:moveTo>
                    <a:pt x="1973246" y="328815"/>
                  </a:moveTo>
                  <a:lnTo>
                    <a:pt x="1918912" y="328815"/>
                  </a:lnTo>
                  <a:lnTo>
                    <a:pt x="1912583" y="325119"/>
                  </a:lnTo>
                  <a:lnTo>
                    <a:pt x="1955209" y="325119"/>
                  </a:lnTo>
                  <a:lnTo>
                    <a:pt x="1973246" y="328815"/>
                  </a:lnTo>
                  <a:close/>
                </a:path>
                <a:path w="18288000" h="381000">
                  <a:moveTo>
                    <a:pt x="2444615" y="328815"/>
                  </a:moveTo>
                  <a:lnTo>
                    <a:pt x="2435504" y="328815"/>
                  </a:lnTo>
                  <a:lnTo>
                    <a:pt x="2428933" y="325337"/>
                  </a:lnTo>
                  <a:lnTo>
                    <a:pt x="2428459" y="325119"/>
                  </a:lnTo>
                  <a:lnTo>
                    <a:pt x="2490814" y="325119"/>
                  </a:lnTo>
                  <a:lnTo>
                    <a:pt x="2444615" y="328815"/>
                  </a:lnTo>
                  <a:close/>
                </a:path>
                <a:path w="18288000" h="381000">
                  <a:moveTo>
                    <a:pt x="2851121" y="325976"/>
                  </a:moveTo>
                  <a:lnTo>
                    <a:pt x="2842200" y="325119"/>
                  </a:lnTo>
                  <a:lnTo>
                    <a:pt x="2851095" y="325119"/>
                  </a:lnTo>
                  <a:lnTo>
                    <a:pt x="2851121" y="325976"/>
                  </a:lnTo>
                  <a:close/>
                </a:path>
                <a:path w="18288000" h="381000">
                  <a:moveTo>
                    <a:pt x="2924123" y="331381"/>
                  </a:moveTo>
                  <a:lnTo>
                    <a:pt x="2907458" y="331381"/>
                  </a:lnTo>
                  <a:lnTo>
                    <a:pt x="2851121" y="325976"/>
                  </a:lnTo>
                  <a:lnTo>
                    <a:pt x="2851095" y="325119"/>
                  </a:lnTo>
                  <a:lnTo>
                    <a:pt x="2956734" y="325119"/>
                  </a:lnTo>
                  <a:lnTo>
                    <a:pt x="2954784" y="326389"/>
                  </a:lnTo>
                  <a:lnTo>
                    <a:pt x="2948546" y="328815"/>
                  </a:lnTo>
                  <a:lnTo>
                    <a:pt x="2941029" y="330079"/>
                  </a:lnTo>
                  <a:lnTo>
                    <a:pt x="2941970" y="330079"/>
                  </a:lnTo>
                  <a:lnTo>
                    <a:pt x="2924123" y="331381"/>
                  </a:lnTo>
                  <a:close/>
                </a:path>
                <a:path w="18288000" h="381000">
                  <a:moveTo>
                    <a:pt x="3018825" y="328815"/>
                  </a:moveTo>
                  <a:lnTo>
                    <a:pt x="2981767" y="328815"/>
                  </a:lnTo>
                  <a:lnTo>
                    <a:pt x="2991576" y="325119"/>
                  </a:lnTo>
                  <a:lnTo>
                    <a:pt x="3000472" y="325119"/>
                  </a:lnTo>
                  <a:lnTo>
                    <a:pt x="3018825" y="328815"/>
                  </a:lnTo>
                  <a:close/>
                </a:path>
                <a:path w="18288000" h="381000">
                  <a:moveTo>
                    <a:pt x="3154310" y="336821"/>
                  </a:moveTo>
                  <a:lnTo>
                    <a:pt x="3101078" y="336821"/>
                  </a:lnTo>
                  <a:lnTo>
                    <a:pt x="3104503" y="336549"/>
                  </a:lnTo>
                  <a:lnTo>
                    <a:pt x="3053026" y="336549"/>
                  </a:lnTo>
                  <a:lnTo>
                    <a:pt x="3058350" y="331381"/>
                  </a:lnTo>
                  <a:lnTo>
                    <a:pt x="3056479" y="331381"/>
                  </a:lnTo>
                  <a:lnTo>
                    <a:pt x="3064596" y="325119"/>
                  </a:lnTo>
                  <a:lnTo>
                    <a:pt x="3202481" y="325119"/>
                  </a:lnTo>
                  <a:lnTo>
                    <a:pt x="3228745" y="328815"/>
                  </a:lnTo>
                  <a:lnTo>
                    <a:pt x="3137570" y="328815"/>
                  </a:lnTo>
                  <a:lnTo>
                    <a:pt x="3154310" y="336821"/>
                  </a:lnTo>
                  <a:close/>
                </a:path>
                <a:path w="18288000" h="381000">
                  <a:moveTo>
                    <a:pt x="3571962" y="331381"/>
                  </a:moveTo>
                  <a:lnTo>
                    <a:pt x="3380686" y="331381"/>
                  </a:lnTo>
                  <a:lnTo>
                    <a:pt x="3346111" y="328815"/>
                  </a:lnTo>
                  <a:lnTo>
                    <a:pt x="3299449" y="328815"/>
                  </a:lnTo>
                  <a:lnTo>
                    <a:pt x="3315903" y="325119"/>
                  </a:lnTo>
                  <a:lnTo>
                    <a:pt x="3547937" y="325119"/>
                  </a:lnTo>
                  <a:lnTo>
                    <a:pt x="3571962" y="331381"/>
                  </a:lnTo>
                  <a:close/>
                </a:path>
                <a:path w="18288000" h="381000">
                  <a:moveTo>
                    <a:pt x="3600869" y="328815"/>
                  </a:moveTo>
                  <a:lnTo>
                    <a:pt x="3583693" y="328815"/>
                  </a:lnTo>
                  <a:lnTo>
                    <a:pt x="3547937" y="325119"/>
                  </a:lnTo>
                  <a:lnTo>
                    <a:pt x="3596123" y="325119"/>
                  </a:lnTo>
                  <a:lnTo>
                    <a:pt x="3600869" y="328815"/>
                  </a:lnTo>
                  <a:close/>
                </a:path>
                <a:path w="18288000" h="381000">
                  <a:moveTo>
                    <a:pt x="3645728" y="328815"/>
                  </a:moveTo>
                  <a:lnTo>
                    <a:pt x="3606835" y="328815"/>
                  </a:lnTo>
                  <a:lnTo>
                    <a:pt x="3610949" y="325119"/>
                  </a:lnTo>
                  <a:lnTo>
                    <a:pt x="3630223" y="325119"/>
                  </a:lnTo>
                  <a:lnTo>
                    <a:pt x="3645728" y="328815"/>
                  </a:lnTo>
                  <a:close/>
                </a:path>
                <a:path w="18288000" h="381000">
                  <a:moveTo>
                    <a:pt x="3864200" y="331381"/>
                  </a:moveTo>
                  <a:lnTo>
                    <a:pt x="3824498" y="331381"/>
                  </a:lnTo>
                  <a:lnTo>
                    <a:pt x="3833897" y="328815"/>
                  </a:lnTo>
                  <a:lnTo>
                    <a:pt x="3769375" y="328815"/>
                  </a:lnTo>
                  <a:lnTo>
                    <a:pt x="3781083" y="325119"/>
                  </a:lnTo>
                  <a:lnTo>
                    <a:pt x="3867446" y="325119"/>
                  </a:lnTo>
                  <a:lnTo>
                    <a:pt x="3864200" y="331381"/>
                  </a:lnTo>
                  <a:close/>
                </a:path>
                <a:path w="18288000" h="381000">
                  <a:moveTo>
                    <a:pt x="4174319" y="326389"/>
                  </a:moveTo>
                  <a:lnTo>
                    <a:pt x="4167682" y="325119"/>
                  </a:lnTo>
                  <a:lnTo>
                    <a:pt x="4174354" y="325119"/>
                  </a:lnTo>
                  <a:lnTo>
                    <a:pt x="4174319" y="326389"/>
                  </a:lnTo>
                  <a:close/>
                </a:path>
                <a:path w="18288000" h="381000">
                  <a:moveTo>
                    <a:pt x="4204441" y="330079"/>
                  </a:moveTo>
                  <a:lnTo>
                    <a:pt x="4174319" y="326389"/>
                  </a:lnTo>
                  <a:lnTo>
                    <a:pt x="4174354" y="325119"/>
                  </a:lnTo>
                  <a:lnTo>
                    <a:pt x="4282587" y="325119"/>
                  </a:lnTo>
                  <a:lnTo>
                    <a:pt x="4277049" y="328815"/>
                  </a:lnTo>
                  <a:lnTo>
                    <a:pt x="4215892" y="328815"/>
                  </a:lnTo>
                  <a:lnTo>
                    <a:pt x="4204441" y="330079"/>
                  </a:lnTo>
                  <a:close/>
                </a:path>
                <a:path w="18288000" h="381000">
                  <a:moveTo>
                    <a:pt x="4886984" y="331381"/>
                  </a:moveTo>
                  <a:lnTo>
                    <a:pt x="4868886" y="331381"/>
                  </a:lnTo>
                  <a:lnTo>
                    <a:pt x="4863042" y="325119"/>
                  </a:lnTo>
                  <a:lnTo>
                    <a:pt x="5035398" y="325119"/>
                  </a:lnTo>
                  <a:lnTo>
                    <a:pt x="5026854" y="328815"/>
                  </a:lnTo>
                  <a:lnTo>
                    <a:pt x="4948413" y="328815"/>
                  </a:lnTo>
                  <a:lnTo>
                    <a:pt x="4886984" y="331381"/>
                  </a:lnTo>
                  <a:close/>
                </a:path>
                <a:path w="18288000" h="381000">
                  <a:moveTo>
                    <a:pt x="5062725" y="336549"/>
                  </a:moveTo>
                  <a:lnTo>
                    <a:pt x="5058413" y="336549"/>
                  </a:lnTo>
                  <a:lnTo>
                    <a:pt x="5040802" y="331381"/>
                  </a:lnTo>
                  <a:lnTo>
                    <a:pt x="5043515" y="331381"/>
                  </a:lnTo>
                  <a:lnTo>
                    <a:pt x="5035398" y="325119"/>
                  </a:lnTo>
                  <a:lnTo>
                    <a:pt x="5106935" y="325119"/>
                  </a:lnTo>
                  <a:lnTo>
                    <a:pt x="5062725" y="336549"/>
                  </a:lnTo>
                  <a:close/>
                </a:path>
                <a:path w="18288000" h="381000">
                  <a:moveTo>
                    <a:pt x="6116687" y="331381"/>
                  </a:moveTo>
                  <a:lnTo>
                    <a:pt x="6114567" y="331381"/>
                  </a:lnTo>
                  <a:lnTo>
                    <a:pt x="6126255" y="325119"/>
                  </a:lnTo>
                  <a:lnTo>
                    <a:pt x="6195568" y="325119"/>
                  </a:lnTo>
                  <a:lnTo>
                    <a:pt x="6194735" y="328362"/>
                  </a:lnTo>
                  <a:lnTo>
                    <a:pt x="6194619" y="328815"/>
                  </a:lnTo>
                  <a:lnTo>
                    <a:pt x="6130113" y="328815"/>
                  </a:lnTo>
                  <a:lnTo>
                    <a:pt x="6116687" y="331381"/>
                  </a:lnTo>
                  <a:close/>
                </a:path>
                <a:path w="18288000" h="381000">
                  <a:moveTo>
                    <a:pt x="6241253" y="336549"/>
                  </a:moveTo>
                  <a:lnTo>
                    <a:pt x="6218685" y="336549"/>
                  </a:lnTo>
                  <a:lnTo>
                    <a:pt x="6201893" y="331381"/>
                  </a:lnTo>
                  <a:lnTo>
                    <a:pt x="6208151" y="331381"/>
                  </a:lnTo>
                  <a:lnTo>
                    <a:pt x="6226333" y="325119"/>
                  </a:lnTo>
                  <a:lnTo>
                    <a:pt x="6231893" y="325119"/>
                  </a:lnTo>
                  <a:lnTo>
                    <a:pt x="6251195" y="328815"/>
                  </a:lnTo>
                  <a:lnTo>
                    <a:pt x="6226336" y="328815"/>
                  </a:lnTo>
                  <a:lnTo>
                    <a:pt x="6241253" y="336549"/>
                  </a:lnTo>
                  <a:close/>
                </a:path>
                <a:path w="18288000" h="381000">
                  <a:moveTo>
                    <a:pt x="6340908" y="331381"/>
                  </a:moveTo>
                  <a:lnTo>
                    <a:pt x="6278428" y="331381"/>
                  </a:lnTo>
                  <a:lnTo>
                    <a:pt x="6281785" y="328815"/>
                  </a:lnTo>
                  <a:lnTo>
                    <a:pt x="6273978" y="328815"/>
                  </a:lnTo>
                  <a:lnTo>
                    <a:pt x="6231893" y="325119"/>
                  </a:lnTo>
                  <a:lnTo>
                    <a:pt x="6310099" y="325119"/>
                  </a:lnTo>
                  <a:lnTo>
                    <a:pt x="6340908" y="331381"/>
                  </a:lnTo>
                  <a:close/>
                </a:path>
                <a:path w="18288000" h="381000">
                  <a:moveTo>
                    <a:pt x="6626887" y="328815"/>
                  </a:moveTo>
                  <a:lnTo>
                    <a:pt x="6420394" y="328815"/>
                  </a:lnTo>
                  <a:lnTo>
                    <a:pt x="6393498" y="325119"/>
                  </a:lnTo>
                  <a:lnTo>
                    <a:pt x="6621824" y="325119"/>
                  </a:lnTo>
                  <a:lnTo>
                    <a:pt x="6626887" y="328815"/>
                  </a:lnTo>
                  <a:close/>
                </a:path>
                <a:path w="18288000" h="381000">
                  <a:moveTo>
                    <a:pt x="6752600" y="342899"/>
                  </a:moveTo>
                  <a:lnTo>
                    <a:pt x="6734774" y="342899"/>
                  </a:lnTo>
                  <a:lnTo>
                    <a:pt x="6734210" y="340659"/>
                  </a:lnTo>
                  <a:lnTo>
                    <a:pt x="6734135" y="340359"/>
                  </a:lnTo>
                  <a:lnTo>
                    <a:pt x="6672605" y="340359"/>
                  </a:lnTo>
                  <a:lnTo>
                    <a:pt x="6695186" y="328815"/>
                  </a:lnTo>
                  <a:lnTo>
                    <a:pt x="6659804" y="328815"/>
                  </a:lnTo>
                  <a:lnTo>
                    <a:pt x="6649994" y="325119"/>
                  </a:lnTo>
                  <a:lnTo>
                    <a:pt x="6721903" y="325119"/>
                  </a:lnTo>
                  <a:lnTo>
                    <a:pt x="6733673" y="331381"/>
                  </a:lnTo>
                  <a:lnTo>
                    <a:pt x="6734987" y="331381"/>
                  </a:lnTo>
                  <a:lnTo>
                    <a:pt x="6738212" y="340359"/>
                  </a:lnTo>
                  <a:lnTo>
                    <a:pt x="6752600" y="342899"/>
                  </a:lnTo>
                  <a:close/>
                </a:path>
                <a:path w="18288000" h="381000">
                  <a:moveTo>
                    <a:pt x="7029517" y="328815"/>
                  </a:moveTo>
                  <a:lnTo>
                    <a:pt x="6981484" y="328815"/>
                  </a:lnTo>
                  <a:lnTo>
                    <a:pt x="6971358" y="325119"/>
                  </a:lnTo>
                  <a:lnTo>
                    <a:pt x="7020657" y="325119"/>
                  </a:lnTo>
                  <a:lnTo>
                    <a:pt x="7029517" y="328815"/>
                  </a:lnTo>
                  <a:close/>
                </a:path>
                <a:path w="18288000" h="381000">
                  <a:moveTo>
                    <a:pt x="7108799" y="328815"/>
                  </a:moveTo>
                  <a:lnTo>
                    <a:pt x="7098821" y="328815"/>
                  </a:lnTo>
                  <a:lnTo>
                    <a:pt x="7100607" y="325337"/>
                  </a:lnTo>
                  <a:lnTo>
                    <a:pt x="7100719" y="325119"/>
                  </a:lnTo>
                  <a:lnTo>
                    <a:pt x="7168920" y="325119"/>
                  </a:lnTo>
                  <a:lnTo>
                    <a:pt x="7108799" y="328815"/>
                  </a:lnTo>
                  <a:close/>
                </a:path>
                <a:path w="18288000" h="381000">
                  <a:moveTo>
                    <a:pt x="7176605" y="336549"/>
                  </a:moveTo>
                  <a:lnTo>
                    <a:pt x="7166903" y="336549"/>
                  </a:lnTo>
                  <a:lnTo>
                    <a:pt x="7159071" y="328815"/>
                  </a:lnTo>
                  <a:lnTo>
                    <a:pt x="7174300" y="328815"/>
                  </a:lnTo>
                  <a:lnTo>
                    <a:pt x="7168920" y="325119"/>
                  </a:lnTo>
                  <a:lnTo>
                    <a:pt x="7331640" y="325119"/>
                  </a:lnTo>
                  <a:lnTo>
                    <a:pt x="7323848" y="331381"/>
                  </a:lnTo>
                  <a:lnTo>
                    <a:pt x="7232808" y="331381"/>
                  </a:lnTo>
                  <a:lnTo>
                    <a:pt x="7233788" y="332205"/>
                  </a:lnTo>
                  <a:lnTo>
                    <a:pt x="7238574" y="332205"/>
                  </a:lnTo>
                  <a:lnTo>
                    <a:pt x="7176605" y="336549"/>
                  </a:lnTo>
                  <a:close/>
                </a:path>
                <a:path w="18288000" h="381000">
                  <a:moveTo>
                    <a:pt x="7356627" y="336549"/>
                  </a:moveTo>
                  <a:lnTo>
                    <a:pt x="7352154" y="336549"/>
                  </a:lnTo>
                  <a:lnTo>
                    <a:pt x="7331640" y="325119"/>
                  </a:lnTo>
                  <a:lnTo>
                    <a:pt x="7409850" y="325119"/>
                  </a:lnTo>
                  <a:lnTo>
                    <a:pt x="7436747" y="328815"/>
                  </a:lnTo>
                  <a:lnTo>
                    <a:pt x="7407718" y="328815"/>
                  </a:lnTo>
                  <a:lnTo>
                    <a:pt x="7356627" y="336549"/>
                  </a:lnTo>
                  <a:close/>
                </a:path>
                <a:path w="18288000" h="381000">
                  <a:moveTo>
                    <a:pt x="7552886" y="336549"/>
                  </a:moveTo>
                  <a:lnTo>
                    <a:pt x="7460899" y="336549"/>
                  </a:lnTo>
                  <a:lnTo>
                    <a:pt x="7508262" y="328815"/>
                  </a:lnTo>
                  <a:lnTo>
                    <a:pt x="7490856" y="328815"/>
                  </a:lnTo>
                  <a:lnTo>
                    <a:pt x="7409850" y="325119"/>
                  </a:lnTo>
                  <a:lnTo>
                    <a:pt x="7573311" y="325119"/>
                  </a:lnTo>
                  <a:lnTo>
                    <a:pt x="7552886" y="336549"/>
                  </a:lnTo>
                  <a:close/>
                </a:path>
                <a:path w="18288000" h="381000">
                  <a:moveTo>
                    <a:pt x="7702184" y="328815"/>
                  </a:moveTo>
                  <a:lnTo>
                    <a:pt x="7662703" y="328815"/>
                  </a:lnTo>
                  <a:lnTo>
                    <a:pt x="7678208" y="325119"/>
                  </a:lnTo>
                  <a:lnTo>
                    <a:pt x="7686362" y="325119"/>
                  </a:lnTo>
                  <a:lnTo>
                    <a:pt x="7702184" y="328815"/>
                  </a:lnTo>
                  <a:close/>
                </a:path>
                <a:path w="18288000" h="381000">
                  <a:moveTo>
                    <a:pt x="8076855" y="331381"/>
                  </a:moveTo>
                  <a:lnTo>
                    <a:pt x="7811416" y="331381"/>
                  </a:lnTo>
                  <a:lnTo>
                    <a:pt x="7809849" y="325337"/>
                  </a:lnTo>
                  <a:lnTo>
                    <a:pt x="7809792" y="325119"/>
                  </a:lnTo>
                  <a:lnTo>
                    <a:pt x="8135603" y="325119"/>
                  </a:lnTo>
                  <a:lnTo>
                    <a:pt x="8051433" y="328815"/>
                  </a:lnTo>
                  <a:lnTo>
                    <a:pt x="8059065" y="328815"/>
                  </a:lnTo>
                  <a:lnTo>
                    <a:pt x="8076855" y="331381"/>
                  </a:lnTo>
                  <a:close/>
                </a:path>
                <a:path w="18288000" h="381000">
                  <a:moveTo>
                    <a:pt x="8109156" y="331381"/>
                  </a:moveTo>
                  <a:lnTo>
                    <a:pt x="8099661" y="331381"/>
                  </a:lnTo>
                  <a:lnTo>
                    <a:pt x="8083884" y="328815"/>
                  </a:lnTo>
                  <a:lnTo>
                    <a:pt x="8093834" y="328815"/>
                  </a:lnTo>
                  <a:lnTo>
                    <a:pt x="8135603" y="325119"/>
                  </a:lnTo>
                  <a:lnTo>
                    <a:pt x="8144869" y="325119"/>
                  </a:lnTo>
                  <a:lnTo>
                    <a:pt x="8109156" y="331381"/>
                  </a:lnTo>
                  <a:close/>
                </a:path>
                <a:path w="18288000" h="381000">
                  <a:moveTo>
                    <a:pt x="8167391" y="331381"/>
                  </a:moveTo>
                  <a:lnTo>
                    <a:pt x="8162934" y="331381"/>
                  </a:lnTo>
                  <a:lnTo>
                    <a:pt x="8146543" y="325119"/>
                  </a:lnTo>
                  <a:lnTo>
                    <a:pt x="8160066" y="325119"/>
                  </a:lnTo>
                  <a:lnTo>
                    <a:pt x="8171656" y="328815"/>
                  </a:lnTo>
                  <a:lnTo>
                    <a:pt x="8174986" y="328815"/>
                  </a:lnTo>
                  <a:lnTo>
                    <a:pt x="8167391" y="331381"/>
                  </a:lnTo>
                  <a:close/>
                </a:path>
                <a:path w="18288000" h="381000">
                  <a:moveTo>
                    <a:pt x="8198614" y="328815"/>
                  </a:moveTo>
                  <a:lnTo>
                    <a:pt x="8187280" y="328815"/>
                  </a:lnTo>
                  <a:lnTo>
                    <a:pt x="8160066" y="325119"/>
                  </a:lnTo>
                  <a:lnTo>
                    <a:pt x="8231604" y="325119"/>
                  </a:lnTo>
                  <a:lnTo>
                    <a:pt x="8235241" y="325337"/>
                  </a:lnTo>
                  <a:lnTo>
                    <a:pt x="8198614" y="328815"/>
                  </a:lnTo>
                  <a:close/>
                </a:path>
                <a:path w="18288000" h="381000">
                  <a:moveTo>
                    <a:pt x="8235241" y="325337"/>
                  </a:moveTo>
                  <a:lnTo>
                    <a:pt x="8231604" y="325119"/>
                  </a:lnTo>
                  <a:lnTo>
                    <a:pt x="8237535" y="325119"/>
                  </a:lnTo>
                  <a:lnTo>
                    <a:pt x="8235241" y="325337"/>
                  </a:lnTo>
                  <a:close/>
                </a:path>
                <a:path w="18288000" h="381000">
                  <a:moveTo>
                    <a:pt x="8584915" y="346709"/>
                  </a:moveTo>
                  <a:lnTo>
                    <a:pt x="8568520" y="343402"/>
                  </a:lnTo>
                  <a:lnTo>
                    <a:pt x="8568128" y="342899"/>
                  </a:lnTo>
                  <a:lnTo>
                    <a:pt x="8479438" y="342899"/>
                  </a:lnTo>
                  <a:lnTo>
                    <a:pt x="8453767" y="328815"/>
                  </a:lnTo>
                  <a:lnTo>
                    <a:pt x="8293308" y="328815"/>
                  </a:lnTo>
                  <a:lnTo>
                    <a:pt x="8235241" y="325337"/>
                  </a:lnTo>
                  <a:lnTo>
                    <a:pt x="8237535" y="325119"/>
                  </a:lnTo>
                  <a:lnTo>
                    <a:pt x="10447048" y="325119"/>
                  </a:lnTo>
                  <a:lnTo>
                    <a:pt x="10398997" y="331381"/>
                  </a:lnTo>
                  <a:lnTo>
                    <a:pt x="8469028" y="331381"/>
                  </a:lnTo>
                  <a:lnTo>
                    <a:pt x="8461768" y="332908"/>
                  </a:lnTo>
                  <a:lnTo>
                    <a:pt x="10387579" y="332908"/>
                  </a:lnTo>
                  <a:lnTo>
                    <a:pt x="10359776" y="336549"/>
                  </a:lnTo>
                  <a:lnTo>
                    <a:pt x="8652949" y="336549"/>
                  </a:lnTo>
                  <a:lnTo>
                    <a:pt x="8651274" y="336821"/>
                  </a:lnTo>
                  <a:lnTo>
                    <a:pt x="8584915" y="346709"/>
                  </a:lnTo>
                  <a:close/>
                </a:path>
                <a:path w="18288000" h="381000">
                  <a:moveTo>
                    <a:pt x="10433429" y="332205"/>
                  </a:moveTo>
                  <a:lnTo>
                    <a:pt x="10392946" y="332205"/>
                  </a:lnTo>
                  <a:lnTo>
                    <a:pt x="10447048" y="325119"/>
                  </a:lnTo>
                  <a:lnTo>
                    <a:pt x="10567514" y="325119"/>
                  </a:lnTo>
                  <a:lnTo>
                    <a:pt x="10541882" y="328815"/>
                  </a:lnTo>
                  <a:lnTo>
                    <a:pt x="10469726" y="328815"/>
                  </a:lnTo>
                  <a:lnTo>
                    <a:pt x="10476037" y="331381"/>
                  </a:lnTo>
                  <a:lnTo>
                    <a:pt x="10434669" y="331381"/>
                  </a:lnTo>
                  <a:lnTo>
                    <a:pt x="10433429" y="332205"/>
                  </a:lnTo>
                  <a:close/>
                </a:path>
                <a:path w="18288000" h="381000">
                  <a:moveTo>
                    <a:pt x="10799927" y="328815"/>
                  </a:moveTo>
                  <a:lnTo>
                    <a:pt x="10755845" y="328815"/>
                  </a:lnTo>
                  <a:lnTo>
                    <a:pt x="10777679" y="325119"/>
                  </a:lnTo>
                  <a:lnTo>
                    <a:pt x="10789169" y="325119"/>
                  </a:lnTo>
                  <a:lnTo>
                    <a:pt x="10799927" y="328815"/>
                  </a:lnTo>
                  <a:close/>
                </a:path>
                <a:path w="18288000" h="381000">
                  <a:moveTo>
                    <a:pt x="11388225" y="331381"/>
                  </a:moveTo>
                  <a:lnTo>
                    <a:pt x="11356252" y="331381"/>
                  </a:lnTo>
                  <a:lnTo>
                    <a:pt x="11340343" y="325119"/>
                  </a:lnTo>
                  <a:lnTo>
                    <a:pt x="11883361" y="325119"/>
                  </a:lnTo>
                  <a:lnTo>
                    <a:pt x="11823872" y="328815"/>
                  </a:lnTo>
                  <a:lnTo>
                    <a:pt x="11383190" y="328815"/>
                  </a:lnTo>
                  <a:lnTo>
                    <a:pt x="11388225" y="331381"/>
                  </a:lnTo>
                  <a:close/>
                </a:path>
                <a:path w="18288000" h="381000">
                  <a:moveTo>
                    <a:pt x="11891543" y="328815"/>
                  </a:moveTo>
                  <a:lnTo>
                    <a:pt x="11889373" y="328815"/>
                  </a:lnTo>
                  <a:lnTo>
                    <a:pt x="11883361" y="325119"/>
                  </a:lnTo>
                  <a:lnTo>
                    <a:pt x="11898188" y="325119"/>
                  </a:lnTo>
                  <a:lnTo>
                    <a:pt x="11891543" y="328815"/>
                  </a:lnTo>
                  <a:close/>
                </a:path>
                <a:path w="18288000" h="381000">
                  <a:moveTo>
                    <a:pt x="12055586" y="336549"/>
                  </a:moveTo>
                  <a:lnTo>
                    <a:pt x="12041173" y="336549"/>
                  </a:lnTo>
                  <a:lnTo>
                    <a:pt x="11962946" y="331381"/>
                  </a:lnTo>
                  <a:lnTo>
                    <a:pt x="11978034" y="331381"/>
                  </a:lnTo>
                  <a:lnTo>
                    <a:pt x="11963424" y="325119"/>
                  </a:lnTo>
                  <a:lnTo>
                    <a:pt x="12083148" y="325119"/>
                  </a:lnTo>
                  <a:lnTo>
                    <a:pt x="12113992" y="328815"/>
                  </a:lnTo>
                  <a:lnTo>
                    <a:pt x="12124205" y="328815"/>
                  </a:lnTo>
                  <a:lnTo>
                    <a:pt x="12055586" y="336549"/>
                  </a:lnTo>
                  <a:close/>
                </a:path>
                <a:path w="18288000" h="381000">
                  <a:moveTo>
                    <a:pt x="14177873" y="332205"/>
                  </a:moveTo>
                  <a:lnTo>
                    <a:pt x="14046526" y="332205"/>
                  </a:lnTo>
                  <a:lnTo>
                    <a:pt x="14047608" y="331381"/>
                  </a:lnTo>
                  <a:lnTo>
                    <a:pt x="14058017" y="325119"/>
                  </a:lnTo>
                  <a:lnTo>
                    <a:pt x="14203314" y="325119"/>
                  </a:lnTo>
                  <a:lnTo>
                    <a:pt x="14203423" y="326389"/>
                  </a:lnTo>
                  <a:lnTo>
                    <a:pt x="14203532" y="327659"/>
                  </a:lnTo>
                  <a:lnTo>
                    <a:pt x="14203631" y="328815"/>
                  </a:lnTo>
                  <a:lnTo>
                    <a:pt x="14117188" y="328815"/>
                  </a:lnTo>
                  <a:lnTo>
                    <a:pt x="14176603" y="331381"/>
                  </a:lnTo>
                  <a:lnTo>
                    <a:pt x="14174282" y="331381"/>
                  </a:lnTo>
                  <a:lnTo>
                    <a:pt x="14177873" y="332205"/>
                  </a:lnTo>
                  <a:close/>
                </a:path>
                <a:path w="18288000" h="381000">
                  <a:moveTo>
                    <a:pt x="14224224" y="328815"/>
                  </a:moveTo>
                  <a:lnTo>
                    <a:pt x="14217554" y="328815"/>
                  </a:lnTo>
                  <a:lnTo>
                    <a:pt x="14203314" y="325119"/>
                  </a:lnTo>
                  <a:lnTo>
                    <a:pt x="14248906" y="325119"/>
                  </a:lnTo>
                  <a:lnTo>
                    <a:pt x="14224224" y="328815"/>
                  </a:lnTo>
                  <a:close/>
                </a:path>
                <a:path w="18288000" h="381000">
                  <a:moveTo>
                    <a:pt x="17236886" y="328815"/>
                  </a:moveTo>
                  <a:lnTo>
                    <a:pt x="16117952" y="328815"/>
                  </a:lnTo>
                  <a:lnTo>
                    <a:pt x="16121116" y="325119"/>
                  </a:lnTo>
                  <a:lnTo>
                    <a:pt x="17243848" y="325119"/>
                  </a:lnTo>
                  <a:lnTo>
                    <a:pt x="17236886" y="328815"/>
                  </a:lnTo>
                  <a:close/>
                </a:path>
                <a:path w="18288000" h="381000">
                  <a:moveTo>
                    <a:pt x="17432792" y="346709"/>
                  </a:moveTo>
                  <a:lnTo>
                    <a:pt x="17419131" y="346709"/>
                  </a:lnTo>
                  <a:lnTo>
                    <a:pt x="17299446" y="340359"/>
                  </a:lnTo>
                  <a:lnTo>
                    <a:pt x="17292733" y="336549"/>
                  </a:lnTo>
                  <a:lnTo>
                    <a:pt x="17293316" y="336549"/>
                  </a:lnTo>
                  <a:lnTo>
                    <a:pt x="17289971" y="328815"/>
                  </a:lnTo>
                  <a:lnTo>
                    <a:pt x="17290973" y="328815"/>
                  </a:lnTo>
                  <a:lnTo>
                    <a:pt x="17295369" y="325119"/>
                  </a:lnTo>
                  <a:lnTo>
                    <a:pt x="17505905" y="325119"/>
                  </a:lnTo>
                  <a:lnTo>
                    <a:pt x="17502009" y="331381"/>
                  </a:lnTo>
                  <a:lnTo>
                    <a:pt x="17484491" y="331381"/>
                  </a:lnTo>
                  <a:lnTo>
                    <a:pt x="17504051" y="340359"/>
                  </a:lnTo>
                  <a:lnTo>
                    <a:pt x="17432792" y="346709"/>
                  </a:lnTo>
                  <a:close/>
                </a:path>
                <a:path w="18288000" h="381000">
                  <a:moveTo>
                    <a:pt x="17644657" y="328815"/>
                  </a:moveTo>
                  <a:lnTo>
                    <a:pt x="17528055" y="328815"/>
                  </a:lnTo>
                  <a:lnTo>
                    <a:pt x="17505905" y="325119"/>
                  </a:lnTo>
                  <a:lnTo>
                    <a:pt x="17649720" y="325119"/>
                  </a:lnTo>
                  <a:lnTo>
                    <a:pt x="17644657" y="328815"/>
                  </a:lnTo>
                  <a:close/>
                </a:path>
                <a:path w="18288000" h="381000">
                  <a:moveTo>
                    <a:pt x="18107974" y="354775"/>
                  </a:moveTo>
                  <a:lnTo>
                    <a:pt x="17837792" y="354775"/>
                  </a:lnTo>
                  <a:lnTo>
                    <a:pt x="17856273" y="354220"/>
                  </a:lnTo>
                  <a:lnTo>
                    <a:pt x="17699981" y="354220"/>
                  </a:lnTo>
                  <a:lnTo>
                    <a:pt x="17676437" y="342899"/>
                  </a:lnTo>
                  <a:lnTo>
                    <a:pt x="17630492" y="342899"/>
                  </a:lnTo>
                  <a:lnTo>
                    <a:pt x="17681967" y="340359"/>
                  </a:lnTo>
                  <a:lnTo>
                    <a:pt x="17637279" y="336549"/>
                  </a:lnTo>
                  <a:lnTo>
                    <a:pt x="17644053" y="336549"/>
                  </a:lnTo>
                  <a:lnTo>
                    <a:pt x="17672701" y="325119"/>
                  </a:lnTo>
                  <a:lnTo>
                    <a:pt x="18287998" y="325119"/>
                  </a:lnTo>
                  <a:lnTo>
                    <a:pt x="18287998" y="345439"/>
                  </a:lnTo>
                  <a:lnTo>
                    <a:pt x="18228499" y="350396"/>
                  </a:lnTo>
                  <a:lnTo>
                    <a:pt x="18115206" y="350396"/>
                  </a:lnTo>
                  <a:lnTo>
                    <a:pt x="18115260" y="350690"/>
                  </a:lnTo>
                  <a:lnTo>
                    <a:pt x="18113346" y="351789"/>
                  </a:lnTo>
                  <a:lnTo>
                    <a:pt x="18107974" y="354775"/>
                  </a:lnTo>
                  <a:close/>
                </a:path>
                <a:path w="18288000" h="381000">
                  <a:moveTo>
                    <a:pt x="893175" y="328815"/>
                  </a:moveTo>
                  <a:lnTo>
                    <a:pt x="875279" y="328815"/>
                  </a:lnTo>
                  <a:lnTo>
                    <a:pt x="892098" y="327659"/>
                  </a:lnTo>
                  <a:lnTo>
                    <a:pt x="893175" y="328815"/>
                  </a:lnTo>
                  <a:close/>
                </a:path>
                <a:path w="18288000" h="381000">
                  <a:moveTo>
                    <a:pt x="2512246" y="330079"/>
                  </a:moveTo>
                  <a:lnTo>
                    <a:pt x="2507538" y="328362"/>
                  </a:lnTo>
                  <a:lnTo>
                    <a:pt x="2509114" y="328815"/>
                  </a:lnTo>
                  <a:lnTo>
                    <a:pt x="2512246" y="330079"/>
                  </a:lnTo>
                  <a:close/>
                </a:path>
                <a:path w="18288000" h="381000">
                  <a:moveTo>
                    <a:pt x="10397153" y="336549"/>
                  </a:moveTo>
                  <a:lnTo>
                    <a:pt x="10391550" y="336549"/>
                  </a:lnTo>
                  <a:lnTo>
                    <a:pt x="10392127" y="332908"/>
                  </a:lnTo>
                  <a:lnTo>
                    <a:pt x="10392239" y="332205"/>
                  </a:lnTo>
                  <a:lnTo>
                    <a:pt x="10392303" y="331802"/>
                  </a:lnTo>
                  <a:lnTo>
                    <a:pt x="10392369" y="331381"/>
                  </a:lnTo>
                  <a:lnTo>
                    <a:pt x="10398997" y="331381"/>
                  </a:lnTo>
                  <a:lnTo>
                    <a:pt x="10422168" y="328362"/>
                  </a:lnTo>
                  <a:lnTo>
                    <a:pt x="10392946" y="332205"/>
                  </a:lnTo>
                  <a:lnTo>
                    <a:pt x="10435712" y="332205"/>
                  </a:lnTo>
                  <a:lnTo>
                    <a:pt x="10397153" y="336549"/>
                  </a:lnTo>
                  <a:close/>
                </a:path>
                <a:path w="18288000" h="381000">
                  <a:moveTo>
                    <a:pt x="425946" y="331381"/>
                  </a:moveTo>
                  <a:lnTo>
                    <a:pt x="416603" y="331381"/>
                  </a:lnTo>
                  <a:lnTo>
                    <a:pt x="417946" y="328815"/>
                  </a:lnTo>
                  <a:lnTo>
                    <a:pt x="460521" y="328815"/>
                  </a:lnTo>
                  <a:lnTo>
                    <a:pt x="425946" y="331381"/>
                  </a:lnTo>
                  <a:close/>
                </a:path>
                <a:path w="18288000" h="381000">
                  <a:moveTo>
                    <a:pt x="469601" y="340359"/>
                  </a:moveTo>
                  <a:lnTo>
                    <a:pt x="453638" y="328815"/>
                  </a:lnTo>
                  <a:lnTo>
                    <a:pt x="487835" y="328815"/>
                  </a:lnTo>
                  <a:lnTo>
                    <a:pt x="497905" y="331381"/>
                  </a:lnTo>
                  <a:lnTo>
                    <a:pt x="465870" y="331381"/>
                  </a:lnTo>
                  <a:lnTo>
                    <a:pt x="471852" y="332205"/>
                  </a:lnTo>
                  <a:lnTo>
                    <a:pt x="474137" y="332205"/>
                  </a:lnTo>
                  <a:lnTo>
                    <a:pt x="469601" y="340359"/>
                  </a:lnTo>
                  <a:close/>
                </a:path>
                <a:path w="18288000" h="381000">
                  <a:moveTo>
                    <a:pt x="650469" y="331381"/>
                  </a:moveTo>
                  <a:lnTo>
                    <a:pt x="628089" y="331381"/>
                  </a:lnTo>
                  <a:lnTo>
                    <a:pt x="634131" y="328815"/>
                  </a:lnTo>
                  <a:lnTo>
                    <a:pt x="647784" y="328815"/>
                  </a:lnTo>
                  <a:lnTo>
                    <a:pt x="650469" y="331381"/>
                  </a:lnTo>
                  <a:close/>
                </a:path>
                <a:path w="18288000" h="381000">
                  <a:moveTo>
                    <a:pt x="1028368" y="336549"/>
                  </a:moveTo>
                  <a:lnTo>
                    <a:pt x="1026203" y="336549"/>
                  </a:lnTo>
                  <a:lnTo>
                    <a:pt x="986300" y="328815"/>
                  </a:lnTo>
                  <a:lnTo>
                    <a:pt x="1012379" y="328815"/>
                  </a:lnTo>
                  <a:lnTo>
                    <a:pt x="1022114" y="331381"/>
                  </a:lnTo>
                  <a:lnTo>
                    <a:pt x="1023862" y="331381"/>
                  </a:lnTo>
                  <a:lnTo>
                    <a:pt x="1028368" y="336549"/>
                  </a:lnTo>
                  <a:close/>
                </a:path>
                <a:path w="18288000" h="381000">
                  <a:moveTo>
                    <a:pt x="1144203" y="340359"/>
                  </a:moveTo>
                  <a:lnTo>
                    <a:pt x="1134859" y="328815"/>
                  </a:lnTo>
                  <a:lnTo>
                    <a:pt x="1130806" y="328815"/>
                  </a:lnTo>
                  <a:lnTo>
                    <a:pt x="1166723" y="331381"/>
                  </a:lnTo>
                  <a:lnTo>
                    <a:pt x="1180826" y="331381"/>
                  </a:lnTo>
                  <a:lnTo>
                    <a:pt x="1144203" y="340359"/>
                  </a:lnTo>
                  <a:close/>
                </a:path>
                <a:path w="18288000" h="381000">
                  <a:moveTo>
                    <a:pt x="1250770" y="331381"/>
                  </a:moveTo>
                  <a:lnTo>
                    <a:pt x="1232339" y="331381"/>
                  </a:lnTo>
                  <a:lnTo>
                    <a:pt x="1216226" y="328815"/>
                  </a:lnTo>
                  <a:lnTo>
                    <a:pt x="1232979" y="328815"/>
                  </a:lnTo>
                  <a:lnTo>
                    <a:pt x="1250770" y="331381"/>
                  </a:lnTo>
                  <a:close/>
                </a:path>
                <a:path w="18288000" h="381000">
                  <a:moveTo>
                    <a:pt x="1331346" y="331381"/>
                  </a:moveTo>
                  <a:lnTo>
                    <a:pt x="1322003" y="331381"/>
                  </a:lnTo>
                  <a:lnTo>
                    <a:pt x="1280715" y="328815"/>
                  </a:lnTo>
                  <a:lnTo>
                    <a:pt x="1323290" y="328815"/>
                  </a:lnTo>
                  <a:lnTo>
                    <a:pt x="1331346" y="331381"/>
                  </a:lnTo>
                  <a:close/>
                </a:path>
                <a:path w="18288000" h="381000">
                  <a:moveTo>
                    <a:pt x="1900644" y="331381"/>
                  </a:moveTo>
                  <a:lnTo>
                    <a:pt x="1897341" y="331381"/>
                  </a:lnTo>
                  <a:lnTo>
                    <a:pt x="1924866" y="328815"/>
                  </a:lnTo>
                  <a:lnTo>
                    <a:pt x="1939918" y="328815"/>
                  </a:lnTo>
                  <a:lnTo>
                    <a:pt x="1900644" y="331381"/>
                  </a:lnTo>
                  <a:close/>
                </a:path>
                <a:path w="18288000" h="381000">
                  <a:moveTo>
                    <a:pt x="1972102" y="331381"/>
                  </a:moveTo>
                  <a:lnTo>
                    <a:pt x="1943468" y="331381"/>
                  </a:lnTo>
                  <a:lnTo>
                    <a:pt x="1930713" y="328815"/>
                  </a:lnTo>
                  <a:lnTo>
                    <a:pt x="1941220" y="328815"/>
                  </a:lnTo>
                  <a:lnTo>
                    <a:pt x="1972102" y="331381"/>
                  </a:lnTo>
                  <a:close/>
                </a:path>
                <a:path w="18288000" h="381000">
                  <a:moveTo>
                    <a:pt x="2847426" y="331381"/>
                  </a:moveTo>
                  <a:lnTo>
                    <a:pt x="2840519" y="331381"/>
                  </a:lnTo>
                  <a:lnTo>
                    <a:pt x="2801580" y="328815"/>
                  </a:lnTo>
                  <a:lnTo>
                    <a:pt x="2800095" y="328815"/>
                  </a:lnTo>
                  <a:lnTo>
                    <a:pt x="2847426" y="331381"/>
                  </a:lnTo>
                  <a:close/>
                </a:path>
                <a:path w="18288000" h="381000">
                  <a:moveTo>
                    <a:pt x="2851419" y="331381"/>
                  </a:moveTo>
                  <a:lnTo>
                    <a:pt x="2847426" y="331381"/>
                  </a:lnTo>
                  <a:lnTo>
                    <a:pt x="2800095" y="328815"/>
                  </a:lnTo>
                  <a:lnTo>
                    <a:pt x="2851251" y="328815"/>
                  </a:lnTo>
                  <a:lnTo>
                    <a:pt x="2851375" y="330715"/>
                  </a:lnTo>
                  <a:lnTo>
                    <a:pt x="2851419" y="331381"/>
                  </a:lnTo>
                  <a:close/>
                </a:path>
                <a:path w="18288000" h="381000">
                  <a:moveTo>
                    <a:pt x="2876033" y="331381"/>
                  </a:moveTo>
                  <a:lnTo>
                    <a:pt x="2859694" y="331381"/>
                  </a:lnTo>
                  <a:lnTo>
                    <a:pt x="2856002" y="328815"/>
                  </a:lnTo>
                  <a:lnTo>
                    <a:pt x="2874077" y="328815"/>
                  </a:lnTo>
                  <a:lnTo>
                    <a:pt x="2884104" y="330079"/>
                  </a:lnTo>
                  <a:lnTo>
                    <a:pt x="2886979" y="330079"/>
                  </a:lnTo>
                  <a:lnTo>
                    <a:pt x="2876033" y="331381"/>
                  </a:lnTo>
                  <a:close/>
                </a:path>
                <a:path w="18288000" h="381000">
                  <a:moveTo>
                    <a:pt x="2970819" y="340359"/>
                  </a:moveTo>
                  <a:lnTo>
                    <a:pt x="2943176" y="328815"/>
                  </a:lnTo>
                  <a:lnTo>
                    <a:pt x="2940029" y="328815"/>
                  </a:lnTo>
                  <a:lnTo>
                    <a:pt x="2979975" y="331381"/>
                  </a:lnTo>
                  <a:lnTo>
                    <a:pt x="2970819" y="340359"/>
                  </a:lnTo>
                  <a:close/>
                </a:path>
                <a:path w="18288000" h="381000">
                  <a:moveTo>
                    <a:pt x="2994541" y="340359"/>
                  </a:moveTo>
                  <a:lnTo>
                    <a:pt x="2979364" y="336549"/>
                  </a:lnTo>
                  <a:lnTo>
                    <a:pt x="2991969" y="336549"/>
                  </a:lnTo>
                  <a:lnTo>
                    <a:pt x="3003157" y="328815"/>
                  </a:lnTo>
                  <a:lnTo>
                    <a:pt x="3023352" y="328815"/>
                  </a:lnTo>
                  <a:lnTo>
                    <a:pt x="2994541" y="340359"/>
                  </a:lnTo>
                  <a:close/>
                </a:path>
                <a:path w="18288000" h="381000">
                  <a:moveTo>
                    <a:pt x="3225510" y="331381"/>
                  </a:moveTo>
                  <a:lnTo>
                    <a:pt x="3201444" y="331381"/>
                  </a:lnTo>
                  <a:lnTo>
                    <a:pt x="3125246" y="328815"/>
                  </a:lnTo>
                  <a:lnTo>
                    <a:pt x="3234909" y="328815"/>
                  </a:lnTo>
                  <a:lnTo>
                    <a:pt x="3225510" y="331381"/>
                  </a:lnTo>
                  <a:close/>
                </a:path>
                <a:path w="18288000" h="381000">
                  <a:moveTo>
                    <a:pt x="3358583" y="331381"/>
                  </a:moveTo>
                  <a:lnTo>
                    <a:pt x="3344427" y="331381"/>
                  </a:lnTo>
                  <a:lnTo>
                    <a:pt x="3286355" y="328815"/>
                  </a:lnTo>
                  <a:lnTo>
                    <a:pt x="3350862" y="328815"/>
                  </a:lnTo>
                  <a:lnTo>
                    <a:pt x="3358583" y="331381"/>
                  </a:lnTo>
                  <a:close/>
                </a:path>
                <a:path w="18288000" h="381000">
                  <a:moveTo>
                    <a:pt x="3631256" y="331381"/>
                  </a:moveTo>
                  <a:lnTo>
                    <a:pt x="3620497" y="331381"/>
                  </a:lnTo>
                  <a:lnTo>
                    <a:pt x="3603042" y="328815"/>
                  </a:lnTo>
                  <a:lnTo>
                    <a:pt x="3652068" y="328815"/>
                  </a:lnTo>
                  <a:lnTo>
                    <a:pt x="3631256" y="331381"/>
                  </a:lnTo>
                  <a:close/>
                </a:path>
                <a:path w="18288000" h="381000">
                  <a:moveTo>
                    <a:pt x="4174056" y="331381"/>
                  </a:moveTo>
                  <a:lnTo>
                    <a:pt x="4163130" y="331381"/>
                  </a:lnTo>
                  <a:lnTo>
                    <a:pt x="4124527" y="328815"/>
                  </a:lnTo>
                  <a:lnTo>
                    <a:pt x="4174211" y="328815"/>
                  </a:lnTo>
                  <a:lnTo>
                    <a:pt x="4174096" y="330715"/>
                  </a:lnTo>
                  <a:lnTo>
                    <a:pt x="4174056" y="331381"/>
                  </a:lnTo>
                  <a:close/>
                </a:path>
                <a:path w="18288000" h="381000">
                  <a:moveTo>
                    <a:pt x="4192034" y="336549"/>
                  </a:moveTo>
                  <a:lnTo>
                    <a:pt x="4145782" y="336549"/>
                  </a:lnTo>
                  <a:lnTo>
                    <a:pt x="4215892" y="328815"/>
                  </a:lnTo>
                  <a:lnTo>
                    <a:pt x="4213529" y="328815"/>
                  </a:lnTo>
                  <a:lnTo>
                    <a:pt x="4197417" y="331381"/>
                  </a:lnTo>
                  <a:lnTo>
                    <a:pt x="4193126" y="331381"/>
                  </a:lnTo>
                  <a:lnTo>
                    <a:pt x="4192107" y="336206"/>
                  </a:lnTo>
                  <a:lnTo>
                    <a:pt x="4192034" y="336549"/>
                  </a:lnTo>
                  <a:close/>
                </a:path>
                <a:path w="18288000" h="381000">
                  <a:moveTo>
                    <a:pt x="4205648" y="330079"/>
                  </a:moveTo>
                  <a:lnTo>
                    <a:pt x="4213529" y="328815"/>
                  </a:lnTo>
                  <a:lnTo>
                    <a:pt x="4215772" y="328815"/>
                  </a:lnTo>
                  <a:lnTo>
                    <a:pt x="4205648" y="330079"/>
                  </a:lnTo>
                  <a:close/>
                </a:path>
                <a:path w="18288000" h="381000">
                  <a:moveTo>
                    <a:pt x="4275290" y="330079"/>
                  </a:moveTo>
                  <a:lnTo>
                    <a:pt x="4208707" y="330079"/>
                  </a:lnTo>
                  <a:lnTo>
                    <a:pt x="4213220" y="328815"/>
                  </a:lnTo>
                  <a:lnTo>
                    <a:pt x="4277036" y="328815"/>
                  </a:lnTo>
                  <a:lnTo>
                    <a:pt x="4275290" y="330079"/>
                  </a:lnTo>
                  <a:close/>
                </a:path>
                <a:path w="18288000" h="381000">
                  <a:moveTo>
                    <a:pt x="4719728" y="331381"/>
                  </a:moveTo>
                  <a:lnTo>
                    <a:pt x="4689437" y="331381"/>
                  </a:lnTo>
                  <a:lnTo>
                    <a:pt x="4681045" y="328815"/>
                  </a:lnTo>
                  <a:lnTo>
                    <a:pt x="4691195" y="328815"/>
                  </a:lnTo>
                  <a:lnTo>
                    <a:pt x="4719728" y="331381"/>
                  </a:lnTo>
                  <a:close/>
                </a:path>
                <a:path w="18288000" h="381000">
                  <a:moveTo>
                    <a:pt x="4970962" y="331381"/>
                  </a:moveTo>
                  <a:lnTo>
                    <a:pt x="4940584" y="331381"/>
                  </a:lnTo>
                  <a:lnTo>
                    <a:pt x="4936891" y="328815"/>
                  </a:lnTo>
                  <a:lnTo>
                    <a:pt x="5037090" y="328815"/>
                  </a:lnTo>
                  <a:lnTo>
                    <a:pt x="4970962" y="331381"/>
                  </a:lnTo>
                  <a:close/>
                </a:path>
                <a:path w="18288000" h="381000">
                  <a:moveTo>
                    <a:pt x="6073421" y="331381"/>
                  </a:moveTo>
                  <a:lnTo>
                    <a:pt x="6068456" y="331381"/>
                  </a:lnTo>
                  <a:lnTo>
                    <a:pt x="6073827" y="328815"/>
                  </a:lnTo>
                  <a:lnTo>
                    <a:pt x="6088526" y="328815"/>
                  </a:lnTo>
                  <a:lnTo>
                    <a:pt x="6073421" y="331381"/>
                  </a:lnTo>
                  <a:close/>
                </a:path>
                <a:path w="18288000" h="381000">
                  <a:moveTo>
                    <a:pt x="6192385" y="336549"/>
                  </a:moveTo>
                  <a:lnTo>
                    <a:pt x="6187445" y="336549"/>
                  </a:lnTo>
                  <a:lnTo>
                    <a:pt x="6160319" y="332908"/>
                  </a:lnTo>
                  <a:lnTo>
                    <a:pt x="6176291" y="331381"/>
                  </a:lnTo>
                  <a:lnTo>
                    <a:pt x="6127185" y="331381"/>
                  </a:lnTo>
                  <a:lnTo>
                    <a:pt x="6127856" y="328815"/>
                  </a:lnTo>
                  <a:lnTo>
                    <a:pt x="6194623" y="328815"/>
                  </a:lnTo>
                  <a:lnTo>
                    <a:pt x="6192485" y="336206"/>
                  </a:lnTo>
                  <a:lnTo>
                    <a:pt x="6192385" y="336549"/>
                  </a:lnTo>
                  <a:close/>
                </a:path>
                <a:path w="18288000" h="381000">
                  <a:moveTo>
                    <a:pt x="6596258" y="331381"/>
                  </a:moveTo>
                  <a:lnTo>
                    <a:pt x="6476215" y="331381"/>
                  </a:lnTo>
                  <a:lnTo>
                    <a:pt x="6469838" y="328815"/>
                  </a:lnTo>
                  <a:lnTo>
                    <a:pt x="6634525" y="328815"/>
                  </a:lnTo>
                  <a:lnTo>
                    <a:pt x="6596258" y="331381"/>
                  </a:lnTo>
                  <a:close/>
                </a:path>
                <a:path w="18288000" h="381000">
                  <a:moveTo>
                    <a:pt x="6673723" y="331381"/>
                  </a:moveTo>
                  <a:lnTo>
                    <a:pt x="6642974" y="331381"/>
                  </a:lnTo>
                  <a:lnTo>
                    <a:pt x="6665464" y="328815"/>
                  </a:lnTo>
                  <a:lnTo>
                    <a:pt x="6675066" y="328815"/>
                  </a:lnTo>
                  <a:lnTo>
                    <a:pt x="6673723" y="331381"/>
                  </a:lnTo>
                  <a:close/>
                </a:path>
                <a:path w="18288000" h="381000">
                  <a:moveTo>
                    <a:pt x="7012778" y="332205"/>
                  </a:moveTo>
                  <a:lnTo>
                    <a:pt x="6992054" y="332205"/>
                  </a:lnTo>
                  <a:lnTo>
                    <a:pt x="6986962" y="331381"/>
                  </a:lnTo>
                  <a:lnTo>
                    <a:pt x="6967908" y="331381"/>
                  </a:lnTo>
                  <a:lnTo>
                    <a:pt x="6963544" y="328815"/>
                  </a:lnTo>
                  <a:lnTo>
                    <a:pt x="7005750" y="328815"/>
                  </a:lnTo>
                  <a:lnTo>
                    <a:pt x="7012778" y="332205"/>
                  </a:lnTo>
                  <a:close/>
                </a:path>
                <a:path w="18288000" h="381000">
                  <a:moveTo>
                    <a:pt x="7054056" y="331381"/>
                  </a:moveTo>
                  <a:lnTo>
                    <a:pt x="7044241" y="331381"/>
                  </a:lnTo>
                  <a:lnTo>
                    <a:pt x="6998924" y="328815"/>
                  </a:lnTo>
                  <a:lnTo>
                    <a:pt x="7043650" y="328815"/>
                  </a:lnTo>
                  <a:lnTo>
                    <a:pt x="7054056" y="331381"/>
                  </a:lnTo>
                  <a:close/>
                </a:path>
                <a:path w="18288000" h="381000">
                  <a:moveTo>
                    <a:pt x="7394060" y="336206"/>
                  </a:moveTo>
                  <a:lnTo>
                    <a:pt x="7404751" y="328815"/>
                  </a:lnTo>
                  <a:lnTo>
                    <a:pt x="7444030" y="328815"/>
                  </a:lnTo>
                  <a:lnTo>
                    <a:pt x="7428924" y="331381"/>
                  </a:lnTo>
                  <a:lnTo>
                    <a:pt x="7420492" y="331381"/>
                  </a:lnTo>
                  <a:lnTo>
                    <a:pt x="7394060" y="336206"/>
                  </a:lnTo>
                  <a:close/>
                </a:path>
                <a:path w="18288000" h="381000">
                  <a:moveTo>
                    <a:pt x="8303884" y="331381"/>
                  </a:moveTo>
                  <a:lnTo>
                    <a:pt x="8297561" y="331381"/>
                  </a:lnTo>
                  <a:lnTo>
                    <a:pt x="8293533" y="328815"/>
                  </a:lnTo>
                  <a:lnTo>
                    <a:pt x="8322347" y="328815"/>
                  </a:lnTo>
                  <a:lnTo>
                    <a:pt x="8303884" y="331381"/>
                  </a:lnTo>
                  <a:close/>
                </a:path>
                <a:path w="18288000" h="381000">
                  <a:moveTo>
                    <a:pt x="8444454" y="336549"/>
                  </a:moveTo>
                  <a:lnTo>
                    <a:pt x="8402617" y="336549"/>
                  </a:lnTo>
                  <a:lnTo>
                    <a:pt x="8312666" y="328815"/>
                  </a:lnTo>
                  <a:lnTo>
                    <a:pt x="8454920" y="328815"/>
                  </a:lnTo>
                  <a:lnTo>
                    <a:pt x="8453913" y="331381"/>
                  </a:lnTo>
                  <a:lnTo>
                    <a:pt x="8458444" y="331381"/>
                  </a:lnTo>
                  <a:lnTo>
                    <a:pt x="8461227" y="332908"/>
                  </a:lnTo>
                  <a:lnTo>
                    <a:pt x="8461768" y="332908"/>
                  </a:lnTo>
                  <a:lnTo>
                    <a:pt x="8444454" y="336549"/>
                  </a:lnTo>
                  <a:close/>
                </a:path>
                <a:path w="18288000" h="381000">
                  <a:moveTo>
                    <a:pt x="10546465" y="336549"/>
                  </a:moveTo>
                  <a:lnTo>
                    <a:pt x="10496303" y="336549"/>
                  </a:lnTo>
                  <a:lnTo>
                    <a:pt x="10511967" y="328815"/>
                  </a:lnTo>
                  <a:lnTo>
                    <a:pt x="10536768" y="328815"/>
                  </a:lnTo>
                  <a:lnTo>
                    <a:pt x="10546465" y="336549"/>
                  </a:lnTo>
                  <a:close/>
                </a:path>
                <a:path w="18288000" h="381000">
                  <a:moveTo>
                    <a:pt x="11029354" y="346709"/>
                  </a:moveTo>
                  <a:lnTo>
                    <a:pt x="11025131" y="346709"/>
                  </a:lnTo>
                  <a:lnTo>
                    <a:pt x="10896717" y="336549"/>
                  </a:lnTo>
                  <a:lnTo>
                    <a:pt x="10902591" y="336549"/>
                  </a:lnTo>
                  <a:lnTo>
                    <a:pt x="10902591" y="328815"/>
                  </a:lnTo>
                  <a:lnTo>
                    <a:pt x="11124156" y="328815"/>
                  </a:lnTo>
                  <a:lnTo>
                    <a:pt x="11137248" y="331381"/>
                  </a:lnTo>
                  <a:lnTo>
                    <a:pt x="11074781" y="331381"/>
                  </a:lnTo>
                  <a:lnTo>
                    <a:pt x="11077328" y="332205"/>
                  </a:lnTo>
                  <a:lnTo>
                    <a:pt x="11079661" y="332205"/>
                  </a:lnTo>
                  <a:lnTo>
                    <a:pt x="11008600" y="340359"/>
                  </a:lnTo>
                  <a:lnTo>
                    <a:pt x="11029354" y="346709"/>
                  </a:lnTo>
                  <a:close/>
                </a:path>
                <a:path w="18288000" h="381000">
                  <a:moveTo>
                    <a:pt x="11541440" y="346709"/>
                  </a:moveTo>
                  <a:lnTo>
                    <a:pt x="11538742" y="346709"/>
                  </a:lnTo>
                  <a:lnTo>
                    <a:pt x="11528323" y="342899"/>
                  </a:lnTo>
                  <a:lnTo>
                    <a:pt x="11529087" y="342899"/>
                  </a:lnTo>
                  <a:lnTo>
                    <a:pt x="11524931" y="340359"/>
                  </a:lnTo>
                  <a:lnTo>
                    <a:pt x="11447093" y="340359"/>
                  </a:lnTo>
                  <a:lnTo>
                    <a:pt x="11448659" y="336821"/>
                  </a:lnTo>
                  <a:lnTo>
                    <a:pt x="11448779" y="336549"/>
                  </a:lnTo>
                  <a:lnTo>
                    <a:pt x="11444145" y="336549"/>
                  </a:lnTo>
                  <a:lnTo>
                    <a:pt x="11379255" y="328815"/>
                  </a:lnTo>
                  <a:lnTo>
                    <a:pt x="11644207" y="328815"/>
                  </a:lnTo>
                  <a:lnTo>
                    <a:pt x="11659313" y="331381"/>
                  </a:lnTo>
                  <a:lnTo>
                    <a:pt x="11581847" y="331381"/>
                  </a:lnTo>
                  <a:lnTo>
                    <a:pt x="11541440" y="346709"/>
                  </a:lnTo>
                  <a:close/>
                </a:path>
                <a:path w="18288000" h="381000">
                  <a:moveTo>
                    <a:pt x="11681084" y="336549"/>
                  </a:moveTo>
                  <a:lnTo>
                    <a:pt x="11673155" y="336549"/>
                  </a:lnTo>
                  <a:lnTo>
                    <a:pt x="11711240" y="328815"/>
                  </a:lnTo>
                  <a:lnTo>
                    <a:pt x="11814449" y="328815"/>
                  </a:lnTo>
                  <a:lnTo>
                    <a:pt x="11810085" y="331381"/>
                  </a:lnTo>
                  <a:lnTo>
                    <a:pt x="11702791" y="331381"/>
                  </a:lnTo>
                  <a:lnTo>
                    <a:pt x="11681084" y="336549"/>
                  </a:lnTo>
                  <a:close/>
                </a:path>
                <a:path w="18288000" h="381000">
                  <a:moveTo>
                    <a:pt x="12123792" y="330079"/>
                  </a:moveTo>
                  <a:lnTo>
                    <a:pt x="12121347" y="330079"/>
                  </a:lnTo>
                  <a:lnTo>
                    <a:pt x="12118105" y="328815"/>
                  </a:lnTo>
                  <a:lnTo>
                    <a:pt x="12114066" y="328815"/>
                  </a:lnTo>
                  <a:lnTo>
                    <a:pt x="12123792" y="330079"/>
                  </a:lnTo>
                  <a:close/>
                </a:path>
                <a:path w="18288000" h="381000">
                  <a:moveTo>
                    <a:pt x="12210015" y="331381"/>
                  </a:moveTo>
                  <a:lnTo>
                    <a:pt x="12134725" y="331381"/>
                  </a:lnTo>
                  <a:lnTo>
                    <a:pt x="12163929" y="328815"/>
                  </a:lnTo>
                  <a:lnTo>
                    <a:pt x="12211693" y="328815"/>
                  </a:lnTo>
                  <a:lnTo>
                    <a:pt x="12210015" y="331381"/>
                  </a:lnTo>
                  <a:close/>
                </a:path>
                <a:path w="18288000" h="381000">
                  <a:moveTo>
                    <a:pt x="14178562" y="331381"/>
                  </a:moveTo>
                  <a:lnTo>
                    <a:pt x="14176603" y="331381"/>
                  </a:lnTo>
                  <a:lnTo>
                    <a:pt x="14117188" y="328815"/>
                  </a:lnTo>
                  <a:lnTo>
                    <a:pt x="14176212" y="328815"/>
                  </a:lnTo>
                  <a:lnTo>
                    <a:pt x="14178562" y="331381"/>
                  </a:lnTo>
                  <a:close/>
                </a:path>
                <a:path w="18288000" h="381000">
                  <a:moveTo>
                    <a:pt x="14195949" y="331381"/>
                  </a:moveTo>
                  <a:lnTo>
                    <a:pt x="14178562" y="331381"/>
                  </a:lnTo>
                  <a:lnTo>
                    <a:pt x="14176212" y="328815"/>
                  </a:lnTo>
                  <a:lnTo>
                    <a:pt x="14205348" y="328815"/>
                  </a:lnTo>
                  <a:lnTo>
                    <a:pt x="14195949" y="331381"/>
                  </a:lnTo>
                  <a:close/>
                </a:path>
                <a:path w="18288000" h="381000">
                  <a:moveTo>
                    <a:pt x="15323311" y="330079"/>
                  </a:moveTo>
                  <a:lnTo>
                    <a:pt x="15319815" y="330079"/>
                  </a:lnTo>
                  <a:lnTo>
                    <a:pt x="15289442" y="328815"/>
                  </a:lnTo>
                  <a:lnTo>
                    <a:pt x="15329465" y="328815"/>
                  </a:lnTo>
                  <a:lnTo>
                    <a:pt x="15323311" y="330079"/>
                  </a:lnTo>
                  <a:close/>
                </a:path>
                <a:path w="18288000" h="381000">
                  <a:moveTo>
                    <a:pt x="15333744" y="336549"/>
                  </a:moveTo>
                  <a:lnTo>
                    <a:pt x="15319238" y="336549"/>
                  </a:lnTo>
                  <a:lnTo>
                    <a:pt x="15315142" y="331381"/>
                  </a:lnTo>
                  <a:lnTo>
                    <a:pt x="15328857" y="331381"/>
                  </a:lnTo>
                  <a:lnTo>
                    <a:pt x="15322094" y="330079"/>
                  </a:lnTo>
                  <a:lnTo>
                    <a:pt x="15323311" y="330079"/>
                  </a:lnTo>
                  <a:lnTo>
                    <a:pt x="15329465" y="328815"/>
                  </a:lnTo>
                  <a:lnTo>
                    <a:pt x="15327032" y="328815"/>
                  </a:lnTo>
                  <a:lnTo>
                    <a:pt x="15329239" y="331381"/>
                  </a:lnTo>
                  <a:lnTo>
                    <a:pt x="15333744" y="336549"/>
                  </a:lnTo>
                  <a:close/>
                </a:path>
                <a:path w="18288000" h="381000">
                  <a:moveTo>
                    <a:pt x="15355676" y="331381"/>
                  </a:moveTo>
                  <a:lnTo>
                    <a:pt x="15329239" y="331381"/>
                  </a:lnTo>
                  <a:lnTo>
                    <a:pt x="15327032" y="328815"/>
                  </a:lnTo>
                  <a:lnTo>
                    <a:pt x="15368768" y="328815"/>
                  </a:lnTo>
                  <a:lnTo>
                    <a:pt x="15355676" y="331381"/>
                  </a:lnTo>
                  <a:close/>
                </a:path>
                <a:path w="18288000" h="381000">
                  <a:moveTo>
                    <a:pt x="15713201" y="331381"/>
                  </a:moveTo>
                  <a:lnTo>
                    <a:pt x="15365071" y="331381"/>
                  </a:lnTo>
                  <a:lnTo>
                    <a:pt x="15366749" y="328815"/>
                  </a:lnTo>
                  <a:lnTo>
                    <a:pt x="15694067" y="328815"/>
                  </a:lnTo>
                  <a:lnTo>
                    <a:pt x="15713201" y="331381"/>
                  </a:lnTo>
                  <a:close/>
                </a:path>
                <a:path w="18288000" h="381000">
                  <a:moveTo>
                    <a:pt x="15741281" y="336549"/>
                  </a:moveTo>
                  <a:lnTo>
                    <a:pt x="15737483" y="336549"/>
                  </a:lnTo>
                  <a:lnTo>
                    <a:pt x="15737483" y="331381"/>
                  </a:lnTo>
                  <a:lnTo>
                    <a:pt x="15734086" y="331381"/>
                  </a:lnTo>
                  <a:lnTo>
                    <a:pt x="15722002" y="328815"/>
                  </a:lnTo>
                  <a:lnTo>
                    <a:pt x="15796900" y="328815"/>
                  </a:lnTo>
                  <a:lnTo>
                    <a:pt x="15741281" y="336549"/>
                  </a:lnTo>
                  <a:close/>
                </a:path>
                <a:path w="18288000" h="381000">
                  <a:moveTo>
                    <a:pt x="15817546" y="340359"/>
                  </a:moveTo>
                  <a:lnTo>
                    <a:pt x="15806076" y="331381"/>
                  </a:lnTo>
                  <a:lnTo>
                    <a:pt x="15807644" y="331381"/>
                  </a:lnTo>
                  <a:lnTo>
                    <a:pt x="15789565" y="328815"/>
                  </a:lnTo>
                  <a:lnTo>
                    <a:pt x="15874778" y="328815"/>
                  </a:lnTo>
                  <a:lnTo>
                    <a:pt x="15817546" y="340359"/>
                  </a:lnTo>
                  <a:close/>
                </a:path>
                <a:path w="18288000" h="381000">
                  <a:moveTo>
                    <a:pt x="15918740" y="336549"/>
                  </a:moveTo>
                  <a:lnTo>
                    <a:pt x="15887568" y="336549"/>
                  </a:lnTo>
                  <a:lnTo>
                    <a:pt x="15870785" y="328815"/>
                  </a:lnTo>
                  <a:lnTo>
                    <a:pt x="15968422" y="328815"/>
                  </a:lnTo>
                  <a:lnTo>
                    <a:pt x="15909678" y="331381"/>
                  </a:lnTo>
                  <a:lnTo>
                    <a:pt x="15885976" y="331381"/>
                  </a:lnTo>
                  <a:lnTo>
                    <a:pt x="15918740" y="336549"/>
                  </a:lnTo>
                  <a:close/>
                </a:path>
                <a:path w="18288000" h="381000">
                  <a:moveTo>
                    <a:pt x="15996852" y="331381"/>
                  </a:moveTo>
                  <a:lnTo>
                    <a:pt x="15955453" y="331381"/>
                  </a:lnTo>
                  <a:lnTo>
                    <a:pt x="15961733" y="328815"/>
                  </a:lnTo>
                  <a:lnTo>
                    <a:pt x="15978054" y="328815"/>
                  </a:lnTo>
                  <a:lnTo>
                    <a:pt x="15996852" y="331381"/>
                  </a:lnTo>
                  <a:close/>
                </a:path>
                <a:path w="18288000" h="381000">
                  <a:moveTo>
                    <a:pt x="16455393" y="331381"/>
                  </a:moveTo>
                  <a:lnTo>
                    <a:pt x="16167140" y="331381"/>
                  </a:lnTo>
                  <a:lnTo>
                    <a:pt x="16106719" y="328815"/>
                  </a:lnTo>
                  <a:lnTo>
                    <a:pt x="16480233" y="328815"/>
                  </a:lnTo>
                  <a:lnTo>
                    <a:pt x="16455393" y="331381"/>
                  </a:lnTo>
                  <a:close/>
                </a:path>
                <a:path w="18288000" h="381000">
                  <a:moveTo>
                    <a:pt x="16707427" y="331381"/>
                  </a:moveTo>
                  <a:lnTo>
                    <a:pt x="16483021" y="331381"/>
                  </a:lnTo>
                  <a:lnTo>
                    <a:pt x="16474294" y="328815"/>
                  </a:lnTo>
                  <a:lnTo>
                    <a:pt x="16711118" y="328815"/>
                  </a:lnTo>
                  <a:lnTo>
                    <a:pt x="16707427" y="331381"/>
                  </a:lnTo>
                  <a:close/>
                </a:path>
                <a:path w="18288000" h="381000">
                  <a:moveTo>
                    <a:pt x="16742579" y="336549"/>
                  </a:moveTo>
                  <a:lnTo>
                    <a:pt x="16740497" y="336549"/>
                  </a:lnTo>
                  <a:lnTo>
                    <a:pt x="16708052" y="328815"/>
                  </a:lnTo>
                  <a:lnTo>
                    <a:pt x="16970722" y="328815"/>
                  </a:lnTo>
                  <a:lnTo>
                    <a:pt x="16940880" y="330079"/>
                  </a:lnTo>
                  <a:lnTo>
                    <a:pt x="16949174" y="330079"/>
                  </a:lnTo>
                  <a:lnTo>
                    <a:pt x="16940446" y="331381"/>
                  </a:lnTo>
                  <a:lnTo>
                    <a:pt x="16779092" y="331381"/>
                  </a:lnTo>
                  <a:lnTo>
                    <a:pt x="16773934" y="332205"/>
                  </a:lnTo>
                  <a:lnTo>
                    <a:pt x="16774253" y="332205"/>
                  </a:lnTo>
                  <a:lnTo>
                    <a:pt x="16742579" y="336549"/>
                  </a:lnTo>
                  <a:close/>
                </a:path>
                <a:path w="18288000" h="381000">
                  <a:moveTo>
                    <a:pt x="17027436" y="336549"/>
                  </a:moveTo>
                  <a:lnTo>
                    <a:pt x="16960930" y="336549"/>
                  </a:lnTo>
                  <a:lnTo>
                    <a:pt x="16948623" y="328815"/>
                  </a:lnTo>
                  <a:lnTo>
                    <a:pt x="17283447" y="328815"/>
                  </a:lnTo>
                  <a:lnTo>
                    <a:pt x="17283617" y="330079"/>
                  </a:lnTo>
                  <a:lnTo>
                    <a:pt x="17283703" y="330715"/>
                  </a:lnTo>
                  <a:lnTo>
                    <a:pt x="17283793" y="331381"/>
                  </a:lnTo>
                  <a:lnTo>
                    <a:pt x="17115947" y="331381"/>
                  </a:lnTo>
                  <a:lnTo>
                    <a:pt x="17115480" y="331802"/>
                  </a:lnTo>
                  <a:lnTo>
                    <a:pt x="17027436" y="336549"/>
                  </a:lnTo>
                  <a:close/>
                </a:path>
                <a:path w="18288000" h="381000">
                  <a:moveTo>
                    <a:pt x="17516470" y="336549"/>
                  </a:moveTo>
                  <a:lnTo>
                    <a:pt x="17513211" y="336549"/>
                  </a:lnTo>
                  <a:lnTo>
                    <a:pt x="17533349" y="328815"/>
                  </a:lnTo>
                  <a:lnTo>
                    <a:pt x="17543845" y="328815"/>
                  </a:lnTo>
                  <a:lnTo>
                    <a:pt x="17545188" y="331381"/>
                  </a:lnTo>
                  <a:lnTo>
                    <a:pt x="17553740" y="331381"/>
                  </a:lnTo>
                  <a:lnTo>
                    <a:pt x="17516470" y="336549"/>
                  </a:lnTo>
                  <a:close/>
                </a:path>
                <a:path w="18288000" h="381000">
                  <a:moveTo>
                    <a:pt x="17618647" y="331381"/>
                  </a:moveTo>
                  <a:lnTo>
                    <a:pt x="17556792" y="331381"/>
                  </a:lnTo>
                  <a:lnTo>
                    <a:pt x="17541351" y="328815"/>
                  </a:lnTo>
                  <a:lnTo>
                    <a:pt x="17649194" y="328815"/>
                  </a:lnTo>
                  <a:lnTo>
                    <a:pt x="17618647" y="331381"/>
                  </a:lnTo>
                  <a:close/>
                </a:path>
                <a:path w="18288000" h="381000">
                  <a:moveTo>
                    <a:pt x="2519039" y="331381"/>
                  </a:moveTo>
                  <a:lnTo>
                    <a:pt x="2503937" y="331381"/>
                  </a:lnTo>
                  <a:lnTo>
                    <a:pt x="2510537" y="330079"/>
                  </a:lnTo>
                  <a:lnTo>
                    <a:pt x="2511868" y="330079"/>
                  </a:lnTo>
                  <a:lnTo>
                    <a:pt x="2519039" y="331381"/>
                  </a:lnTo>
                  <a:close/>
                </a:path>
                <a:path w="18288000" h="381000">
                  <a:moveTo>
                    <a:pt x="4201602" y="330715"/>
                  </a:moveTo>
                  <a:lnTo>
                    <a:pt x="4205597" y="330079"/>
                  </a:lnTo>
                  <a:lnTo>
                    <a:pt x="4206290" y="330079"/>
                  </a:lnTo>
                  <a:lnTo>
                    <a:pt x="4201602" y="330715"/>
                  </a:lnTo>
                  <a:close/>
                </a:path>
                <a:path w="18288000" h="381000">
                  <a:moveTo>
                    <a:pt x="4271345" y="331381"/>
                  </a:moveTo>
                  <a:lnTo>
                    <a:pt x="4224628" y="331381"/>
                  </a:lnTo>
                  <a:lnTo>
                    <a:pt x="4204982" y="330079"/>
                  </a:lnTo>
                  <a:lnTo>
                    <a:pt x="4275509" y="330079"/>
                  </a:lnTo>
                  <a:lnTo>
                    <a:pt x="4271345" y="331381"/>
                  </a:lnTo>
                  <a:close/>
                </a:path>
                <a:path w="18288000" h="381000">
                  <a:moveTo>
                    <a:pt x="15328857" y="331381"/>
                  </a:moveTo>
                  <a:lnTo>
                    <a:pt x="15318894" y="331381"/>
                  </a:lnTo>
                  <a:lnTo>
                    <a:pt x="15323114" y="330079"/>
                  </a:lnTo>
                  <a:lnTo>
                    <a:pt x="15322094" y="330079"/>
                  </a:lnTo>
                  <a:lnTo>
                    <a:pt x="15328857" y="331381"/>
                  </a:lnTo>
                  <a:close/>
                </a:path>
                <a:path w="18288000" h="381000">
                  <a:moveTo>
                    <a:pt x="503399" y="336549"/>
                  </a:moveTo>
                  <a:lnTo>
                    <a:pt x="465870" y="331381"/>
                  </a:lnTo>
                  <a:lnTo>
                    <a:pt x="468177" y="331381"/>
                  </a:lnTo>
                  <a:lnTo>
                    <a:pt x="503399" y="336549"/>
                  </a:lnTo>
                  <a:close/>
                </a:path>
                <a:path w="18288000" h="381000">
                  <a:moveTo>
                    <a:pt x="474137" y="332205"/>
                  </a:moveTo>
                  <a:lnTo>
                    <a:pt x="473791" y="332205"/>
                  </a:lnTo>
                  <a:lnTo>
                    <a:pt x="468177" y="331381"/>
                  </a:lnTo>
                  <a:lnTo>
                    <a:pt x="474595" y="331381"/>
                  </a:lnTo>
                  <a:lnTo>
                    <a:pt x="474137" y="332205"/>
                  </a:lnTo>
                  <a:close/>
                </a:path>
                <a:path w="18288000" h="381000">
                  <a:moveTo>
                    <a:pt x="1982043" y="346709"/>
                  </a:moveTo>
                  <a:lnTo>
                    <a:pt x="1965045" y="346709"/>
                  </a:lnTo>
                  <a:lnTo>
                    <a:pt x="1973001" y="340359"/>
                  </a:lnTo>
                  <a:lnTo>
                    <a:pt x="1913325" y="340359"/>
                  </a:lnTo>
                  <a:lnTo>
                    <a:pt x="1951196" y="331381"/>
                  </a:lnTo>
                  <a:lnTo>
                    <a:pt x="1980239" y="331381"/>
                  </a:lnTo>
                  <a:lnTo>
                    <a:pt x="1985233" y="340359"/>
                  </a:lnTo>
                  <a:lnTo>
                    <a:pt x="1975001" y="342899"/>
                  </a:lnTo>
                  <a:lnTo>
                    <a:pt x="1971996" y="342899"/>
                  </a:lnTo>
                  <a:lnTo>
                    <a:pt x="1982043" y="346709"/>
                  </a:lnTo>
                  <a:close/>
                </a:path>
                <a:path w="18288000" h="381000">
                  <a:moveTo>
                    <a:pt x="2526055" y="334009"/>
                  </a:moveTo>
                  <a:lnTo>
                    <a:pt x="2519360" y="331381"/>
                  </a:lnTo>
                  <a:lnTo>
                    <a:pt x="2529698" y="331381"/>
                  </a:lnTo>
                  <a:lnTo>
                    <a:pt x="2526055" y="334009"/>
                  </a:lnTo>
                  <a:close/>
                </a:path>
                <a:path w="18288000" h="381000">
                  <a:moveTo>
                    <a:pt x="2584662" y="336549"/>
                  </a:moveTo>
                  <a:lnTo>
                    <a:pt x="2566327" y="336549"/>
                  </a:lnTo>
                  <a:lnTo>
                    <a:pt x="2565749" y="332908"/>
                  </a:lnTo>
                  <a:lnTo>
                    <a:pt x="2565638" y="332205"/>
                  </a:lnTo>
                  <a:lnTo>
                    <a:pt x="2565574" y="331802"/>
                  </a:lnTo>
                  <a:lnTo>
                    <a:pt x="2565507" y="331381"/>
                  </a:lnTo>
                  <a:lnTo>
                    <a:pt x="2705863" y="331381"/>
                  </a:lnTo>
                  <a:lnTo>
                    <a:pt x="2700966" y="332205"/>
                  </a:lnTo>
                  <a:lnTo>
                    <a:pt x="2707912" y="332205"/>
                  </a:lnTo>
                  <a:lnTo>
                    <a:pt x="2584662" y="336549"/>
                  </a:lnTo>
                  <a:close/>
                </a:path>
                <a:path w="18288000" h="381000">
                  <a:moveTo>
                    <a:pt x="2870655" y="336821"/>
                  </a:moveTo>
                  <a:lnTo>
                    <a:pt x="2845008" y="336821"/>
                  </a:lnTo>
                  <a:lnTo>
                    <a:pt x="2845849" y="336549"/>
                  </a:lnTo>
                  <a:lnTo>
                    <a:pt x="2675145" y="336549"/>
                  </a:lnTo>
                  <a:lnTo>
                    <a:pt x="2705863" y="331381"/>
                  </a:lnTo>
                  <a:lnTo>
                    <a:pt x="2731285" y="331381"/>
                  </a:lnTo>
                  <a:lnTo>
                    <a:pt x="2707912" y="332205"/>
                  </a:lnTo>
                  <a:lnTo>
                    <a:pt x="2871511" y="332205"/>
                  </a:lnTo>
                  <a:lnTo>
                    <a:pt x="2870769" y="336206"/>
                  </a:lnTo>
                  <a:lnTo>
                    <a:pt x="2870655" y="336821"/>
                  </a:lnTo>
                  <a:close/>
                </a:path>
                <a:path w="18288000" h="381000">
                  <a:moveTo>
                    <a:pt x="2871511" y="332205"/>
                  </a:moveTo>
                  <a:lnTo>
                    <a:pt x="2707912" y="332205"/>
                  </a:lnTo>
                  <a:lnTo>
                    <a:pt x="2731285" y="331381"/>
                  </a:lnTo>
                  <a:lnTo>
                    <a:pt x="2871664" y="331381"/>
                  </a:lnTo>
                  <a:lnTo>
                    <a:pt x="2871586" y="331802"/>
                  </a:lnTo>
                  <a:lnTo>
                    <a:pt x="2871511" y="332205"/>
                  </a:lnTo>
                  <a:close/>
                </a:path>
                <a:path w="18288000" h="381000">
                  <a:moveTo>
                    <a:pt x="3416788" y="336549"/>
                  </a:moveTo>
                  <a:lnTo>
                    <a:pt x="3363869" y="336549"/>
                  </a:lnTo>
                  <a:lnTo>
                    <a:pt x="3397862" y="331381"/>
                  </a:lnTo>
                  <a:lnTo>
                    <a:pt x="3455856" y="331381"/>
                  </a:lnTo>
                  <a:lnTo>
                    <a:pt x="3456509" y="332205"/>
                  </a:lnTo>
                  <a:lnTo>
                    <a:pt x="3459823" y="332205"/>
                  </a:lnTo>
                  <a:lnTo>
                    <a:pt x="3416788" y="336549"/>
                  </a:lnTo>
                  <a:close/>
                </a:path>
                <a:path w="18288000" h="381000">
                  <a:moveTo>
                    <a:pt x="3554903" y="336549"/>
                  </a:moveTo>
                  <a:lnTo>
                    <a:pt x="3459952" y="336549"/>
                  </a:lnTo>
                  <a:lnTo>
                    <a:pt x="3455856" y="331381"/>
                  </a:lnTo>
                  <a:lnTo>
                    <a:pt x="3467983" y="331381"/>
                  </a:lnTo>
                  <a:lnTo>
                    <a:pt x="3459823" y="332205"/>
                  </a:lnTo>
                  <a:lnTo>
                    <a:pt x="3576937" y="332205"/>
                  </a:lnTo>
                  <a:lnTo>
                    <a:pt x="3554903" y="336549"/>
                  </a:lnTo>
                  <a:close/>
                </a:path>
                <a:path w="18288000" h="381000">
                  <a:moveTo>
                    <a:pt x="3576937" y="332205"/>
                  </a:moveTo>
                  <a:lnTo>
                    <a:pt x="3459823" y="332205"/>
                  </a:lnTo>
                  <a:lnTo>
                    <a:pt x="3467983" y="331381"/>
                  </a:lnTo>
                  <a:lnTo>
                    <a:pt x="3581115" y="331381"/>
                  </a:lnTo>
                  <a:lnTo>
                    <a:pt x="3576937" y="332205"/>
                  </a:lnTo>
                  <a:close/>
                </a:path>
                <a:path w="18288000" h="381000">
                  <a:moveTo>
                    <a:pt x="3862385" y="336549"/>
                  </a:moveTo>
                  <a:lnTo>
                    <a:pt x="3822832" y="336549"/>
                  </a:lnTo>
                  <a:lnTo>
                    <a:pt x="3785971" y="331381"/>
                  </a:lnTo>
                  <a:lnTo>
                    <a:pt x="3836582" y="331381"/>
                  </a:lnTo>
                  <a:lnTo>
                    <a:pt x="3862385" y="336549"/>
                  </a:lnTo>
                  <a:close/>
                </a:path>
                <a:path w="18288000" h="381000">
                  <a:moveTo>
                    <a:pt x="3870782" y="340359"/>
                  </a:moveTo>
                  <a:lnTo>
                    <a:pt x="3862459" y="331381"/>
                  </a:lnTo>
                  <a:lnTo>
                    <a:pt x="3878273" y="331381"/>
                  </a:lnTo>
                  <a:lnTo>
                    <a:pt x="3870782" y="340359"/>
                  </a:lnTo>
                  <a:close/>
                </a:path>
                <a:path w="18288000" h="381000">
                  <a:moveTo>
                    <a:pt x="3905055" y="336549"/>
                  </a:moveTo>
                  <a:lnTo>
                    <a:pt x="3886509" y="336549"/>
                  </a:lnTo>
                  <a:lnTo>
                    <a:pt x="3884807" y="331381"/>
                  </a:lnTo>
                  <a:lnTo>
                    <a:pt x="4023662" y="331381"/>
                  </a:lnTo>
                  <a:lnTo>
                    <a:pt x="4020722" y="332205"/>
                  </a:lnTo>
                  <a:lnTo>
                    <a:pt x="4028995" y="332205"/>
                  </a:lnTo>
                  <a:lnTo>
                    <a:pt x="3905055" y="336549"/>
                  </a:lnTo>
                  <a:close/>
                </a:path>
                <a:path w="18288000" h="381000">
                  <a:moveTo>
                    <a:pt x="4190057" y="342899"/>
                  </a:moveTo>
                  <a:lnTo>
                    <a:pt x="4186509" y="342899"/>
                  </a:lnTo>
                  <a:lnTo>
                    <a:pt x="4165087" y="340359"/>
                  </a:lnTo>
                  <a:lnTo>
                    <a:pt x="3991618" y="340359"/>
                  </a:lnTo>
                  <a:lnTo>
                    <a:pt x="4023662" y="331381"/>
                  </a:lnTo>
                  <a:lnTo>
                    <a:pt x="4052498" y="331381"/>
                  </a:lnTo>
                  <a:lnTo>
                    <a:pt x="4028995" y="332205"/>
                  </a:lnTo>
                  <a:lnTo>
                    <a:pt x="4134886" y="332205"/>
                  </a:lnTo>
                  <a:lnTo>
                    <a:pt x="4140332" y="336549"/>
                  </a:lnTo>
                  <a:lnTo>
                    <a:pt x="4192034" y="336549"/>
                  </a:lnTo>
                  <a:lnTo>
                    <a:pt x="4190057" y="342899"/>
                  </a:lnTo>
                  <a:close/>
                </a:path>
                <a:path w="18288000" h="381000">
                  <a:moveTo>
                    <a:pt x="4291853" y="340359"/>
                  </a:moveTo>
                  <a:lnTo>
                    <a:pt x="4226098" y="331381"/>
                  </a:lnTo>
                  <a:lnTo>
                    <a:pt x="4316316" y="331381"/>
                  </a:lnTo>
                  <a:lnTo>
                    <a:pt x="4302800" y="336549"/>
                  </a:lnTo>
                  <a:lnTo>
                    <a:pt x="4302393" y="336549"/>
                  </a:lnTo>
                  <a:lnTo>
                    <a:pt x="4291853" y="340359"/>
                  </a:lnTo>
                  <a:close/>
                </a:path>
                <a:path w="18288000" h="381000">
                  <a:moveTo>
                    <a:pt x="4707881" y="346709"/>
                  </a:moveTo>
                  <a:lnTo>
                    <a:pt x="4692810" y="346709"/>
                  </a:lnTo>
                  <a:lnTo>
                    <a:pt x="4706993" y="340359"/>
                  </a:lnTo>
                  <a:lnTo>
                    <a:pt x="4644598" y="336549"/>
                  </a:lnTo>
                  <a:lnTo>
                    <a:pt x="4657585" y="336549"/>
                  </a:lnTo>
                  <a:lnTo>
                    <a:pt x="4701408" y="331381"/>
                  </a:lnTo>
                  <a:lnTo>
                    <a:pt x="4729705" y="331381"/>
                  </a:lnTo>
                  <a:lnTo>
                    <a:pt x="4705114" y="342899"/>
                  </a:lnTo>
                  <a:lnTo>
                    <a:pt x="4703416" y="342899"/>
                  </a:lnTo>
                  <a:lnTo>
                    <a:pt x="4707881" y="346709"/>
                  </a:lnTo>
                  <a:close/>
                </a:path>
                <a:path w="18288000" h="381000">
                  <a:moveTo>
                    <a:pt x="4972833" y="336549"/>
                  </a:moveTo>
                  <a:lnTo>
                    <a:pt x="4939064" y="336549"/>
                  </a:lnTo>
                  <a:lnTo>
                    <a:pt x="4942340" y="331381"/>
                  </a:lnTo>
                  <a:lnTo>
                    <a:pt x="4946621" y="331381"/>
                  </a:lnTo>
                  <a:lnTo>
                    <a:pt x="4972833" y="336549"/>
                  </a:lnTo>
                  <a:close/>
                </a:path>
                <a:path w="18288000" h="381000">
                  <a:moveTo>
                    <a:pt x="5042070" y="340359"/>
                  </a:moveTo>
                  <a:lnTo>
                    <a:pt x="5030951" y="340359"/>
                  </a:lnTo>
                  <a:lnTo>
                    <a:pt x="5013472" y="331381"/>
                  </a:lnTo>
                  <a:lnTo>
                    <a:pt x="5034580" y="331381"/>
                  </a:lnTo>
                  <a:lnTo>
                    <a:pt x="5042070" y="340359"/>
                  </a:lnTo>
                  <a:close/>
                </a:path>
                <a:path w="18288000" h="381000">
                  <a:moveTo>
                    <a:pt x="5085438" y="340359"/>
                  </a:moveTo>
                  <a:lnTo>
                    <a:pt x="5071352" y="340359"/>
                  </a:lnTo>
                  <a:lnTo>
                    <a:pt x="5122541" y="331381"/>
                  </a:lnTo>
                  <a:lnTo>
                    <a:pt x="5135982" y="331381"/>
                  </a:lnTo>
                  <a:lnTo>
                    <a:pt x="5142126" y="336549"/>
                  </a:lnTo>
                  <a:lnTo>
                    <a:pt x="5109387" y="336549"/>
                  </a:lnTo>
                  <a:lnTo>
                    <a:pt x="5108821" y="336821"/>
                  </a:lnTo>
                  <a:lnTo>
                    <a:pt x="5109714" y="336821"/>
                  </a:lnTo>
                  <a:lnTo>
                    <a:pt x="5085438" y="340359"/>
                  </a:lnTo>
                  <a:close/>
                </a:path>
                <a:path w="18288000" h="381000">
                  <a:moveTo>
                    <a:pt x="6078168" y="336549"/>
                  </a:moveTo>
                  <a:lnTo>
                    <a:pt x="5156369" y="336549"/>
                  </a:lnTo>
                  <a:lnTo>
                    <a:pt x="5193230" y="331381"/>
                  </a:lnTo>
                  <a:lnTo>
                    <a:pt x="6111753" y="331381"/>
                  </a:lnTo>
                  <a:lnTo>
                    <a:pt x="6078168" y="336549"/>
                  </a:lnTo>
                  <a:close/>
                </a:path>
                <a:path w="18288000" h="381000">
                  <a:moveTo>
                    <a:pt x="6122228" y="336549"/>
                  </a:moveTo>
                  <a:lnTo>
                    <a:pt x="6117084" y="336549"/>
                  </a:lnTo>
                  <a:lnTo>
                    <a:pt x="6129781" y="331381"/>
                  </a:lnTo>
                  <a:lnTo>
                    <a:pt x="6148946" y="331381"/>
                  </a:lnTo>
                  <a:lnTo>
                    <a:pt x="6160319" y="332908"/>
                  </a:lnTo>
                  <a:lnTo>
                    <a:pt x="6122228" y="336549"/>
                  </a:lnTo>
                  <a:close/>
                </a:path>
                <a:path w="18288000" h="381000">
                  <a:moveTo>
                    <a:pt x="6160319" y="332908"/>
                  </a:moveTo>
                  <a:lnTo>
                    <a:pt x="6148946" y="331381"/>
                  </a:lnTo>
                  <a:lnTo>
                    <a:pt x="6176291" y="331381"/>
                  </a:lnTo>
                  <a:lnTo>
                    <a:pt x="6160319" y="332908"/>
                  </a:lnTo>
                  <a:close/>
                </a:path>
                <a:path w="18288000" h="381000">
                  <a:moveTo>
                    <a:pt x="6317145" y="340359"/>
                  </a:moveTo>
                  <a:lnTo>
                    <a:pt x="6272614" y="331381"/>
                  </a:lnTo>
                  <a:lnTo>
                    <a:pt x="6314231" y="331381"/>
                  </a:lnTo>
                  <a:lnTo>
                    <a:pt x="6317145" y="340359"/>
                  </a:lnTo>
                  <a:close/>
                </a:path>
                <a:path w="18288000" h="381000">
                  <a:moveTo>
                    <a:pt x="6344961" y="332205"/>
                  </a:moveTo>
                  <a:lnTo>
                    <a:pt x="6340908" y="331381"/>
                  </a:lnTo>
                  <a:lnTo>
                    <a:pt x="6347964" y="331381"/>
                  </a:lnTo>
                  <a:lnTo>
                    <a:pt x="6344961" y="332205"/>
                  </a:lnTo>
                  <a:close/>
                </a:path>
                <a:path w="18288000" h="381000">
                  <a:moveTo>
                    <a:pt x="6612677" y="336549"/>
                  </a:moveTo>
                  <a:lnTo>
                    <a:pt x="6597907" y="336549"/>
                  </a:lnTo>
                  <a:lnTo>
                    <a:pt x="6444322" y="331381"/>
                  </a:lnTo>
                  <a:lnTo>
                    <a:pt x="6577864" y="331381"/>
                  </a:lnTo>
                  <a:lnTo>
                    <a:pt x="6612677" y="336549"/>
                  </a:lnTo>
                  <a:close/>
                </a:path>
                <a:path w="18288000" h="381000">
                  <a:moveTo>
                    <a:pt x="7018907" y="336549"/>
                  </a:moveTo>
                  <a:lnTo>
                    <a:pt x="6989628" y="336549"/>
                  </a:lnTo>
                  <a:lnTo>
                    <a:pt x="6978570" y="331381"/>
                  </a:lnTo>
                  <a:lnTo>
                    <a:pt x="6986153" y="331381"/>
                  </a:lnTo>
                  <a:lnTo>
                    <a:pt x="6991833" y="332205"/>
                  </a:lnTo>
                  <a:lnTo>
                    <a:pt x="6992054" y="332205"/>
                  </a:lnTo>
                  <a:lnTo>
                    <a:pt x="7018907" y="336549"/>
                  </a:lnTo>
                  <a:close/>
                </a:path>
                <a:path w="18288000" h="381000">
                  <a:moveTo>
                    <a:pt x="7021785" y="336549"/>
                  </a:moveTo>
                  <a:lnTo>
                    <a:pt x="6986153" y="331381"/>
                  </a:lnTo>
                  <a:lnTo>
                    <a:pt x="6986962" y="331381"/>
                  </a:lnTo>
                  <a:lnTo>
                    <a:pt x="6992054" y="332205"/>
                  </a:lnTo>
                  <a:lnTo>
                    <a:pt x="7012778" y="332205"/>
                  </a:lnTo>
                  <a:lnTo>
                    <a:pt x="7021785" y="336549"/>
                  </a:lnTo>
                  <a:close/>
                </a:path>
                <a:path w="18288000" h="381000">
                  <a:moveTo>
                    <a:pt x="7260077" y="336549"/>
                  </a:moveTo>
                  <a:lnTo>
                    <a:pt x="7238952" y="336549"/>
                  </a:lnTo>
                  <a:lnTo>
                    <a:pt x="7232808" y="331381"/>
                  </a:lnTo>
                  <a:lnTo>
                    <a:pt x="7250325" y="331381"/>
                  </a:lnTo>
                  <a:lnTo>
                    <a:pt x="7238574" y="332205"/>
                  </a:lnTo>
                  <a:lnTo>
                    <a:pt x="7327555" y="332205"/>
                  </a:lnTo>
                  <a:lnTo>
                    <a:pt x="7260077" y="336549"/>
                  </a:lnTo>
                  <a:close/>
                </a:path>
                <a:path w="18288000" h="381000">
                  <a:moveTo>
                    <a:pt x="7327555" y="332205"/>
                  </a:moveTo>
                  <a:lnTo>
                    <a:pt x="7238574" y="332205"/>
                  </a:lnTo>
                  <a:lnTo>
                    <a:pt x="7250325" y="331381"/>
                  </a:lnTo>
                  <a:lnTo>
                    <a:pt x="7340351" y="331381"/>
                  </a:lnTo>
                  <a:lnTo>
                    <a:pt x="7327555" y="332205"/>
                  </a:lnTo>
                  <a:close/>
                </a:path>
                <a:path w="18288000" h="381000">
                  <a:moveTo>
                    <a:pt x="7395854" y="336549"/>
                  </a:moveTo>
                  <a:lnTo>
                    <a:pt x="7393563" y="336549"/>
                  </a:lnTo>
                  <a:lnTo>
                    <a:pt x="7394060" y="336206"/>
                  </a:lnTo>
                  <a:lnTo>
                    <a:pt x="7420492" y="331381"/>
                  </a:lnTo>
                  <a:lnTo>
                    <a:pt x="7420344" y="331381"/>
                  </a:lnTo>
                  <a:lnTo>
                    <a:pt x="7395854" y="336549"/>
                  </a:lnTo>
                  <a:close/>
                </a:path>
                <a:path w="18288000" h="381000">
                  <a:moveTo>
                    <a:pt x="7441942" y="336549"/>
                  </a:moveTo>
                  <a:lnTo>
                    <a:pt x="7395854" y="336549"/>
                  </a:lnTo>
                  <a:lnTo>
                    <a:pt x="7420344" y="331381"/>
                  </a:lnTo>
                  <a:lnTo>
                    <a:pt x="7419629" y="331381"/>
                  </a:lnTo>
                  <a:lnTo>
                    <a:pt x="7441942" y="336549"/>
                  </a:lnTo>
                  <a:close/>
                </a:path>
                <a:path w="18288000" h="381000">
                  <a:moveTo>
                    <a:pt x="7941204" y="342899"/>
                  </a:moveTo>
                  <a:lnTo>
                    <a:pt x="7936849" y="342899"/>
                  </a:lnTo>
                  <a:lnTo>
                    <a:pt x="7800829" y="331381"/>
                  </a:lnTo>
                  <a:lnTo>
                    <a:pt x="7958641" y="331381"/>
                  </a:lnTo>
                  <a:lnTo>
                    <a:pt x="7962737" y="336549"/>
                  </a:lnTo>
                  <a:lnTo>
                    <a:pt x="7917111" y="336549"/>
                  </a:lnTo>
                  <a:lnTo>
                    <a:pt x="7941204" y="342899"/>
                  </a:lnTo>
                  <a:close/>
                </a:path>
                <a:path w="18288000" h="381000">
                  <a:moveTo>
                    <a:pt x="8048996" y="336549"/>
                  </a:moveTo>
                  <a:lnTo>
                    <a:pt x="7988737" y="336549"/>
                  </a:lnTo>
                  <a:lnTo>
                    <a:pt x="8005938" y="331381"/>
                  </a:lnTo>
                  <a:lnTo>
                    <a:pt x="8023193" y="331381"/>
                  </a:lnTo>
                  <a:lnTo>
                    <a:pt x="8048996" y="336549"/>
                  </a:lnTo>
                  <a:close/>
                </a:path>
                <a:path w="18288000" h="381000">
                  <a:moveTo>
                    <a:pt x="10387579" y="332908"/>
                  </a:moveTo>
                  <a:lnTo>
                    <a:pt x="8461768" y="332908"/>
                  </a:lnTo>
                  <a:lnTo>
                    <a:pt x="8469028" y="331381"/>
                  </a:lnTo>
                  <a:lnTo>
                    <a:pt x="10392369" y="331381"/>
                  </a:lnTo>
                  <a:lnTo>
                    <a:pt x="10392303" y="331802"/>
                  </a:lnTo>
                  <a:lnTo>
                    <a:pt x="10392239" y="332205"/>
                  </a:lnTo>
                  <a:lnTo>
                    <a:pt x="10392946" y="332205"/>
                  </a:lnTo>
                  <a:lnTo>
                    <a:pt x="10387579" y="332908"/>
                  </a:lnTo>
                  <a:close/>
                </a:path>
                <a:path w="18288000" h="381000">
                  <a:moveTo>
                    <a:pt x="10488746" y="336549"/>
                  </a:moveTo>
                  <a:lnTo>
                    <a:pt x="10426888" y="336549"/>
                  </a:lnTo>
                  <a:lnTo>
                    <a:pt x="10434669" y="331381"/>
                  </a:lnTo>
                  <a:lnTo>
                    <a:pt x="10443024" y="331381"/>
                  </a:lnTo>
                  <a:lnTo>
                    <a:pt x="10435712" y="332205"/>
                  </a:lnTo>
                  <a:lnTo>
                    <a:pt x="10478063" y="332205"/>
                  </a:lnTo>
                  <a:lnTo>
                    <a:pt x="10488746" y="336549"/>
                  </a:lnTo>
                  <a:close/>
                </a:path>
                <a:path w="18288000" h="381000">
                  <a:moveTo>
                    <a:pt x="10478063" y="332205"/>
                  </a:moveTo>
                  <a:lnTo>
                    <a:pt x="10435712" y="332205"/>
                  </a:lnTo>
                  <a:lnTo>
                    <a:pt x="10443024" y="331381"/>
                  </a:lnTo>
                  <a:lnTo>
                    <a:pt x="10476037" y="331381"/>
                  </a:lnTo>
                  <a:lnTo>
                    <a:pt x="10478063" y="332205"/>
                  </a:lnTo>
                  <a:close/>
                </a:path>
                <a:path w="18288000" h="381000">
                  <a:moveTo>
                    <a:pt x="11169198" y="336549"/>
                  </a:moveTo>
                  <a:lnTo>
                    <a:pt x="11090755" y="336549"/>
                  </a:lnTo>
                  <a:lnTo>
                    <a:pt x="11074781" y="331381"/>
                  </a:lnTo>
                  <a:lnTo>
                    <a:pt x="11086841" y="331381"/>
                  </a:lnTo>
                  <a:lnTo>
                    <a:pt x="11079661" y="332205"/>
                  </a:lnTo>
                  <a:lnTo>
                    <a:pt x="11152329" y="332205"/>
                  </a:lnTo>
                  <a:lnTo>
                    <a:pt x="11169198" y="336549"/>
                  </a:lnTo>
                  <a:close/>
                </a:path>
                <a:path w="18288000" h="381000">
                  <a:moveTo>
                    <a:pt x="11152329" y="332205"/>
                  </a:moveTo>
                  <a:lnTo>
                    <a:pt x="11079661" y="332205"/>
                  </a:lnTo>
                  <a:lnTo>
                    <a:pt x="11086841" y="331381"/>
                  </a:lnTo>
                  <a:lnTo>
                    <a:pt x="11149130" y="331381"/>
                  </a:lnTo>
                  <a:lnTo>
                    <a:pt x="11152329" y="332205"/>
                  </a:lnTo>
                  <a:close/>
                </a:path>
                <a:path w="18288000" h="381000">
                  <a:moveTo>
                    <a:pt x="11640166" y="350396"/>
                  </a:moveTo>
                  <a:lnTo>
                    <a:pt x="11638471" y="350396"/>
                  </a:lnTo>
                  <a:lnTo>
                    <a:pt x="11630199" y="340359"/>
                  </a:lnTo>
                  <a:lnTo>
                    <a:pt x="11599064" y="340359"/>
                  </a:lnTo>
                  <a:lnTo>
                    <a:pt x="11586994" y="331381"/>
                  </a:lnTo>
                  <a:lnTo>
                    <a:pt x="11670117" y="331381"/>
                  </a:lnTo>
                  <a:lnTo>
                    <a:pt x="11640219" y="336549"/>
                  </a:lnTo>
                  <a:lnTo>
                    <a:pt x="11661092" y="336549"/>
                  </a:lnTo>
                  <a:lnTo>
                    <a:pt x="11632424" y="340359"/>
                  </a:lnTo>
                  <a:lnTo>
                    <a:pt x="11666315" y="342899"/>
                  </a:lnTo>
                  <a:lnTo>
                    <a:pt x="11673981" y="342899"/>
                  </a:lnTo>
                  <a:lnTo>
                    <a:pt x="11640166" y="350396"/>
                  </a:lnTo>
                  <a:close/>
                </a:path>
                <a:path w="18288000" h="381000">
                  <a:moveTo>
                    <a:pt x="11827331" y="342899"/>
                  </a:moveTo>
                  <a:lnTo>
                    <a:pt x="11822238" y="342899"/>
                  </a:lnTo>
                  <a:lnTo>
                    <a:pt x="11782911" y="340359"/>
                  </a:lnTo>
                  <a:lnTo>
                    <a:pt x="11784478" y="336821"/>
                  </a:lnTo>
                  <a:lnTo>
                    <a:pt x="11784598" y="336549"/>
                  </a:lnTo>
                  <a:lnTo>
                    <a:pt x="11763767" y="336549"/>
                  </a:lnTo>
                  <a:lnTo>
                    <a:pt x="11758853" y="331381"/>
                  </a:lnTo>
                  <a:lnTo>
                    <a:pt x="11800803" y="331381"/>
                  </a:lnTo>
                  <a:lnTo>
                    <a:pt x="11845432" y="336821"/>
                  </a:lnTo>
                  <a:lnTo>
                    <a:pt x="11846603" y="336821"/>
                  </a:lnTo>
                  <a:lnTo>
                    <a:pt x="11819977" y="340359"/>
                  </a:lnTo>
                  <a:lnTo>
                    <a:pt x="11827331" y="342899"/>
                  </a:lnTo>
                  <a:close/>
                </a:path>
                <a:path w="18288000" h="381000">
                  <a:moveTo>
                    <a:pt x="12187259" y="332205"/>
                  </a:moveTo>
                  <a:lnTo>
                    <a:pt x="12182277" y="332205"/>
                  </a:lnTo>
                  <a:lnTo>
                    <a:pt x="12171578" y="331381"/>
                  </a:lnTo>
                  <a:lnTo>
                    <a:pt x="12187030" y="331381"/>
                  </a:lnTo>
                  <a:lnTo>
                    <a:pt x="12187147" y="331802"/>
                  </a:lnTo>
                  <a:lnTo>
                    <a:pt x="12187259" y="332205"/>
                  </a:lnTo>
                  <a:close/>
                </a:path>
                <a:path w="18288000" h="381000">
                  <a:moveTo>
                    <a:pt x="14041007" y="336549"/>
                  </a:moveTo>
                  <a:lnTo>
                    <a:pt x="13727115" y="336549"/>
                  </a:lnTo>
                  <a:lnTo>
                    <a:pt x="13665272" y="331381"/>
                  </a:lnTo>
                  <a:lnTo>
                    <a:pt x="13675742" y="331381"/>
                  </a:lnTo>
                  <a:lnTo>
                    <a:pt x="13678339" y="332205"/>
                  </a:lnTo>
                  <a:lnTo>
                    <a:pt x="14046526" y="332205"/>
                  </a:lnTo>
                  <a:lnTo>
                    <a:pt x="14041007" y="336549"/>
                  </a:lnTo>
                  <a:close/>
                </a:path>
                <a:path w="18288000" h="381000">
                  <a:moveTo>
                    <a:pt x="14045327" y="332205"/>
                  </a:moveTo>
                  <a:lnTo>
                    <a:pt x="13678339" y="332205"/>
                  </a:lnTo>
                  <a:lnTo>
                    <a:pt x="13675742" y="331381"/>
                  </a:lnTo>
                  <a:lnTo>
                    <a:pt x="14041148" y="331381"/>
                  </a:lnTo>
                  <a:lnTo>
                    <a:pt x="14045327" y="332205"/>
                  </a:lnTo>
                  <a:close/>
                </a:path>
                <a:path w="18288000" h="381000">
                  <a:moveTo>
                    <a:pt x="14196807" y="336549"/>
                  </a:moveTo>
                  <a:lnTo>
                    <a:pt x="14067361" y="336549"/>
                  </a:lnTo>
                  <a:lnTo>
                    <a:pt x="14041148" y="331381"/>
                  </a:lnTo>
                  <a:lnTo>
                    <a:pt x="14047573" y="331381"/>
                  </a:lnTo>
                  <a:lnTo>
                    <a:pt x="14046526" y="332205"/>
                  </a:lnTo>
                  <a:lnTo>
                    <a:pt x="14177873" y="332205"/>
                  </a:lnTo>
                  <a:lnTo>
                    <a:pt x="14196807" y="336549"/>
                  </a:lnTo>
                  <a:close/>
                </a:path>
                <a:path w="18288000" h="381000">
                  <a:moveTo>
                    <a:pt x="14231356" y="336549"/>
                  </a:moveTo>
                  <a:lnTo>
                    <a:pt x="14223767" y="336549"/>
                  </a:lnTo>
                  <a:lnTo>
                    <a:pt x="14242198" y="331381"/>
                  </a:lnTo>
                  <a:lnTo>
                    <a:pt x="14292659" y="331381"/>
                  </a:lnTo>
                  <a:lnTo>
                    <a:pt x="14293270" y="332205"/>
                  </a:lnTo>
                  <a:lnTo>
                    <a:pt x="14298149" y="332205"/>
                  </a:lnTo>
                  <a:lnTo>
                    <a:pt x="14231356" y="336549"/>
                  </a:lnTo>
                  <a:close/>
                </a:path>
                <a:path w="18288000" h="381000">
                  <a:moveTo>
                    <a:pt x="14448422" y="342899"/>
                  </a:moveTo>
                  <a:lnTo>
                    <a:pt x="14392503" y="342899"/>
                  </a:lnTo>
                  <a:lnTo>
                    <a:pt x="14351579" y="340359"/>
                  </a:lnTo>
                  <a:lnTo>
                    <a:pt x="14299317" y="340359"/>
                  </a:lnTo>
                  <a:lnTo>
                    <a:pt x="14292659" y="331381"/>
                  </a:lnTo>
                  <a:lnTo>
                    <a:pt x="14310815" y="331381"/>
                  </a:lnTo>
                  <a:lnTo>
                    <a:pt x="14298149" y="332205"/>
                  </a:lnTo>
                  <a:lnTo>
                    <a:pt x="15305911" y="332205"/>
                  </a:lnTo>
                  <a:lnTo>
                    <a:pt x="15316595" y="336549"/>
                  </a:lnTo>
                  <a:lnTo>
                    <a:pt x="14538157" y="336549"/>
                  </a:lnTo>
                  <a:lnTo>
                    <a:pt x="14537380" y="336821"/>
                  </a:lnTo>
                  <a:lnTo>
                    <a:pt x="14541860" y="336821"/>
                  </a:lnTo>
                  <a:lnTo>
                    <a:pt x="14449062" y="340359"/>
                  </a:lnTo>
                  <a:lnTo>
                    <a:pt x="14448422" y="342899"/>
                  </a:lnTo>
                  <a:close/>
                </a:path>
                <a:path w="18288000" h="381000">
                  <a:moveTo>
                    <a:pt x="15715383" y="336549"/>
                  </a:moveTo>
                  <a:lnTo>
                    <a:pt x="15359765" y="336549"/>
                  </a:lnTo>
                  <a:lnTo>
                    <a:pt x="15395396" y="331381"/>
                  </a:lnTo>
                  <a:lnTo>
                    <a:pt x="15719479" y="331381"/>
                  </a:lnTo>
                  <a:lnTo>
                    <a:pt x="15715383" y="336549"/>
                  </a:lnTo>
                  <a:close/>
                </a:path>
                <a:path w="18288000" h="381000">
                  <a:moveTo>
                    <a:pt x="16021599" y="336549"/>
                  </a:moveTo>
                  <a:lnTo>
                    <a:pt x="16011617" y="336549"/>
                  </a:lnTo>
                  <a:lnTo>
                    <a:pt x="15935849" y="331381"/>
                  </a:lnTo>
                  <a:lnTo>
                    <a:pt x="16026103" y="331381"/>
                  </a:lnTo>
                  <a:lnTo>
                    <a:pt x="16021599" y="336549"/>
                  </a:lnTo>
                  <a:close/>
                </a:path>
                <a:path w="18288000" h="381000">
                  <a:moveTo>
                    <a:pt x="16077065" y="336549"/>
                  </a:moveTo>
                  <a:lnTo>
                    <a:pt x="16037053" y="336549"/>
                  </a:lnTo>
                  <a:lnTo>
                    <a:pt x="16064495" y="331381"/>
                  </a:lnTo>
                  <a:lnTo>
                    <a:pt x="16065597" y="331381"/>
                  </a:lnTo>
                  <a:lnTo>
                    <a:pt x="16077065" y="336549"/>
                  </a:lnTo>
                  <a:close/>
                </a:path>
                <a:path w="18288000" h="381000">
                  <a:moveTo>
                    <a:pt x="16307429" y="354220"/>
                  </a:moveTo>
                  <a:lnTo>
                    <a:pt x="16304186" y="354220"/>
                  </a:lnTo>
                  <a:lnTo>
                    <a:pt x="16183016" y="340359"/>
                  </a:lnTo>
                  <a:lnTo>
                    <a:pt x="16184052" y="332908"/>
                  </a:lnTo>
                  <a:lnTo>
                    <a:pt x="16184150" y="332205"/>
                  </a:lnTo>
                  <a:lnTo>
                    <a:pt x="16184264" y="331381"/>
                  </a:lnTo>
                  <a:lnTo>
                    <a:pt x="16443558" y="331381"/>
                  </a:lnTo>
                  <a:lnTo>
                    <a:pt x="16465675" y="336549"/>
                  </a:lnTo>
                  <a:lnTo>
                    <a:pt x="16471348" y="336549"/>
                  </a:lnTo>
                  <a:lnTo>
                    <a:pt x="16407266" y="340359"/>
                  </a:lnTo>
                  <a:lnTo>
                    <a:pt x="16358339" y="340359"/>
                  </a:lnTo>
                  <a:lnTo>
                    <a:pt x="16292616" y="346709"/>
                  </a:lnTo>
                  <a:lnTo>
                    <a:pt x="16286503" y="346709"/>
                  </a:lnTo>
                  <a:lnTo>
                    <a:pt x="16307429" y="354220"/>
                  </a:lnTo>
                  <a:close/>
                </a:path>
                <a:path w="18288000" h="381000">
                  <a:moveTo>
                    <a:pt x="16485475" y="340359"/>
                  </a:moveTo>
                  <a:lnTo>
                    <a:pt x="16485475" y="331381"/>
                  </a:lnTo>
                  <a:lnTo>
                    <a:pt x="16714294" y="331381"/>
                  </a:lnTo>
                  <a:lnTo>
                    <a:pt x="16678252" y="336549"/>
                  </a:lnTo>
                  <a:lnTo>
                    <a:pt x="16562716" y="336549"/>
                  </a:lnTo>
                  <a:lnTo>
                    <a:pt x="16562194" y="336821"/>
                  </a:lnTo>
                  <a:lnTo>
                    <a:pt x="16566135" y="336821"/>
                  </a:lnTo>
                  <a:lnTo>
                    <a:pt x="16485475" y="340359"/>
                  </a:lnTo>
                  <a:close/>
                </a:path>
                <a:path w="18288000" h="381000">
                  <a:moveTo>
                    <a:pt x="16925090" y="336549"/>
                  </a:moveTo>
                  <a:lnTo>
                    <a:pt x="16746736" y="336549"/>
                  </a:lnTo>
                  <a:lnTo>
                    <a:pt x="16779092" y="331381"/>
                  </a:lnTo>
                  <a:lnTo>
                    <a:pt x="16780260" y="331381"/>
                  </a:lnTo>
                  <a:lnTo>
                    <a:pt x="16774253" y="332205"/>
                  </a:lnTo>
                  <a:lnTo>
                    <a:pt x="16937718" y="332205"/>
                  </a:lnTo>
                  <a:lnTo>
                    <a:pt x="16925090" y="336549"/>
                  </a:lnTo>
                  <a:close/>
                </a:path>
                <a:path w="18288000" h="381000">
                  <a:moveTo>
                    <a:pt x="16937718" y="332205"/>
                  </a:moveTo>
                  <a:lnTo>
                    <a:pt x="16774253" y="332205"/>
                  </a:lnTo>
                  <a:lnTo>
                    <a:pt x="16780260" y="331381"/>
                  </a:lnTo>
                  <a:lnTo>
                    <a:pt x="16940112" y="331381"/>
                  </a:lnTo>
                  <a:lnTo>
                    <a:pt x="16937718" y="332205"/>
                  </a:lnTo>
                  <a:close/>
                </a:path>
                <a:path w="18288000" h="381000">
                  <a:moveTo>
                    <a:pt x="17115480" y="331802"/>
                  </a:moveTo>
                  <a:lnTo>
                    <a:pt x="17115947" y="331381"/>
                  </a:lnTo>
                  <a:lnTo>
                    <a:pt x="17123273" y="331381"/>
                  </a:lnTo>
                  <a:lnTo>
                    <a:pt x="17115480" y="331802"/>
                  </a:lnTo>
                  <a:close/>
                </a:path>
                <a:path w="18288000" h="381000">
                  <a:moveTo>
                    <a:pt x="17084442" y="342899"/>
                  </a:moveTo>
                  <a:lnTo>
                    <a:pt x="17056412" y="342899"/>
                  </a:lnTo>
                  <a:lnTo>
                    <a:pt x="17105960" y="340359"/>
                  </a:lnTo>
                  <a:lnTo>
                    <a:pt x="17115480" y="331802"/>
                  </a:lnTo>
                  <a:lnTo>
                    <a:pt x="17123273" y="331381"/>
                  </a:lnTo>
                  <a:lnTo>
                    <a:pt x="17285849" y="331381"/>
                  </a:lnTo>
                  <a:lnTo>
                    <a:pt x="17267940" y="340359"/>
                  </a:lnTo>
                  <a:lnTo>
                    <a:pt x="17137837" y="340359"/>
                  </a:lnTo>
                  <a:lnTo>
                    <a:pt x="17084442" y="342899"/>
                  </a:lnTo>
                  <a:close/>
                </a:path>
                <a:path w="18288000" h="381000">
                  <a:moveTo>
                    <a:pt x="17552607" y="340359"/>
                  </a:moveTo>
                  <a:lnTo>
                    <a:pt x="17562180" y="331381"/>
                  </a:lnTo>
                  <a:lnTo>
                    <a:pt x="17606780" y="331381"/>
                  </a:lnTo>
                  <a:lnTo>
                    <a:pt x="17621729" y="336549"/>
                  </a:lnTo>
                  <a:lnTo>
                    <a:pt x="17608620" y="336549"/>
                  </a:lnTo>
                  <a:lnTo>
                    <a:pt x="17609251" y="336821"/>
                  </a:lnTo>
                  <a:lnTo>
                    <a:pt x="17612907" y="336821"/>
                  </a:lnTo>
                  <a:lnTo>
                    <a:pt x="17552607" y="340359"/>
                  </a:lnTo>
                  <a:close/>
                </a:path>
                <a:path w="18288000" h="381000">
                  <a:moveTo>
                    <a:pt x="6366335" y="336549"/>
                  </a:moveTo>
                  <a:lnTo>
                    <a:pt x="6329124" y="336549"/>
                  </a:lnTo>
                  <a:lnTo>
                    <a:pt x="6344961" y="332205"/>
                  </a:lnTo>
                  <a:lnTo>
                    <a:pt x="6366335" y="336549"/>
                  </a:lnTo>
                  <a:close/>
                </a:path>
                <a:path w="18288000" h="381000">
                  <a:moveTo>
                    <a:pt x="7021785" y="336549"/>
                  </a:moveTo>
                  <a:lnTo>
                    <a:pt x="7018907" y="336549"/>
                  </a:lnTo>
                  <a:lnTo>
                    <a:pt x="6992054" y="332205"/>
                  </a:lnTo>
                  <a:lnTo>
                    <a:pt x="6991833" y="332205"/>
                  </a:lnTo>
                  <a:lnTo>
                    <a:pt x="7021785" y="336549"/>
                  </a:lnTo>
                  <a:close/>
                </a:path>
                <a:path w="18288000" h="381000">
                  <a:moveTo>
                    <a:pt x="12324163" y="342899"/>
                  </a:moveTo>
                  <a:lnTo>
                    <a:pt x="12310734" y="340359"/>
                  </a:lnTo>
                  <a:lnTo>
                    <a:pt x="12189527" y="340359"/>
                  </a:lnTo>
                  <a:lnTo>
                    <a:pt x="12187259" y="332205"/>
                  </a:lnTo>
                  <a:lnTo>
                    <a:pt x="12182277" y="332205"/>
                  </a:lnTo>
                  <a:lnTo>
                    <a:pt x="12222206" y="335279"/>
                  </a:lnTo>
                  <a:lnTo>
                    <a:pt x="12224513" y="336549"/>
                  </a:lnTo>
                  <a:lnTo>
                    <a:pt x="12390098" y="336549"/>
                  </a:lnTo>
                  <a:lnTo>
                    <a:pt x="12324163" y="342899"/>
                  </a:lnTo>
                  <a:close/>
                </a:path>
                <a:path w="18288000" h="381000">
                  <a:moveTo>
                    <a:pt x="16746736" y="336549"/>
                  </a:moveTo>
                  <a:lnTo>
                    <a:pt x="16742579" y="336549"/>
                  </a:lnTo>
                  <a:lnTo>
                    <a:pt x="16774253" y="332205"/>
                  </a:lnTo>
                  <a:lnTo>
                    <a:pt x="16773934" y="332205"/>
                  </a:lnTo>
                  <a:lnTo>
                    <a:pt x="16746736" y="336549"/>
                  </a:lnTo>
                  <a:close/>
                </a:path>
                <a:path w="18288000" h="381000">
                  <a:moveTo>
                    <a:pt x="2543818" y="340359"/>
                  </a:moveTo>
                  <a:lnTo>
                    <a:pt x="2516389" y="340359"/>
                  </a:lnTo>
                  <a:lnTo>
                    <a:pt x="2526055" y="334009"/>
                  </a:lnTo>
                  <a:lnTo>
                    <a:pt x="2543818" y="340359"/>
                  </a:lnTo>
                  <a:close/>
                </a:path>
                <a:path w="18288000" h="381000">
                  <a:moveTo>
                    <a:pt x="12243575" y="336549"/>
                  </a:moveTo>
                  <a:lnTo>
                    <a:pt x="12224513" y="336549"/>
                  </a:lnTo>
                  <a:lnTo>
                    <a:pt x="12222206" y="335279"/>
                  </a:lnTo>
                  <a:lnTo>
                    <a:pt x="12243575" y="336549"/>
                  </a:lnTo>
                  <a:close/>
                </a:path>
                <a:path w="18288000" h="381000">
                  <a:moveTo>
                    <a:pt x="7411730" y="346709"/>
                  </a:moveTo>
                  <a:lnTo>
                    <a:pt x="7409751" y="346709"/>
                  </a:lnTo>
                  <a:lnTo>
                    <a:pt x="7408433" y="340659"/>
                  </a:lnTo>
                  <a:lnTo>
                    <a:pt x="7408367" y="340359"/>
                  </a:lnTo>
                  <a:lnTo>
                    <a:pt x="7371301" y="340359"/>
                  </a:lnTo>
                  <a:lnTo>
                    <a:pt x="7394060" y="336206"/>
                  </a:lnTo>
                  <a:lnTo>
                    <a:pt x="7393563" y="336549"/>
                  </a:lnTo>
                  <a:lnTo>
                    <a:pt x="7430853" y="336549"/>
                  </a:lnTo>
                  <a:lnTo>
                    <a:pt x="7438020" y="340359"/>
                  </a:lnTo>
                  <a:lnTo>
                    <a:pt x="7411730" y="346709"/>
                  </a:lnTo>
                  <a:close/>
                </a:path>
                <a:path w="18288000" h="381000">
                  <a:moveTo>
                    <a:pt x="369893" y="340359"/>
                  </a:moveTo>
                  <a:lnTo>
                    <a:pt x="14800" y="340359"/>
                  </a:lnTo>
                  <a:lnTo>
                    <a:pt x="21967" y="336549"/>
                  </a:lnTo>
                  <a:lnTo>
                    <a:pt x="376902" y="336549"/>
                  </a:lnTo>
                  <a:lnTo>
                    <a:pt x="369893" y="340359"/>
                  </a:lnTo>
                  <a:close/>
                </a:path>
                <a:path w="18288000" h="381000">
                  <a:moveTo>
                    <a:pt x="2771403" y="340359"/>
                  </a:moveTo>
                  <a:lnTo>
                    <a:pt x="2765079" y="336549"/>
                  </a:lnTo>
                  <a:lnTo>
                    <a:pt x="2812201" y="336549"/>
                  </a:lnTo>
                  <a:lnTo>
                    <a:pt x="2812185" y="336821"/>
                  </a:lnTo>
                  <a:lnTo>
                    <a:pt x="2814474" y="336821"/>
                  </a:lnTo>
                  <a:lnTo>
                    <a:pt x="2771403" y="340359"/>
                  </a:lnTo>
                  <a:close/>
                </a:path>
                <a:path w="18288000" h="381000">
                  <a:moveTo>
                    <a:pt x="2854187" y="342899"/>
                  </a:moveTo>
                  <a:lnTo>
                    <a:pt x="2811830" y="342899"/>
                  </a:lnTo>
                  <a:lnTo>
                    <a:pt x="2812185" y="336821"/>
                  </a:lnTo>
                  <a:lnTo>
                    <a:pt x="2812201" y="336549"/>
                  </a:lnTo>
                  <a:lnTo>
                    <a:pt x="2817778" y="336549"/>
                  </a:lnTo>
                  <a:lnTo>
                    <a:pt x="2814474" y="336821"/>
                  </a:lnTo>
                  <a:lnTo>
                    <a:pt x="2845008" y="336821"/>
                  </a:lnTo>
                  <a:lnTo>
                    <a:pt x="2834045" y="340359"/>
                  </a:lnTo>
                  <a:lnTo>
                    <a:pt x="2854187" y="342899"/>
                  </a:lnTo>
                  <a:close/>
                </a:path>
                <a:path w="18288000" h="381000">
                  <a:moveTo>
                    <a:pt x="2842982" y="336821"/>
                  </a:moveTo>
                  <a:lnTo>
                    <a:pt x="2814474" y="336821"/>
                  </a:lnTo>
                  <a:lnTo>
                    <a:pt x="2817778" y="336549"/>
                  </a:lnTo>
                  <a:lnTo>
                    <a:pt x="2840909" y="336549"/>
                  </a:lnTo>
                  <a:lnTo>
                    <a:pt x="2842982" y="336821"/>
                  </a:lnTo>
                  <a:close/>
                </a:path>
                <a:path w="18288000" h="381000">
                  <a:moveTo>
                    <a:pt x="2869999" y="340359"/>
                  </a:moveTo>
                  <a:lnTo>
                    <a:pt x="2840909" y="336549"/>
                  </a:lnTo>
                  <a:lnTo>
                    <a:pt x="2845849" y="336549"/>
                  </a:lnTo>
                  <a:lnTo>
                    <a:pt x="2845008" y="336821"/>
                  </a:lnTo>
                  <a:lnTo>
                    <a:pt x="2870655" y="336821"/>
                  </a:lnTo>
                  <a:lnTo>
                    <a:pt x="2869999" y="340359"/>
                  </a:lnTo>
                  <a:close/>
                </a:path>
                <a:path w="18288000" h="381000">
                  <a:moveTo>
                    <a:pt x="3056441" y="340359"/>
                  </a:moveTo>
                  <a:lnTo>
                    <a:pt x="3051804" y="336549"/>
                  </a:lnTo>
                  <a:lnTo>
                    <a:pt x="3099970" y="336549"/>
                  </a:lnTo>
                  <a:lnTo>
                    <a:pt x="3099219" y="336821"/>
                  </a:lnTo>
                  <a:lnTo>
                    <a:pt x="3101078" y="336821"/>
                  </a:lnTo>
                  <a:lnTo>
                    <a:pt x="3056441" y="340359"/>
                  </a:lnTo>
                  <a:close/>
                </a:path>
                <a:path w="18288000" h="381000">
                  <a:moveTo>
                    <a:pt x="3161709" y="340359"/>
                  </a:moveTo>
                  <a:lnTo>
                    <a:pt x="3089430" y="340359"/>
                  </a:lnTo>
                  <a:lnTo>
                    <a:pt x="3099970" y="336549"/>
                  </a:lnTo>
                  <a:lnTo>
                    <a:pt x="3104503" y="336549"/>
                  </a:lnTo>
                  <a:lnTo>
                    <a:pt x="3101078" y="336821"/>
                  </a:lnTo>
                  <a:lnTo>
                    <a:pt x="3154310" y="336821"/>
                  </a:lnTo>
                  <a:lnTo>
                    <a:pt x="3161709" y="340359"/>
                  </a:lnTo>
                  <a:close/>
                </a:path>
                <a:path w="18288000" h="381000">
                  <a:moveTo>
                    <a:pt x="3412566" y="350396"/>
                  </a:moveTo>
                  <a:lnTo>
                    <a:pt x="3410797" y="350396"/>
                  </a:lnTo>
                  <a:lnTo>
                    <a:pt x="3395654" y="347173"/>
                  </a:lnTo>
                  <a:lnTo>
                    <a:pt x="3396288" y="346709"/>
                  </a:lnTo>
                  <a:lnTo>
                    <a:pt x="3334509" y="346709"/>
                  </a:lnTo>
                  <a:lnTo>
                    <a:pt x="3311127" y="336549"/>
                  </a:lnTo>
                  <a:lnTo>
                    <a:pt x="3345735" y="336549"/>
                  </a:lnTo>
                  <a:lnTo>
                    <a:pt x="3343140" y="342899"/>
                  </a:lnTo>
                  <a:lnTo>
                    <a:pt x="3419405" y="342899"/>
                  </a:lnTo>
                  <a:lnTo>
                    <a:pt x="3412566" y="350396"/>
                  </a:lnTo>
                  <a:close/>
                </a:path>
                <a:path w="18288000" h="381000">
                  <a:moveTo>
                    <a:pt x="3405175" y="342899"/>
                  </a:moveTo>
                  <a:lnTo>
                    <a:pt x="3370688" y="342899"/>
                  </a:lnTo>
                  <a:lnTo>
                    <a:pt x="3358827" y="336549"/>
                  </a:lnTo>
                  <a:lnTo>
                    <a:pt x="3410676" y="336549"/>
                  </a:lnTo>
                  <a:lnTo>
                    <a:pt x="3408568" y="340359"/>
                  </a:lnTo>
                  <a:lnTo>
                    <a:pt x="3372243" y="340359"/>
                  </a:lnTo>
                  <a:lnTo>
                    <a:pt x="3405175" y="342899"/>
                  </a:lnTo>
                  <a:close/>
                </a:path>
                <a:path w="18288000" h="381000">
                  <a:moveTo>
                    <a:pt x="3497156" y="340359"/>
                  </a:moveTo>
                  <a:lnTo>
                    <a:pt x="3491676" y="336549"/>
                  </a:lnTo>
                  <a:lnTo>
                    <a:pt x="3527672" y="336549"/>
                  </a:lnTo>
                  <a:lnTo>
                    <a:pt x="3528750" y="336821"/>
                  </a:lnTo>
                  <a:lnTo>
                    <a:pt x="3531221" y="336821"/>
                  </a:lnTo>
                  <a:lnTo>
                    <a:pt x="3497156" y="340359"/>
                  </a:lnTo>
                  <a:close/>
                </a:path>
                <a:path w="18288000" h="381000">
                  <a:moveTo>
                    <a:pt x="3555373" y="342899"/>
                  </a:moveTo>
                  <a:lnTo>
                    <a:pt x="3552877" y="342899"/>
                  </a:lnTo>
                  <a:lnTo>
                    <a:pt x="3527672" y="336549"/>
                  </a:lnTo>
                  <a:lnTo>
                    <a:pt x="3533835" y="336549"/>
                  </a:lnTo>
                  <a:lnTo>
                    <a:pt x="3531221" y="336821"/>
                  </a:lnTo>
                  <a:lnTo>
                    <a:pt x="3551554" y="336821"/>
                  </a:lnTo>
                  <a:lnTo>
                    <a:pt x="3560169" y="340359"/>
                  </a:lnTo>
                  <a:lnTo>
                    <a:pt x="3555373" y="342899"/>
                  </a:lnTo>
                  <a:close/>
                </a:path>
                <a:path w="18288000" h="381000">
                  <a:moveTo>
                    <a:pt x="3549491" y="336821"/>
                  </a:moveTo>
                  <a:lnTo>
                    <a:pt x="3531221" y="336821"/>
                  </a:lnTo>
                  <a:lnTo>
                    <a:pt x="3533835" y="336549"/>
                  </a:lnTo>
                  <a:lnTo>
                    <a:pt x="3546398" y="336549"/>
                  </a:lnTo>
                  <a:lnTo>
                    <a:pt x="3549491" y="336821"/>
                  </a:lnTo>
                  <a:close/>
                </a:path>
                <a:path w="18288000" h="381000">
                  <a:moveTo>
                    <a:pt x="3589821" y="340359"/>
                  </a:moveTo>
                  <a:lnTo>
                    <a:pt x="3546398" y="336549"/>
                  </a:lnTo>
                  <a:lnTo>
                    <a:pt x="3546819" y="336549"/>
                  </a:lnTo>
                  <a:lnTo>
                    <a:pt x="3589821" y="340359"/>
                  </a:lnTo>
                  <a:close/>
                </a:path>
                <a:path w="18288000" h="381000">
                  <a:moveTo>
                    <a:pt x="3551554" y="336821"/>
                  </a:moveTo>
                  <a:lnTo>
                    <a:pt x="3549883" y="336821"/>
                  </a:lnTo>
                  <a:lnTo>
                    <a:pt x="3546819" y="336549"/>
                  </a:lnTo>
                  <a:lnTo>
                    <a:pt x="3550894" y="336549"/>
                  </a:lnTo>
                  <a:lnTo>
                    <a:pt x="3551554" y="336821"/>
                  </a:lnTo>
                  <a:close/>
                </a:path>
                <a:path w="18288000" h="381000">
                  <a:moveTo>
                    <a:pt x="3863369" y="340359"/>
                  </a:moveTo>
                  <a:lnTo>
                    <a:pt x="3836311" y="340359"/>
                  </a:lnTo>
                  <a:lnTo>
                    <a:pt x="3846429" y="336549"/>
                  </a:lnTo>
                  <a:lnTo>
                    <a:pt x="3854516" y="336549"/>
                  </a:lnTo>
                  <a:lnTo>
                    <a:pt x="3863369" y="340359"/>
                  </a:lnTo>
                  <a:close/>
                </a:path>
                <a:path w="18288000" h="381000">
                  <a:moveTo>
                    <a:pt x="5003041" y="336821"/>
                  </a:moveTo>
                  <a:lnTo>
                    <a:pt x="5001976" y="336821"/>
                  </a:lnTo>
                  <a:lnTo>
                    <a:pt x="4999753" y="336549"/>
                  </a:lnTo>
                  <a:lnTo>
                    <a:pt x="5002351" y="336549"/>
                  </a:lnTo>
                  <a:lnTo>
                    <a:pt x="5003041" y="336821"/>
                  </a:lnTo>
                  <a:close/>
                </a:path>
                <a:path w="18288000" h="381000">
                  <a:moveTo>
                    <a:pt x="5167277" y="346709"/>
                  </a:moveTo>
                  <a:lnTo>
                    <a:pt x="5088232" y="346709"/>
                  </a:lnTo>
                  <a:lnTo>
                    <a:pt x="5109387" y="336549"/>
                  </a:lnTo>
                  <a:lnTo>
                    <a:pt x="5111577" y="336549"/>
                  </a:lnTo>
                  <a:lnTo>
                    <a:pt x="5109714" y="336821"/>
                  </a:lnTo>
                  <a:lnTo>
                    <a:pt x="5142576" y="336821"/>
                  </a:lnTo>
                  <a:lnTo>
                    <a:pt x="5148450" y="340359"/>
                  </a:lnTo>
                  <a:lnTo>
                    <a:pt x="5134736" y="340359"/>
                  </a:lnTo>
                  <a:lnTo>
                    <a:pt x="5121307" y="342899"/>
                  </a:lnTo>
                  <a:lnTo>
                    <a:pt x="5152765" y="342899"/>
                  </a:lnTo>
                  <a:lnTo>
                    <a:pt x="5167277" y="346709"/>
                  </a:lnTo>
                  <a:close/>
                </a:path>
                <a:path w="18288000" h="381000">
                  <a:moveTo>
                    <a:pt x="5142576" y="336821"/>
                  </a:moveTo>
                  <a:lnTo>
                    <a:pt x="5109714" y="336821"/>
                  </a:lnTo>
                  <a:lnTo>
                    <a:pt x="5111577" y="336549"/>
                  </a:lnTo>
                  <a:lnTo>
                    <a:pt x="5142126" y="336549"/>
                  </a:lnTo>
                  <a:lnTo>
                    <a:pt x="5142576" y="336821"/>
                  </a:lnTo>
                  <a:close/>
                </a:path>
                <a:path w="18288000" h="381000">
                  <a:moveTo>
                    <a:pt x="5176810" y="342899"/>
                  </a:moveTo>
                  <a:lnTo>
                    <a:pt x="5174568" y="342899"/>
                  </a:lnTo>
                  <a:lnTo>
                    <a:pt x="5150105" y="336549"/>
                  </a:lnTo>
                  <a:lnTo>
                    <a:pt x="5428384" y="336549"/>
                  </a:lnTo>
                  <a:lnTo>
                    <a:pt x="5427639" y="336821"/>
                  </a:lnTo>
                  <a:lnTo>
                    <a:pt x="5427835" y="336821"/>
                  </a:lnTo>
                  <a:lnTo>
                    <a:pt x="5415697" y="340359"/>
                  </a:lnTo>
                  <a:lnTo>
                    <a:pt x="5180327" y="340359"/>
                  </a:lnTo>
                  <a:lnTo>
                    <a:pt x="5176810" y="342899"/>
                  </a:lnTo>
                  <a:close/>
                </a:path>
                <a:path w="18288000" h="381000">
                  <a:moveTo>
                    <a:pt x="5582261" y="350396"/>
                  </a:moveTo>
                  <a:lnTo>
                    <a:pt x="5551786" y="350396"/>
                  </a:lnTo>
                  <a:lnTo>
                    <a:pt x="5512442" y="343402"/>
                  </a:lnTo>
                  <a:lnTo>
                    <a:pt x="5512491" y="342899"/>
                  </a:lnTo>
                  <a:lnTo>
                    <a:pt x="5410963" y="342899"/>
                  </a:lnTo>
                  <a:lnTo>
                    <a:pt x="5428384" y="336549"/>
                  </a:lnTo>
                  <a:lnTo>
                    <a:pt x="5428766" y="336549"/>
                  </a:lnTo>
                  <a:lnTo>
                    <a:pt x="5427835" y="336821"/>
                  </a:lnTo>
                  <a:lnTo>
                    <a:pt x="5540360" y="336821"/>
                  </a:lnTo>
                  <a:lnTo>
                    <a:pt x="5551979" y="340359"/>
                  </a:lnTo>
                  <a:lnTo>
                    <a:pt x="5514293" y="340359"/>
                  </a:lnTo>
                  <a:lnTo>
                    <a:pt x="5582261" y="350396"/>
                  </a:lnTo>
                  <a:close/>
                </a:path>
                <a:path w="18288000" h="381000">
                  <a:moveTo>
                    <a:pt x="5539184" y="336821"/>
                  </a:moveTo>
                  <a:lnTo>
                    <a:pt x="5427835" y="336821"/>
                  </a:lnTo>
                  <a:lnTo>
                    <a:pt x="5428766" y="336549"/>
                  </a:lnTo>
                  <a:lnTo>
                    <a:pt x="5536600" y="336549"/>
                  </a:lnTo>
                  <a:lnTo>
                    <a:pt x="5539184" y="336821"/>
                  </a:lnTo>
                  <a:close/>
                </a:path>
                <a:path w="18288000" h="381000">
                  <a:moveTo>
                    <a:pt x="5927063" y="346709"/>
                  </a:moveTo>
                  <a:lnTo>
                    <a:pt x="5588914" y="346709"/>
                  </a:lnTo>
                  <a:lnTo>
                    <a:pt x="5564728" y="342899"/>
                  </a:lnTo>
                  <a:lnTo>
                    <a:pt x="5568701" y="342899"/>
                  </a:lnTo>
                  <a:lnTo>
                    <a:pt x="5572857" y="340359"/>
                  </a:lnTo>
                  <a:lnTo>
                    <a:pt x="5536600" y="336549"/>
                  </a:lnTo>
                  <a:lnTo>
                    <a:pt x="5539469" y="336549"/>
                  </a:lnTo>
                  <a:lnTo>
                    <a:pt x="5540360" y="336821"/>
                  </a:lnTo>
                  <a:lnTo>
                    <a:pt x="5962547" y="336821"/>
                  </a:lnTo>
                  <a:lnTo>
                    <a:pt x="5960198" y="340359"/>
                  </a:lnTo>
                  <a:lnTo>
                    <a:pt x="5945742" y="340359"/>
                  </a:lnTo>
                  <a:lnTo>
                    <a:pt x="5927063" y="346709"/>
                  </a:lnTo>
                  <a:close/>
                </a:path>
                <a:path w="18288000" h="381000">
                  <a:moveTo>
                    <a:pt x="5961469" y="336821"/>
                  </a:moveTo>
                  <a:lnTo>
                    <a:pt x="5540360" y="336821"/>
                  </a:lnTo>
                  <a:lnTo>
                    <a:pt x="5539469" y="336549"/>
                  </a:lnTo>
                  <a:lnTo>
                    <a:pt x="5959901" y="336549"/>
                  </a:lnTo>
                  <a:lnTo>
                    <a:pt x="5961469" y="336821"/>
                  </a:lnTo>
                  <a:close/>
                </a:path>
                <a:path w="18288000" h="381000">
                  <a:moveTo>
                    <a:pt x="5999041" y="342899"/>
                  </a:moveTo>
                  <a:lnTo>
                    <a:pt x="5996596" y="342899"/>
                  </a:lnTo>
                  <a:lnTo>
                    <a:pt x="5959901" y="336549"/>
                  </a:lnTo>
                  <a:lnTo>
                    <a:pt x="5962727" y="336549"/>
                  </a:lnTo>
                  <a:lnTo>
                    <a:pt x="5962547" y="336821"/>
                  </a:lnTo>
                  <a:lnTo>
                    <a:pt x="5997977" y="336821"/>
                  </a:lnTo>
                  <a:lnTo>
                    <a:pt x="5999041" y="342899"/>
                  </a:lnTo>
                  <a:close/>
                </a:path>
                <a:path w="18288000" h="381000">
                  <a:moveTo>
                    <a:pt x="5996968" y="336821"/>
                  </a:moveTo>
                  <a:lnTo>
                    <a:pt x="5962547" y="336821"/>
                  </a:lnTo>
                  <a:lnTo>
                    <a:pt x="5962727" y="336549"/>
                  </a:lnTo>
                  <a:lnTo>
                    <a:pt x="5995510" y="336549"/>
                  </a:lnTo>
                  <a:lnTo>
                    <a:pt x="5996968" y="336821"/>
                  </a:lnTo>
                  <a:close/>
                </a:path>
                <a:path w="18288000" h="381000">
                  <a:moveTo>
                    <a:pt x="6051074" y="346709"/>
                  </a:moveTo>
                  <a:lnTo>
                    <a:pt x="6050068" y="346709"/>
                  </a:lnTo>
                  <a:lnTo>
                    <a:pt x="5995510" y="336549"/>
                  </a:lnTo>
                  <a:lnTo>
                    <a:pt x="5997929" y="336549"/>
                  </a:lnTo>
                  <a:lnTo>
                    <a:pt x="5997977" y="336821"/>
                  </a:lnTo>
                  <a:lnTo>
                    <a:pt x="6020009" y="336821"/>
                  </a:lnTo>
                  <a:lnTo>
                    <a:pt x="6051074" y="346709"/>
                  </a:lnTo>
                  <a:close/>
                </a:path>
                <a:path w="18288000" h="381000">
                  <a:moveTo>
                    <a:pt x="6019275" y="336821"/>
                  </a:moveTo>
                  <a:lnTo>
                    <a:pt x="5997977" y="336821"/>
                  </a:lnTo>
                  <a:lnTo>
                    <a:pt x="5997929" y="336549"/>
                  </a:lnTo>
                  <a:lnTo>
                    <a:pt x="6017391" y="336549"/>
                  </a:lnTo>
                  <a:lnTo>
                    <a:pt x="6019275" y="336821"/>
                  </a:lnTo>
                  <a:close/>
                </a:path>
                <a:path w="18288000" h="381000">
                  <a:moveTo>
                    <a:pt x="6092626" y="346709"/>
                  </a:moveTo>
                  <a:lnTo>
                    <a:pt x="6087908" y="346709"/>
                  </a:lnTo>
                  <a:lnTo>
                    <a:pt x="6017391" y="336549"/>
                  </a:lnTo>
                  <a:lnTo>
                    <a:pt x="6019156" y="336549"/>
                  </a:lnTo>
                  <a:lnTo>
                    <a:pt x="6020009" y="336821"/>
                  </a:lnTo>
                  <a:lnTo>
                    <a:pt x="6073073" y="336821"/>
                  </a:lnTo>
                  <a:lnTo>
                    <a:pt x="6090301" y="340359"/>
                  </a:lnTo>
                  <a:lnTo>
                    <a:pt x="6089662" y="342899"/>
                  </a:lnTo>
                  <a:lnTo>
                    <a:pt x="6104534" y="342899"/>
                  </a:lnTo>
                  <a:lnTo>
                    <a:pt x="6092626" y="346709"/>
                  </a:lnTo>
                  <a:close/>
                </a:path>
                <a:path w="18288000" h="381000">
                  <a:moveTo>
                    <a:pt x="6073073" y="336821"/>
                  </a:moveTo>
                  <a:lnTo>
                    <a:pt x="6020009" y="336821"/>
                  </a:lnTo>
                  <a:lnTo>
                    <a:pt x="6019156" y="336549"/>
                  </a:lnTo>
                  <a:lnTo>
                    <a:pt x="6071751" y="336549"/>
                  </a:lnTo>
                  <a:lnTo>
                    <a:pt x="6073073" y="336821"/>
                  </a:lnTo>
                  <a:close/>
                </a:path>
                <a:path w="18288000" h="381000">
                  <a:moveTo>
                    <a:pt x="7021612" y="346709"/>
                  </a:moveTo>
                  <a:lnTo>
                    <a:pt x="7004737" y="346709"/>
                  </a:lnTo>
                  <a:lnTo>
                    <a:pt x="6979806" y="342899"/>
                  </a:lnTo>
                  <a:lnTo>
                    <a:pt x="6954758" y="342899"/>
                  </a:lnTo>
                  <a:lnTo>
                    <a:pt x="6993677" y="336549"/>
                  </a:lnTo>
                  <a:lnTo>
                    <a:pt x="7026437" y="336549"/>
                  </a:lnTo>
                  <a:lnTo>
                    <a:pt x="7021612" y="346709"/>
                  </a:lnTo>
                  <a:close/>
                </a:path>
                <a:path w="18288000" h="381000">
                  <a:moveTo>
                    <a:pt x="7274558" y="340359"/>
                  </a:moveTo>
                  <a:lnTo>
                    <a:pt x="7237121" y="340359"/>
                  </a:lnTo>
                  <a:lnTo>
                    <a:pt x="7240072" y="336549"/>
                  </a:lnTo>
                  <a:lnTo>
                    <a:pt x="7246733" y="336549"/>
                  </a:lnTo>
                  <a:lnTo>
                    <a:pt x="7274558" y="340359"/>
                  </a:lnTo>
                  <a:close/>
                </a:path>
                <a:path w="18288000" h="381000">
                  <a:moveTo>
                    <a:pt x="7371301" y="340359"/>
                  </a:moveTo>
                  <a:lnTo>
                    <a:pt x="7330528" y="340359"/>
                  </a:lnTo>
                  <a:lnTo>
                    <a:pt x="7311557" y="336549"/>
                  </a:lnTo>
                  <a:lnTo>
                    <a:pt x="7328720" y="336549"/>
                  </a:lnTo>
                  <a:lnTo>
                    <a:pt x="7371301" y="340359"/>
                  </a:lnTo>
                  <a:close/>
                </a:path>
                <a:path w="18288000" h="381000">
                  <a:moveTo>
                    <a:pt x="7450993" y="340359"/>
                  </a:moveTo>
                  <a:lnTo>
                    <a:pt x="7458582" y="336549"/>
                  </a:lnTo>
                  <a:lnTo>
                    <a:pt x="7542445" y="336549"/>
                  </a:lnTo>
                  <a:lnTo>
                    <a:pt x="7542505" y="336821"/>
                  </a:lnTo>
                  <a:lnTo>
                    <a:pt x="7547707" y="336821"/>
                  </a:lnTo>
                  <a:lnTo>
                    <a:pt x="7450993" y="340359"/>
                  </a:lnTo>
                  <a:close/>
                </a:path>
                <a:path w="18288000" h="381000">
                  <a:moveTo>
                    <a:pt x="7556652" y="342899"/>
                  </a:moveTo>
                  <a:lnTo>
                    <a:pt x="7555118" y="342899"/>
                  </a:lnTo>
                  <a:lnTo>
                    <a:pt x="7543288" y="340359"/>
                  </a:lnTo>
                  <a:lnTo>
                    <a:pt x="7542505" y="336821"/>
                  </a:lnTo>
                  <a:lnTo>
                    <a:pt x="7542445" y="336549"/>
                  </a:lnTo>
                  <a:lnTo>
                    <a:pt x="7555126" y="336549"/>
                  </a:lnTo>
                  <a:lnTo>
                    <a:pt x="7547707" y="336821"/>
                  </a:lnTo>
                  <a:lnTo>
                    <a:pt x="7551773" y="336821"/>
                  </a:lnTo>
                  <a:lnTo>
                    <a:pt x="7556652" y="342899"/>
                  </a:lnTo>
                  <a:close/>
                </a:path>
                <a:path w="18288000" h="381000">
                  <a:moveTo>
                    <a:pt x="7551773" y="336821"/>
                  </a:moveTo>
                  <a:lnTo>
                    <a:pt x="7547707" y="336821"/>
                  </a:lnTo>
                  <a:lnTo>
                    <a:pt x="7555126" y="336549"/>
                  </a:lnTo>
                  <a:lnTo>
                    <a:pt x="7551556" y="336549"/>
                  </a:lnTo>
                  <a:lnTo>
                    <a:pt x="7551773" y="336821"/>
                  </a:lnTo>
                  <a:close/>
                </a:path>
                <a:path w="18288000" h="381000">
                  <a:moveTo>
                    <a:pt x="7966582" y="340359"/>
                  </a:moveTo>
                  <a:lnTo>
                    <a:pt x="7999466" y="336549"/>
                  </a:lnTo>
                  <a:lnTo>
                    <a:pt x="8007019" y="336549"/>
                  </a:lnTo>
                  <a:lnTo>
                    <a:pt x="8008310" y="336821"/>
                  </a:lnTo>
                  <a:lnTo>
                    <a:pt x="8011611" y="336821"/>
                  </a:lnTo>
                  <a:lnTo>
                    <a:pt x="7966582" y="340359"/>
                  </a:lnTo>
                  <a:close/>
                </a:path>
                <a:path w="18288000" h="381000">
                  <a:moveTo>
                    <a:pt x="8066759" y="346709"/>
                  </a:moveTo>
                  <a:lnTo>
                    <a:pt x="7997128" y="346709"/>
                  </a:lnTo>
                  <a:lnTo>
                    <a:pt x="8025147" y="340359"/>
                  </a:lnTo>
                  <a:lnTo>
                    <a:pt x="8007019" y="336549"/>
                  </a:lnTo>
                  <a:lnTo>
                    <a:pt x="8015066" y="336549"/>
                  </a:lnTo>
                  <a:lnTo>
                    <a:pt x="8011611" y="336821"/>
                  </a:lnTo>
                  <a:lnTo>
                    <a:pt x="8020959" y="336821"/>
                  </a:lnTo>
                  <a:lnTo>
                    <a:pt x="8057765" y="340359"/>
                  </a:lnTo>
                  <a:lnTo>
                    <a:pt x="8066759" y="346709"/>
                  </a:lnTo>
                  <a:close/>
                </a:path>
                <a:path w="18288000" h="381000">
                  <a:moveTo>
                    <a:pt x="8020959" y="336821"/>
                  </a:moveTo>
                  <a:lnTo>
                    <a:pt x="8011611" y="336821"/>
                  </a:lnTo>
                  <a:lnTo>
                    <a:pt x="8015066" y="336549"/>
                  </a:lnTo>
                  <a:lnTo>
                    <a:pt x="8018135" y="336549"/>
                  </a:lnTo>
                  <a:lnTo>
                    <a:pt x="8020959" y="336821"/>
                  </a:lnTo>
                  <a:close/>
                </a:path>
                <a:path w="18288000" h="381000">
                  <a:moveTo>
                    <a:pt x="8388918" y="342899"/>
                  </a:moveTo>
                  <a:lnTo>
                    <a:pt x="8383926" y="342899"/>
                  </a:lnTo>
                  <a:lnTo>
                    <a:pt x="8410613" y="336549"/>
                  </a:lnTo>
                  <a:lnTo>
                    <a:pt x="8440328" y="336549"/>
                  </a:lnTo>
                  <a:lnTo>
                    <a:pt x="8449182" y="340359"/>
                  </a:lnTo>
                  <a:lnTo>
                    <a:pt x="8431761" y="340359"/>
                  </a:lnTo>
                  <a:lnTo>
                    <a:pt x="8388918" y="342899"/>
                  </a:lnTo>
                  <a:close/>
                </a:path>
                <a:path w="18288000" h="381000">
                  <a:moveTo>
                    <a:pt x="8651380" y="336821"/>
                  </a:moveTo>
                  <a:lnTo>
                    <a:pt x="8652949" y="336549"/>
                  </a:lnTo>
                  <a:lnTo>
                    <a:pt x="8653204" y="336549"/>
                  </a:lnTo>
                  <a:lnTo>
                    <a:pt x="8651380" y="336821"/>
                  </a:lnTo>
                  <a:close/>
                </a:path>
                <a:path w="18288000" h="381000">
                  <a:moveTo>
                    <a:pt x="8613843" y="342899"/>
                  </a:moveTo>
                  <a:lnTo>
                    <a:pt x="8651380" y="336821"/>
                  </a:lnTo>
                  <a:lnTo>
                    <a:pt x="8653204" y="336549"/>
                  </a:lnTo>
                  <a:lnTo>
                    <a:pt x="8613843" y="342899"/>
                  </a:lnTo>
                  <a:close/>
                </a:path>
                <a:path w="18288000" h="381000">
                  <a:moveTo>
                    <a:pt x="8797924" y="346709"/>
                  </a:moveTo>
                  <a:lnTo>
                    <a:pt x="8590227" y="346709"/>
                  </a:lnTo>
                  <a:lnTo>
                    <a:pt x="8653204" y="336549"/>
                  </a:lnTo>
                  <a:lnTo>
                    <a:pt x="10234763" y="336549"/>
                  </a:lnTo>
                  <a:lnTo>
                    <a:pt x="10235159" y="336821"/>
                  </a:lnTo>
                  <a:lnTo>
                    <a:pt x="10236726" y="336821"/>
                  </a:lnTo>
                  <a:lnTo>
                    <a:pt x="10211862" y="340359"/>
                  </a:lnTo>
                  <a:lnTo>
                    <a:pt x="9448110" y="340359"/>
                  </a:lnTo>
                  <a:lnTo>
                    <a:pt x="9459576" y="342899"/>
                  </a:lnTo>
                  <a:lnTo>
                    <a:pt x="8797552" y="342899"/>
                  </a:lnTo>
                  <a:lnTo>
                    <a:pt x="8797800" y="345439"/>
                  </a:lnTo>
                  <a:lnTo>
                    <a:pt x="8797924" y="346709"/>
                  </a:lnTo>
                  <a:close/>
                </a:path>
                <a:path w="18288000" h="381000">
                  <a:moveTo>
                    <a:pt x="10361309" y="342899"/>
                  </a:moveTo>
                  <a:lnTo>
                    <a:pt x="10244030" y="342899"/>
                  </a:lnTo>
                  <a:lnTo>
                    <a:pt x="10234763" y="336549"/>
                  </a:lnTo>
                  <a:lnTo>
                    <a:pt x="10238634" y="336549"/>
                  </a:lnTo>
                  <a:lnTo>
                    <a:pt x="10236726" y="336821"/>
                  </a:lnTo>
                  <a:lnTo>
                    <a:pt x="10357306" y="336821"/>
                  </a:lnTo>
                  <a:lnTo>
                    <a:pt x="10325100" y="340359"/>
                  </a:lnTo>
                  <a:lnTo>
                    <a:pt x="10362907" y="340359"/>
                  </a:lnTo>
                  <a:lnTo>
                    <a:pt x="10361309" y="342899"/>
                  </a:lnTo>
                  <a:close/>
                </a:path>
                <a:path w="18288000" h="381000">
                  <a:moveTo>
                    <a:pt x="10357306" y="336821"/>
                  </a:moveTo>
                  <a:lnTo>
                    <a:pt x="10236726" y="336821"/>
                  </a:lnTo>
                  <a:lnTo>
                    <a:pt x="10238634" y="336549"/>
                  </a:lnTo>
                  <a:lnTo>
                    <a:pt x="10359776" y="336549"/>
                  </a:lnTo>
                  <a:lnTo>
                    <a:pt x="10357306" y="336821"/>
                  </a:lnTo>
                  <a:close/>
                </a:path>
                <a:path w="18288000" h="381000">
                  <a:moveTo>
                    <a:pt x="10477296" y="336821"/>
                  </a:moveTo>
                  <a:lnTo>
                    <a:pt x="10476208" y="336821"/>
                  </a:lnTo>
                  <a:lnTo>
                    <a:pt x="10475400" y="336549"/>
                  </a:lnTo>
                  <a:lnTo>
                    <a:pt x="10478278" y="336549"/>
                  </a:lnTo>
                  <a:lnTo>
                    <a:pt x="10477296" y="336821"/>
                  </a:lnTo>
                  <a:close/>
                </a:path>
                <a:path w="18288000" h="381000">
                  <a:moveTo>
                    <a:pt x="10572143" y="342899"/>
                  </a:moveTo>
                  <a:lnTo>
                    <a:pt x="10518706" y="342899"/>
                  </a:lnTo>
                  <a:lnTo>
                    <a:pt x="10493502" y="336549"/>
                  </a:lnTo>
                  <a:lnTo>
                    <a:pt x="10551762" y="336549"/>
                  </a:lnTo>
                  <a:lnTo>
                    <a:pt x="10513396" y="340359"/>
                  </a:lnTo>
                  <a:lnTo>
                    <a:pt x="10563991" y="340359"/>
                  </a:lnTo>
                  <a:lnTo>
                    <a:pt x="10572143" y="342899"/>
                  </a:lnTo>
                  <a:close/>
                </a:path>
                <a:path w="18288000" h="381000">
                  <a:moveTo>
                    <a:pt x="10554706" y="336821"/>
                  </a:moveTo>
                  <a:lnTo>
                    <a:pt x="10554007" y="336821"/>
                  </a:lnTo>
                  <a:lnTo>
                    <a:pt x="10553241" y="336549"/>
                  </a:lnTo>
                  <a:lnTo>
                    <a:pt x="10554947" y="336549"/>
                  </a:lnTo>
                  <a:lnTo>
                    <a:pt x="10554706" y="336821"/>
                  </a:lnTo>
                  <a:close/>
                </a:path>
                <a:path w="18288000" h="381000">
                  <a:moveTo>
                    <a:pt x="11140929" y="340359"/>
                  </a:moveTo>
                  <a:lnTo>
                    <a:pt x="11076432" y="340359"/>
                  </a:lnTo>
                  <a:lnTo>
                    <a:pt x="11094982" y="336549"/>
                  </a:lnTo>
                  <a:lnTo>
                    <a:pt x="11115633" y="336549"/>
                  </a:lnTo>
                  <a:lnTo>
                    <a:pt x="11140929" y="340359"/>
                  </a:lnTo>
                  <a:close/>
                </a:path>
                <a:path w="18288000" h="381000">
                  <a:moveTo>
                    <a:pt x="11846603" y="336821"/>
                  </a:moveTo>
                  <a:lnTo>
                    <a:pt x="11845432" y="336821"/>
                  </a:lnTo>
                  <a:lnTo>
                    <a:pt x="11845844" y="336549"/>
                  </a:lnTo>
                  <a:lnTo>
                    <a:pt x="11848645" y="336549"/>
                  </a:lnTo>
                  <a:lnTo>
                    <a:pt x="11846603" y="336821"/>
                  </a:lnTo>
                  <a:close/>
                </a:path>
                <a:path w="18288000" h="381000">
                  <a:moveTo>
                    <a:pt x="13737399" y="340359"/>
                  </a:moveTo>
                  <a:lnTo>
                    <a:pt x="13742880" y="336549"/>
                  </a:lnTo>
                  <a:lnTo>
                    <a:pt x="13788148" y="336549"/>
                  </a:lnTo>
                  <a:lnTo>
                    <a:pt x="13787245" y="336821"/>
                  </a:lnTo>
                  <a:lnTo>
                    <a:pt x="13789475" y="336821"/>
                  </a:lnTo>
                  <a:lnTo>
                    <a:pt x="13737399" y="340359"/>
                  </a:lnTo>
                  <a:close/>
                </a:path>
                <a:path w="18288000" h="381000">
                  <a:moveTo>
                    <a:pt x="13827468" y="346709"/>
                  </a:moveTo>
                  <a:lnTo>
                    <a:pt x="13819524" y="346709"/>
                  </a:lnTo>
                  <a:lnTo>
                    <a:pt x="13757012" y="342899"/>
                  </a:lnTo>
                  <a:lnTo>
                    <a:pt x="13767020" y="342899"/>
                  </a:lnTo>
                  <a:lnTo>
                    <a:pt x="13788148" y="336549"/>
                  </a:lnTo>
                  <a:lnTo>
                    <a:pt x="13793470" y="336549"/>
                  </a:lnTo>
                  <a:lnTo>
                    <a:pt x="13789475" y="336821"/>
                  </a:lnTo>
                  <a:lnTo>
                    <a:pt x="14004033" y="336821"/>
                  </a:lnTo>
                  <a:lnTo>
                    <a:pt x="14015459" y="340359"/>
                  </a:lnTo>
                  <a:lnTo>
                    <a:pt x="13822280" y="340359"/>
                  </a:lnTo>
                  <a:lnTo>
                    <a:pt x="13827468" y="346709"/>
                  </a:lnTo>
                  <a:close/>
                </a:path>
                <a:path w="18288000" h="381000">
                  <a:moveTo>
                    <a:pt x="14004033" y="336821"/>
                  </a:moveTo>
                  <a:lnTo>
                    <a:pt x="13789475" y="336821"/>
                  </a:lnTo>
                  <a:lnTo>
                    <a:pt x="13793470" y="336549"/>
                  </a:lnTo>
                  <a:lnTo>
                    <a:pt x="14003157" y="336549"/>
                  </a:lnTo>
                  <a:lnTo>
                    <a:pt x="14004033" y="336821"/>
                  </a:lnTo>
                  <a:close/>
                </a:path>
                <a:path w="18288000" h="381000">
                  <a:moveTo>
                    <a:pt x="14060041" y="346709"/>
                  </a:moveTo>
                  <a:lnTo>
                    <a:pt x="14056383" y="346709"/>
                  </a:lnTo>
                  <a:lnTo>
                    <a:pt x="14023176" y="340359"/>
                  </a:lnTo>
                  <a:lnTo>
                    <a:pt x="14028236" y="336549"/>
                  </a:lnTo>
                  <a:lnTo>
                    <a:pt x="14061932" y="336549"/>
                  </a:lnTo>
                  <a:lnTo>
                    <a:pt x="14069415" y="340359"/>
                  </a:lnTo>
                  <a:lnTo>
                    <a:pt x="14068506" y="342899"/>
                  </a:lnTo>
                  <a:lnTo>
                    <a:pt x="14069681" y="342899"/>
                  </a:lnTo>
                  <a:lnTo>
                    <a:pt x="14060041" y="346709"/>
                  </a:lnTo>
                  <a:close/>
                </a:path>
                <a:path w="18288000" h="381000">
                  <a:moveTo>
                    <a:pt x="14126355" y="342899"/>
                  </a:moveTo>
                  <a:lnTo>
                    <a:pt x="14082173" y="342899"/>
                  </a:lnTo>
                  <a:lnTo>
                    <a:pt x="14088474" y="336549"/>
                  </a:lnTo>
                  <a:lnTo>
                    <a:pt x="14095961" y="336549"/>
                  </a:lnTo>
                  <a:lnTo>
                    <a:pt x="14126355" y="342899"/>
                  </a:lnTo>
                  <a:close/>
                </a:path>
                <a:path w="18288000" h="381000">
                  <a:moveTo>
                    <a:pt x="14193651" y="342899"/>
                  </a:moveTo>
                  <a:lnTo>
                    <a:pt x="14144293" y="342899"/>
                  </a:lnTo>
                  <a:lnTo>
                    <a:pt x="14137622" y="336549"/>
                  </a:lnTo>
                  <a:lnTo>
                    <a:pt x="14204192" y="336549"/>
                  </a:lnTo>
                  <a:lnTo>
                    <a:pt x="14166249" y="340359"/>
                  </a:lnTo>
                  <a:lnTo>
                    <a:pt x="14240011" y="340359"/>
                  </a:lnTo>
                  <a:lnTo>
                    <a:pt x="14193651" y="342899"/>
                  </a:lnTo>
                  <a:close/>
                </a:path>
                <a:path w="18288000" h="381000">
                  <a:moveTo>
                    <a:pt x="14269646" y="336821"/>
                  </a:moveTo>
                  <a:lnTo>
                    <a:pt x="14268777" y="336821"/>
                  </a:lnTo>
                  <a:lnTo>
                    <a:pt x="14266434" y="336549"/>
                  </a:lnTo>
                  <a:lnTo>
                    <a:pt x="14268394" y="336549"/>
                  </a:lnTo>
                  <a:lnTo>
                    <a:pt x="14269646" y="336821"/>
                  </a:lnTo>
                  <a:close/>
                </a:path>
                <a:path w="18288000" h="381000">
                  <a:moveTo>
                    <a:pt x="15325149" y="342899"/>
                  </a:moveTo>
                  <a:lnTo>
                    <a:pt x="14519994" y="342899"/>
                  </a:lnTo>
                  <a:lnTo>
                    <a:pt x="14538157" y="336549"/>
                  </a:lnTo>
                  <a:lnTo>
                    <a:pt x="14548979" y="336549"/>
                  </a:lnTo>
                  <a:lnTo>
                    <a:pt x="14541860" y="336821"/>
                  </a:lnTo>
                  <a:lnTo>
                    <a:pt x="15334766" y="336821"/>
                  </a:lnTo>
                  <a:lnTo>
                    <a:pt x="15324195" y="340359"/>
                  </a:lnTo>
                  <a:lnTo>
                    <a:pt x="15325149" y="342899"/>
                  </a:lnTo>
                  <a:close/>
                </a:path>
                <a:path w="18288000" h="381000">
                  <a:moveTo>
                    <a:pt x="15334766" y="336821"/>
                  </a:moveTo>
                  <a:lnTo>
                    <a:pt x="14541860" y="336821"/>
                  </a:lnTo>
                  <a:lnTo>
                    <a:pt x="14548979" y="336549"/>
                  </a:lnTo>
                  <a:lnTo>
                    <a:pt x="15335577" y="336549"/>
                  </a:lnTo>
                  <a:lnTo>
                    <a:pt x="15334766" y="336821"/>
                  </a:lnTo>
                  <a:close/>
                </a:path>
                <a:path w="18288000" h="381000">
                  <a:moveTo>
                    <a:pt x="15382922" y="342899"/>
                  </a:moveTo>
                  <a:lnTo>
                    <a:pt x="15365198" y="342899"/>
                  </a:lnTo>
                  <a:lnTo>
                    <a:pt x="15371273" y="340359"/>
                  </a:lnTo>
                  <a:lnTo>
                    <a:pt x="15362006" y="340359"/>
                  </a:lnTo>
                  <a:lnTo>
                    <a:pt x="15354417" y="336549"/>
                  </a:lnTo>
                  <a:lnTo>
                    <a:pt x="15381354" y="336549"/>
                  </a:lnTo>
                  <a:lnTo>
                    <a:pt x="15374609" y="340359"/>
                  </a:lnTo>
                  <a:lnTo>
                    <a:pt x="15382922" y="342899"/>
                  </a:lnTo>
                  <a:close/>
                </a:path>
                <a:path w="18288000" h="381000">
                  <a:moveTo>
                    <a:pt x="15675584" y="340359"/>
                  </a:moveTo>
                  <a:lnTo>
                    <a:pt x="15399443" y="340359"/>
                  </a:lnTo>
                  <a:lnTo>
                    <a:pt x="15402395" y="336549"/>
                  </a:lnTo>
                  <a:lnTo>
                    <a:pt x="15657877" y="336549"/>
                  </a:lnTo>
                  <a:lnTo>
                    <a:pt x="15675584" y="340359"/>
                  </a:lnTo>
                  <a:close/>
                </a:path>
                <a:path w="18288000" h="381000">
                  <a:moveTo>
                    <a:pt x="16566621" y="342899"/>
                  </a:moveTo>
                  <a:lnTo>
                    <a:pt x="16561585" y="342899"/>
                  </a:lnTo>
                  <a:lnTo>
                    <a:pt x="16555391" y="340359"/>
                  </a:lnTo>
                  <a:lnTo>
                    <a:pt x="16562716" y="336549"/>
                  </a:lnTo>
                  <a:lnTo>
                    <a:pt x="16572323" y="336549"/>
                  </a:lnTo>
                  <a:lnTo>
                    <a:pt x="16566135" y="336821"/>
                  </a:lnTo>
                  <a:lnTo>
                    <a:pt x="16623037" y="336821"/>
                  </a:lnTo>
                  <a:lnTo>
                    <a:pt x="16566621" y="342899"/>
                  </a:lnTo>
                  <a:close/>
                </a:path>
                <a:path w="18288000" h="381000">
                  <a:moveTo>
                    <a:pt x="16620838" y="336821"/>
                  </a:moveTo>
                  <a:lnTo>
                    <a:pt x="16566135" y="336821"/>
                  </a:lnTo>
                  <a:lnTo>
                    <a:pt x="16572323" y="336549"/>
                  </a:lnTo>
                  <a:lnTo>
                    <a:pt x="16619877" y="336549"/>
                  </a:lnTo>
                  <a:lnTo>
                    <a:pt x="16620838" y="336821"/>
                  </a:lnTo>
                  <a:close/>
                </a:path>
                <a:path w="18288000" h="381000">
                  <a:moveTo>
                    <a:pt x="16665771" y="342899"/>
                  </a:moveTo>
                  <a:lnTo>
                    <a:pt x="16634007" y="342899"/>
                  </a:lnTo>
                  <a:lnTo>
                    <a:pt x="16633444" y="340659"/>
                  </a:lnTo>
                  <a:lnTo>
                    <a:pt x="16633369" y="340359"/>
                  </a:lnTo>
                  <a:lnTo>
                    <a:pt x="16619877" y="336549"/>
                  </a:lnTo>
                  <a:lnTo>
                    <a:pt x="16625556" y="336549"/>
                  </a:lnTo>
                  <a:lnTo>
                    <a:pt x="16623037" y="336821"/>
                  </a:lnTo>
                  <a:lnTo>
                    <a:pt x="16675609" y="336821"/>
                  </a:lnTo>
                  <a:lnTo>
                    <a:pt x="16641152" y="340359"/>
                  </a:lnTo>
                  <a:lnTo>
                    <a:pt x="16665771" y="342899"/>
                  </a:lnTo>
                  <a:close/>
                </a:path>
                <a:path w="18288000" h="381000">
                  <a:moveTo>
                    <a:pt x="16675609" y="336821"/>
                  </a:moveTo>
                  <a:lnTo>
                    <a:pt x="16623037" y="336821"/>
                  </a:lnTo>
                  <a:lnTo>
                    <a:pt x="16625556" y="336549"/>
                  </a:lnTo>
                  <a:lnTo>
                    <a:pt x="16678252" y="336549"/>
                  </a:lnTo>
                  <a:lnTo>
                    <a:pt x="16675609" y="336821"/>
                  </a:lnTo>
                  <a:close/>
                </a:path>
                <a:path w="18288000" h="381000">
                  <a:moveTo>
                    <a:pt x="16787103" y="342899"/>
                  </a:moveTo>
                  <a:lnTo>
                    <a:pt x="16703165" y="342899"/>
                  </a:lnTo>
                  <a:lnTo>
                    <a:pt x="16727144" y="340359"/>
                  </a:lnTo>
                  <a:lnTo>
                    <a:pt x="16702693" y="336549"/>
                  </a:lnTo>
                  <a:lnTo>
                    <a:pt x="16721888" y="336549"/>
                  </a:lnTo>
                  <a:lnTo>
                    <a:pt x="16740860" y="340359"/>
                  </a:lnTo>
                  <a:lnTo>
                    <a:pt x="16784225" y="340359"/>
                  </a:lnTo>
                  <a:lnTo>
                    <a:pt x="16787103" y="342899"/>
                  </a:lnTo>
                  <a:close/>
                </a:path>
                <a:path w="18288000" h="381000">
                  <a:moveTo>
                    <a:pt x="16928412" y="340359"/>
                  </a:moveTo>
                  <a:lnTo>
                    <a:pt x="16767547" y="340359"/>
                  </a:lnTo>
                  <a:lnTo>
                    <a:pt x="16733819" y="336549"/>
                  </a:lnTo>
                  <a:lnTo>
                    <a:pt x="16922509" y="336549"/>
                  </a:lnTo>
                  <a:lnTo>
                    <a:pt x="16928412" y="340359"/>
                  </a:lnTo>
                  <a:close/>
                </a:path>
                <a:path w="18288000" h="381000">
                  <a:moveTo>
                    <a:pt x="17017753" y="342899"/>
                  </a:moveTo>
                  <a:lnTo>
                    <a:pt x="16972053" y="342899"/>
                  </a:lnTo>
                  <a:lnTo>
                    <a:pt x="16962142" y="340359"/>
                  </a:lnTo>
                  <a:lnTo>
                    <a:pt x="16961750" y="336821"/>
                  </a:lnTo>
                  <a:lnTo>
                    <a:pt x="16961720" y="336549"/>
                  </a:lnTo>
                  <a:lnTo>
                    <a:pt x="17012004" y="336549"/>
                  </a:lnTo>
                  <a:lnTo>
                    <a:pt x="17041094" y="340359"/>
                  </a:lnTo>
                  <a:lnTo>
                    <a:pt x="17017753" y="342899"/>
                  </a:lnTo>
                  <a:close/>
                </a:path>
                <a:path w="18288000" h="381000">
                  <a:moveTo>
                    <a:pt x="17637118" y="340359"/>
                  </a:moveTo>
                  <a:lnTo>
                    <a:pt x="17617473" y="340359"/>
                  </a:lnTo>
                  <a:lnTo>
                    <a:pt x="17608620" y="336549"/>
                  </a:lnTo>
                  <a:lnTo>
                    <a:pt x="17617533" y="336549"/>
                  </a:lnTo>
                  <a:lnTo>
                    <a:pt x="17612907" y="336821"/>
                  </a:lnTo>
                  <a:lnTo>
                    <a:pt x="17622826" y="336821"/>
                  </a:lnTo>
                  <a:lnTo>
                    <a:pt x="17637118" y="340359"/>
                  </a:lnTo>
                  <a:close/>
                </a:path>
                <a:path w="18288000" h="381000">
                  <a:moveTo>
                    <a:pt x="17622826" y="336821"/>
                  </a:moveTo>
                  <a:lnTo>
                    <a:pt x="17612907" y="336821"/>
                  </a:lnTo>
                  <a:lnTo>
                    <a:pt x="17617533" y="336549"/>
                  </a:lnTo>
                  <a:lnTo>
                    <a:pt x="17621729" y="336549"/>
                  </a:lnTo>
                  <a:lnTo>
                    <a:pt x="17622826" y="336821"/>
                  </a:lnTo>
                  <a:close/>
                </a:path>
                <a:path w="18288000" h="381000">
                  <a:moveTo>
                    <a:pt x="5030951" y="340359"/>
                  </a:moveTo>
                  <a:lnTo>
                    <a:pt x="5012047" y="340359"/>
                  </a:lnTo>
                  <a:lnTo>
                    <a:pt x="5003041" y="336821"/>
                  </a:lnTo>
                  <a:lnTo>
                    <a:pt x="5001976" y="336821"/>
                  </a:lnTo>
                  <a:lnTo>
                    <a:pt x="5030951" y="340359"/>
                  </a:lnTo>
                  <a:close/>
                </a:path>
                <a:path w="18288000" h="381000">
                  <a:moveTo>
                    <a:pt x="8590227" y="346709"/>
                  </a:moveTo>
                  <a:lnTo>
                    <a:pt x="8584915" y="346709"/>
                  </a:lnTo>
                  <a:lnTo>
                    <a:pt x="8651380" y="336821"/>
                  </a:lnTo>
                  <a:lnTo>
                    <a:pt x="8590227" y="346709"/>
                  </a:lnTo>
                  <a:close/>
                </a:path>
                <a:path w="18288000" h="381000">
                  <a:moveTo>
                    <a:pt x="10494304" y="342899"/>
                  </a:moveTo>
                  <a:lnTo>
                    <a:pt x="10455297" y="342899"/>
                  </a:lnTo>
                  <a:lnTo>
                    <a:pt x="10477296" y="336821"/>
                  </a:lnTo>
                  <a:lnTo>
                    <a:pt x="10476208" y="336821"/>
                  </a:lnTo>
                  <a:lnTo>
                    <a:pt x="10494304" y="342899"/>
                  </a:lnTo>
                  <a:close/>
                </a:path>
                <a:path w="18288000" h="381000">
                  <a:moveTo>
                    <a:pt x="10563991" y="340359"/>
                  </a:moveTo>
                  <a:lnTo>
                    <a:pt x="10551574" y="340359"/>
                  </a:lnTo>
                  <a:lnTo>
                    <a:pt x="10554706" y="336821"/>
                  </a:lnTo>
                  <a:lnTo>
                    <a:pt x="10554007" y="336821"/>
                  </a:lnTo>
                  <a:lnTo>
                    <a:pt x="10563991" y="340359"/>
                  </a:lnTo>
                  <a:close/>
                </a:path>
                <a:path w="18288000" h="381000">
                  <a:moveTo>
                    <a:pt x="11840893" y="342899"/>
                  </a:moveTo>
                  <a:lnTo>
                    <a:pt x="11836207" y="342899"/>
                  </a:lnTo>
                  <a:lnTo>
                    <a:pt x="11845432" y="336821"/>
                  </a:lnTo>
                  <a:lnTo>
                    <a:pt x="11874464" y="340359"/>
                  </a:lnTo>
                  <a:lnTo>
                    <a:pt x="11840893" y="342899"/>
                  </a:lnTo>
                  <a:close/>
                </a:path>
                <a:path w="18288000" h="381000">
                  <a:moveTo>
                    <a:pt x="13479550" y="350396"/>
                  </a:moveTo>
                  <a:lnTo>
                    <a:pt x="13413983" y="350396"/>
                  </a:lnTo>
                  <a:lnTo>
                    <a:pt x="13368966" y="343402"/>
                  </a:lnTo>
                  <a:lnTo>
                    <a:pt x="13366878" y="342899"/>
                  </a:lnTo>
                  <a:lnTo>
                    <a:pt x="12330377" y="342899"/>
                  </a:lnTo>
                  <a:lnTo>
                    <a:pt x="12387151" y="336821"/>
                  </a:lnTo>
                  <a:lnTo>
                    <a:pt x="13692888" y="336821"/>
                  </a:lnTo>
                  <a:lnTo>
                    <a:pt x="13704041" y="340359"/>
                  </a:lnTo>
                  <a:lnTo>
                    <a:pt x="13618049" y="340359"/>
                  </a:lnTo>
                  <a:lnTo>
                    <a:pt x="13626350" y="346709"/>
                  </a:lnTo>
                  <a:lnTo>
                    <a:pt x="13467930" y="346709"/>
                  </a:lnTo>
                  <a:lnTo>
                    <a:pt x="13479550" y="350396"/>
                  </a:lnTo>
                  <a:close/>
                </a:path>
                <a:path w="18288000" h="381000">
                  <a:moveTo>
                    <a:pt x="14321205" y="342899"/>
                  </a:moveTo>
                  <a:lnTo>
                    <a:pt x="14297676" y="342899"/>
                  </a:lnTo>
                  <a:lnTo>
                    <a:pt x="14269646" y="336821"/>
                  </a:lnTo>
                  <a:lnTo>
                    <a:pt x="14268777" y="336821"/>
                  </a:lnTo>
                  <a:lnTo>
                    <a:pt x="14299317" y="340359"/>
                  </a:lnTo>
                  <a:lnTo>
                    <a:pt x="14351579" y="340359"/>
                  </a:lnTo>
                  <a:lnTo>
                    <a:pt x="14321205" y="342899"/>
                  </a:lnTo>
                  <a:close/>
                </a:path>
                <a:path w="18288000" h="381000">
                  <a:moveTo>
                    <a:pt x="4096979" y="342899"/>
                  </a:moveTo>
                  <a:lnTo>
                    <a:pt x="4090613" y="342899"/>
                  </a:lnTo>
                  <a:lnTo>
                    <a:pt x="4086136" y="340359"/>
                  </a:lnTo>
                  <a:lnTo>
                    <a:pt x="4132469" y="340359"/>
                  </a:lnTo>
                  <a:lnTo>
                    <a:pt x="4096979" y="342899"/>
                  </a:lnTo>
                  <a:close/>
                </a:path>
                <a:path w="18288000" h="381000">
                  <a:moveTo>
                    <a:pt x="4175068" y="346709"/>
                  </a:moveTo>
                  <a:lnTo>
                    <a:pt x="4170539" y="346709"/>
                  </a:lnTo>
                  <a:lnTo>
                    <a:pt x="4125143" y="342899"/>
                  </a:lnTo>
                  <a:lnTo>
                    <a:pt x="4131510" y="342899"/>
                  </a:lnTo>
                  <a:lnTo>
                    <a:pt x="4132356" y="340659"/>
                  </a:lnTo>
                  <a:lnTo>
                    <a:pt x="4132469" y="340359"/>
                  </a:lnTo>
                  <a:lnTo>
                    <a:pt x="4153967" y="340359"/>
                  </a:lnTo>
                  <a:lnTo>
                    <a:pt x="4175068" y="346709"/>
                  </a:lnTo>
                  <a:close/>
                </a:path>
                <a:path w="18288000" h="381000">
                  <a:moveTo>
                    <a:pt x="5225378" y="354220"/>
                  </a:moveTo>
                  <a:lnTo>
                    <a:pt x="5222154" y="354220"/>
                  </a:lnTo>
                  <a:lnTo>
                    <a:pt x="5178098" y="346709"/>
                  </a:lnTo>
                  <a:lnTo>
                    <a:pt x="5181019" y="346709"/>
                  </a:lnTo>
                  <a:lnTo>
                    <a:pt x="5180359" y="340659"/>
                  </a:lnTo>
                  <a:lnTo>
                    <a:pt x="5180327" y="340359"/>
                  </a:lnTo>
                  <a:lnTo>
                    <a:pt x="5234814" y="340359"/>
                  </a:lnTo>
                  <a:lnTo>
                    <a:pt x="5223944" y="342899"/>
                  </a:lnTo>
                  <a:lnTo>
                    <a:pt x="5222059" y="342899"/>
                  </a:lnTo>
                  <a:lnTo>
                    <a:pt x="5225378" y="354220"/>
                  </a:lnTo>
                  <a:close/>
                </a:path>
                <a:path w="18288000" h="381000">
                  <a:moveTo>
                    <a:pt x="5259328" y="346709"/>
                  </a:moveTo>
                  <a:lnTo>
                    <a:pt x="5257645" y="346709"/>
                  </a:lnTo>
                  <a:lnTo>
                    <a:pt x="5234814" y="340359"/>
                  </a:lnTo>
                  <a:lnTo>
                    <a:pt x="5415697" y="340359"/>
                  </a:lnTo>
                  <a:lnTo>
                    <a:pt x="5345037" y="342899"/>
                  </a:lnTo>
                  <a:lnTo>
                    <a:pt x="5259699" y="342899"/>
                  </a:lnTo>
                  <a:lnTo>
                    <a:pt x="5259452" y="345439"/>
                  </a:lnTo>
                  <a:lnTo>
                    <a:pt x="5259328" y="346709"/>
                  </a:lnTo>
                  <a:close/>
                </a:path>
                <a:path w="18288000" h="381000">
                  <a:moveTo>
                    <a:pt x="5561466" y="342899"/>
                  </a:moveTo>
                  <a:lnTo>
                    <a:pt x="5557403" y="342899"/>
                  </a:lnTo>
                  <a:lnTo>
                    <a:pt x="5539498" y="340359"/>
                  </a:lnTo>
                  <a:lnTo>
                    <a:pt x="5551979" y="340359"/>
                  </a:lnTo>
                  <a:lnTo>
                    <a:pt x="5561466" y="342899"/>
                  </a:lnTo>
                  <a:close/>
                </a:path>
                <a:path w="18288000" h="381000">
                  <a:moveTo>
                    <a:pt x="6102649" y="342899"/>
                  </a:moveTo>
                  <a:lnTo>
                    <a:pt x="6091139" y="342899"/>
                  </a:lnTo>
                  <a:lnTo>
                    <a:pt x="6101050" y="340359"/>
                  </a:lnTo>
                  <a:lnTo>
                    <a:pt x="6102649" y="342899"/>
                  </a:lnTo>
                  <a:close/>
                </a:path>
                <a:path w="18288000" h="381000">
                  <a:moveTo>
                    <a:pt x="7388864" y="342899"/>
                  </a:moveTo>
                  <a:lnTo>
                    <a:pt x="7311042" y="342899"/>
                  </a:lnTo>
                  <a:lnTo>
                    <a:pt x="7302729" y="340359"/>
                  </a:lnTo>
                  <a:lnTo>
                    <a:pt x="7408367" y="340359"/>
                  </a:lnTo>
                  <a:lnTo>
                    <a:pt x="7388864" y="342899"/>
                  </a:lnTo>
                  <a:close/>
                </a:path>
                <a:path w="18288000" h="381000">
                  <a:moveTo>
                    <a:pt x="9859599" y="346709"/>
                  </a:moveTo>
                  <a:lnTo>
                    <a:pt x="9481939" y="346709"/>
                  </a:lnTo>
                  <a:lnTo>
                    <a:pt x="9482585" y="343402"/>
                  </a:lnTo>
                  <a:lnTo>
                    <a:pt x="9482683" y="342899"/>
                  </a:lnTo>
                  <a:lnTo>
                    <a:pt x="9477845" y="342899"/>
                  </a:lnTo>
                  <a:lnTo>
                    <a:pt x="9448110" y="340359"/>
                  </a:lnTo>
                  <a:lnTo>
                    <a:pt x="9881045" y="340359"/>
                  </a:lnTo>
                  <a:lnTo>
                    <a:pt x="9859599" y="346709"/>
                  </a:lnTo>
                  <a:close/>
                </a:path>
                <a:path w="18288000" h="381000">
                  <a:moveTo>
                    <a:pt x="9887018" y="350396"/>
                  </a:moveTo>
                  <a:lnTo>
                    <a:pt x="9884741" y="350396"/>
                  </a:lnTo>
                  <a:lnTo>
                    <a:pt x="9884654" y="347979"/>
                  </a:lnTo>
                  <a:lnTo>
                    <a:pt x="9884609" y="346709"/>
                  </a:lnTo>
                  <a:lnTo>
                    <a:pt x="9884490" y="343402"/>
                  </a:lnTo>
                  <a:lnTo>
                    <a:pt x="9884381" y="340359"/>
                  </a:lnTo>
                  <a:lnTo>
                    <a:pt x="10211862" y="340359"/>
                  </a:lnTo>
                  <a:lnTo>
                    <a:pt x="10191560" y="342899"/>
                  </a:lnTo>
                  <a:lnTo>
                    <a:pt x="9899366" y="342899"/>
                  </a:lnTo>
                  <a:lnTo>
                    <a:pt x="9909041" y="346709"/>
                  </a:lnTo>
                  <a:lnTo>
                    <a:pt x="9913743" y="346709"/>
                  </a:lnTo>
                  <a:lnTo>
                    <a:pt x="9887018" y="350396"/>
                  </a:lnTo>
                  <a:close/>
                </a:path>
                <a:path w="18288000" h="381000">
                  <a:moveTo>
                    <a:pt x="11060843" y="342899"/>
                  </a:moveTo>
                  <a:lnTo>
                    <a:pt x="11059009" y="342899"/>
                  </a:lnTo>
                  <a:lnTo>
                    <a:pt x="11084587" y="340359"/>
                  </a:lnTo>
                  <a:lnTo>
                    <a:pt x="11097931" y="340359"/>
                  </a:lnTo>
                  <a:lnTo>
                    <a:pt x="11060843" y="342899"/>
                  </a:lnTo>
                  <a:close/>
                </a:path>
                <a:path w="18288000" h="381000">
                  <a:moveTo>
                    <a:pt x="11141381" y="342899"/>
                  </a:moveTo>
                  <a:lnTo>
                    <a:pt x="11110720" y="342899"/>
                  </a:lnTo>
                  <a:lnTo>
                    <a:pt x="11097931" y="340359"/>
                  </a:lnTo>
                  <a:lnTo>
                    <a:pt x="11111647" y="340359"/>
                  </a:lnTo>
                  <a:lnTo>
                    <a:pt x="11141381" y="342899"/>
                  </a:lnTo>
                  <a:close/>
                </a:path>
                <a:path w="18288000" h="381000">
                  <a:moveTo>
                    <a:pt x="11510863" y="342899"/>
                  </a:moveTo>
                  <a:lnTo>
                    <a:pt x="11484909" y="342899"/>
                  </a:lnTo>
                  <a:lnTo>
                    <a:pt x="11491943" y="340359"/>
                  </a:lnTo>
                  <a:lnTo>
                    <a:pt x="11524931" y="340359"/>
                  </a:lnTo>
                  <a:lnTo>
                    <a:pt x="11510863" y="342899"/>
                  </a:lnTo>
                  <a:close/>
                </a:path>
                <a:path w="18288000" h="381000">
                  <a:moveTo>
                    <a:pt x="12231156" y="350690"/>
                  </a:moveTo>
                  <a:lnTo>
                    <a:pt x="12265505" y="342899"/>
                  </a:lnTo>
                  <a:lnTo>
                    <a:pt x="12252440" y="342899"/>
                  </a:lnTo>
                  <a:lnTo>
                    <a:pt x="12184338" y="340359"/>
                  </a:lnTo>
                  <a:lnTo>
                    <a:pt x="12311476" y="340359"/>
                  </a:lnTo>
                  <a:lnTo>
                    <a:pt x="12231156" y="350690"/>
                  </a:lnTo>
                  <a:close/>
                </a:path>
                <a:path w="18288000" h="381000">
                  <a:moveTo>
                    <a:pt x="13635626" y="342899"/>
                  </a:moveTo>
                  <a:lnTo>
                    <a:pt x="13632722" y="342899"/>
                  </a:lnTo>
                  <a:lnTo>
                    <a:pt x="13631876" y="340659"/>
                  </a:lnTo>
                  <a:lnTo>
                    <a:pt x="13631763" y="340359"/>
                  </a:lnTo>
                  <a:lnTo>
                    <a:pt x="13646219" y="340359"/>
                  </a:lnTo>
                  <a:lnTo>
                    <a:pt x="13650855" y="340659"/>
                  </a:lnTo>
                  <a:lnTo>
                    <a:pt x="13635626" y="342899"/>
                  </a:lnTo>
                  <a:close/>
                </a:path>
                <a:path w="18288000" h="381000">
                  <a:moveTo>
                    <a:pt x="13650855" y="340659"/>
                  </a:moveTo>
                  <a:lnTo>
                    <a:pt x="13646219" y="340359"/>
                  </a:lnTo>
                  <a:lnTo>
                    <a:pt x="13652891" y="340359"/>
                  </a:lnTo>
                  <a:lnTo>
                    <a:pt x="13650855" y="340659"/>
                  </a:lnTo>
                  <a:close/>
                </a:path>
                <a:path w="18288000" h="381000">
                  <a:moveTo>
                    <a:pt x="13693491" y="342899"/>
                  </a:moveTo>
                  <a:lnTo>
                    <a:pt x="13685545" y="342899"/>
                  </a:lnTo>
                  <a:lnTo>
                    <a:pt x="13650855" y="340659"/>
                  </a:lnTo>
                  <a:lnTo>
                    <a:pt x="13652891" y="340359"/>
                  </a:lnTo>
                  <a:lnTo>
                    <a:pt x="13704041" y="340359"/>
                  </a:lnTo>
                  <a:lnTo>
                    <a:pt x="13693491" y="342899"/>
                  </a:lnTo>
                  <a:close/>
                </a:path>
                <a:path w="18288000" h="381000">
                  <a:moveTo>
                    <a:pt x="14024789" y="342899"/>
                  </a:moveTo>
                  <a:lnTo>
                    <a:pt x="13853932" y="342899"/>
                  </a:lnTo>
                  <a:lnTo>
                    <a:pt x="13822280" y="340359"/>
                  </a:lnTo>
                  <a:lnTo>
                    <a:pt x="14015459" y="340359"/>
                  </a:lnTo>
                  <a:lnTo>
                    <a:pt x="14024789" y="342899"/>
                  </a:lnTo>
                  <a:close/>
                </a:path>
                <a:path w="18288000" h="381000">
                  <a:moveTo>
                    <a:pt x="14519459" y="342899"/>
                  </a:moveTo>
                  <a:lnTo>
                    <a:pt x="14465425" y="342899"/>
                  </a:lnTo>
                  <a:lnTo>
                    <a:pt x="14523935" y="340359"/>
                  </a:lnTo>
                  <a:lnTo>
                    <a:pt x="14519459" y="342899"/>
                  </a:lnTo>
                  <a:close/>
                </a:path>
                <a:path w="18288000" h="381000">
                  <a:moveTo>
                    <a:pt x="15328968" y="342899"/>
                  </a:moveTo>
                  <a:lnTo>
                    <a:pt x="15326411" y="342899"/>
                  </a:lnTo>
                  <a:lnTo>
                    <a:pt x="15351989" y="340359"/>
                  </a:lnTo>
                  <a:lnTo>
                    <a:pt x="15328968" y="342899"/>
                  </a:lnTo>
                  <a:close/>
                </a:path>
                <a:path w="18288000" h="381000">
                  <a:moveTo>
                    <a:pt x="15588914" y="342899"/>
                  </a:moveTo>
                  <a:lnTo>
                    <a:pt x="15436778" y="342899"/>
                  </a:lnTo>
                  <a:lnTo>
                    <a:pt x="15436214" y="340659"/>
                  </a:lnTo>
                  <a:lnTo>
                    <a:pt x="15436139" y="340359"/>
                  </a:lnTo>
                  <a:lnTo>
                    <a:pt x="15612573" y="340359"/>
                  </a:lnTo>
                  <a:lnTo>
                    <a:pt x="15588914" y="342899"/>
                  </a:lnTo>
                  <a:close/>
                </a:path>
                <a:path w="18288000" h="381000">
                  <a:moveTo>
                    <a:pt x="15704391" y="342899"/>
                  </a:moveTo>
                  <a:lnTo>
                    <a:pt x="15625682" y="342899"/>
                  </a:lnTo>
                  <a:lnTo>
                    <a:pt x="15612573" y="340359"/>
                  </a:lnTo>
                  <a:lnTo>
                    <a:pt x="15687445" y="340359"/>
                  </a:lnTo>
                  <a:lnTo>
                    <a:pt x="15704391" y="342899"/>
                  </a:lnTo>
                  <a:close/>
                </a:path>
                <a:path w="18288000" h="381000">
                  <a:moveTo>
                    <a:pt x="16419416" y="342899"/>
                  </a:moveTo>
                  <a:lnTo>
                    <a:pt x="16370489" y="342899"/>
                  </a:lnTo>
                  <a:lnTo>
                    <a:pt x="16358339" y="340359"/>
                  </a:lnTo>
                  <a:lnTo>
                    <a:pt x="16407266" y="340359"/>
                  </a:lnTo>
                  <a:lnTo>
                    <a:pt x="16419416" y="342899"/>
                  </a:lnTo>
                  <a:close/>
                </a:path>
                <a:path w="18288000" h="381000">
                  <a:moveTo>
                    <a:pt x="16442115" y="343402"/>
                  </a:moveTo>
                  <a:lnTo>
                    <a:pt x="16399004" y="343402"/>
                  </a:lnTo>
                  <a:lnTo>
                    <a:pt x="16396158" y="342899"/>
                  </a:lnTo>
                  <a:lnTo>
                    <a:pt x="16423134" y="342899"/>
                  </a:lnTo>
                  <a:lnTo>
                    <a:pt x="16434325" y="340359"/>
                  </a:lnTo>
                  <a:lnTo>
                    <a:pt x="16442115" y="343402"/>
                  </a:lnTo>
                  <a:close/>
                </a:path>
                <a:path w="18288000" h="381000">
                  <a:moveTo>
                    <a:pt x="16810123" y="346709"/>
                  </a:moveTo>
                  <a:lnTo>
                    <a:pt x="16807747" y="346709"/>
                  </a:lnTo>
                  <a:lnTo>
                    <a:pt x="16784225" y="340359"/>
                  </a:lnTo>
                  <a:lnTo>
                    <a:pt x="16819808" y="340359"/>
                  </a:lnTo>
                  <a:lnTo>
                    <a:pt x="16810123" y="346709"/>
                  </a:lnTo>
                  <a:close/>
                </a:path>
                <a:path w="18288000" h="381000">
                  <a:moveTo>
                    <a:pt x="16959307" y="342899"/>
                  </a:moveTo>
                  <a:lnTo>
                    <a:pt x="16825244" y="342899"/>
                  </a:lnTo>
                  <a:lnTo>
                    <a:pt x="16819808" y="340359"/>
                  </a:lnTo>
                  <a:lnTo>
                    <a:pt x="16955470" y="340359"/>
                  </a:lnTo>
                  <a:lnTo>
                    <a:pt x="16959307" y="342899"/>
                  </a:lnTo>
                  <a:close/>
                </a:path>
                <a:path w="18288000" h="381000">
                  <a:moveTo>
                    <a:pt x="17144586" y="346709"/>
                  </a:moveTo>
                  <a:lnTo>
                    <a:pt x="17141642" y="346709"/>
                  </a:lnTo>
                  <a:lnTo>
                    <a:pt x="17137837" y="340359"/>
                  </a:lnTo>
                  <a:lnTo>
                    <a:pt x="17191213" y="340359"/>
                  </a:lnTo>
                  <a:lnTo>
                    <a:pt x="17187057" y="342899"/>
                  </a:lnTo>
                  <a:lnTo>
                    <a:pt x="17162032" y="342899"/>
                  </a:lnTo>
                  <a:lnTo>
                    <a:pt x="17161930" y="343402"/>
                  </a:lnTo>
                  <a:lnTo>
                    <a:pt x="17144586" y="346709"/>
                  </a:lnTo>
                  <a:close/>
                </a:path>
                <a:path w="18288000" h="381000">
                  <a:moveTo>
                    <a:pt x="284023" y="346709"/>
                  </a:moveTo>
                  <a:lnTo>
                    <a:pt x="274471" y="346709"/>
                  </a:lnTo>
                  <a:lnTo>
                    <a:pt x="200795" y="342899"/>
                  </a:lnTo>
                  <a:lnTo>
                    <a:pt x="210116" y="342899"/>
                  </a:lnTo>
                  <a:lnTo>
                    <a:pt x="210852" y="343402"/>
                  </a:lnTo>
                  <a:lnTo>
                    <a:pt x="282408" y="343402"/>
                  </a:lnTo>
                  <a:lnTo>
                    <a:pt x="284023" y="346709"/>
                  </a:lnTo>
                  <a:close/>
                </a:path>
                <a:path w="18288000" h="381000">
                  <a:moveTo>
                    <a:pt x="282408" y="343402"/>
                  </a:moveTo>
                  <a:lnTo>
                    <a:pt x="210852" y="343402"/>
                  </a:lnTo>
                  <a:lnTo>
                    <a:pt x="210116" y="342899"/>
                  </a:lnTo>
                  <a:lnTo>
                    <a:pt x="282163" y="342899"/>
                  </a:lnTo>
                  <a:lnTo>
                    <a:pt x="282408" y="343402"/>
                  </a:lnTo>
                  <a:close/>
                </a:path>
                <a:path w="18288000" h="381000">
                  <a:moveTo>
                    <a:pt x="302116" y="350396"/>
                  </a:moveTo>
                  <a:lnTo>
                    <a:pt x="299950" y="350396"/>
                  </a:lnTo>
                  <a:lnTo>
                    <a:pt x="293871" y="342899"/>
                  </a:lnTo>
                  <a:lnTo>
                    <a:pt x="349271" y="342899"/>
                  </a:lnTo>
                  <a:lnTo>
                    <a:pt x="316494" y="347979"/>
                  </a:lnTo>
                  <a:lnTo>
                    <a:pt x="302116" y="350396"/>
                  </a:lnTo>
                  <a:close/>
                </a:path>
                <a:path w="18288000" h="381000">
                  <a:moveTo>
                    <a:pt x="5326715" y="346709"/>
                  </a:moveTo>
                  <a:lnTo>
                    <a:pt x="5271906" y="346709"/>
                  </a:lnTo>
                  <a:lnTo>
                    <a:pt x="5274883" y="342899"/>
                  </a:lnTo>
                  <a:lnTo>
                    <a:pt x="5334901" y="342899"/>
                  </a:lnTo>
                  <a:lnTo>
                    <a:pt x="5326715" y="346709"/>
                  </a:lnTo>
                  <a:close/>
                </a:path>
                <a:path w="18288000" h="381000">
                  <a:moveTo>
                    <a:pt x="5465042" y="346709"/>
                  </a:moveTo>
                  <a:lnTo>
                    <a:pt x="5440598" y="346709"/>
                  </a:lnTo>
                  <a:lnTo>
                    <a:pt x="5404876" y="342899"/>
                  </a:lnTo>
                  <a:lnTo>
                    <a:pt x="5454252" y="342899"/>
                  </a:lnTo>
                  <a:lnTo>
                    <a:pt x="5465042" y="346709"/>
                  </a:lnTo>
                  <a:close/>
                </a:path>
                <a:path w="18288000" h="381000">
                  <a:moveTo>
                    <a:pt x="5512119" y="346709"/>
                  </a:moveTo>
                  <a:lnTo>
                    <a:pt x="5507318" y="346709"/>
                  </a:lnTo>
                  <a:lnTo>
                    <a:pt x="5471596" y="342899"/>
                  </a:lnTo>
                  <a:lnTo>
                    <a:pt x="5509613" y="342899"/>
                  </a:lnTo>
                  <a:lnTo>
                    <a:pt x="5512440" y="343402"/>
                  </a:lnTo>
                  <a:lnTo>
                    <a:pt x="5512243" y="345439"/>
                  </a:lnTo>
                  <a:lnTo>
                    <a:pt x="5512119" y="346709"/>
                  </a:lnTo>
                  <a:close/>
                </a:path>
                <a:path w="18288000" h="381000">
                  <a:moveTo>
                    <a:pt x="5512442" y="343402"/>
                  </a:moveTo>
                  <a:lnTo>
                    <a:pt x="5509613" y="342899"/>
                  </a:lnTo>
                  <a:lnTo>
                    <a:pt x="5512491" y="342899"/>
                  </a:lnTo>
                  <a:lnTo>
                    <a:pt x="5512442" y="343402"/>
                  </a:lnTo>
                  <a:close/>
                </a:path>
                <a:path w="18288000" h="381000">
                  <a:moveTo>
                    <a:pt x="5988592" y="346709"/>
                  </a:moveTo>
                  <a:lnTo>
                    <a:pt x="5934443" y="346709"/>
                  </a:lnTo>
                  <a:lnTo>
                    <a:pt x="5999971" y="342899"/>
                  </a:lnTo>
                  <a:lnTo>
                    <a:pt x="5998639" y="342899"/>
                  </a:lnTo>
                  <a:lnTo>
                    <a:pt x="5988592" y="346709"/>
                  </a:lnTo>
                  <a:close/>
                </a:path>
                <a:path w="18288000" h="381000">
                  <a:moveTo>
                    <a:pt x="8571104" y="346709"/>
                  </a:moveTo>
                  <a:lnTo>
                    <a:pt x="8447328" y="346709"/>
                  </a:lnTo>
                  <a:lnTo>
                    <a:pt x="8441746" y="342899"/>
                  </a:lnTo>
                  <a:lnTo>
                    <a:pt x="8565937" y="342899"/>
                  </a:lnTo>
                  <a:lnTo>
                    <a:pt x="8568440" y="343402"/>
                  </a:lnTo>
                  <a:lnTo>
                    <a:pt x="8570112" y="345439"/>
                  </a:lnTo>
                  <a:lnTo>
                    <a:pt x="8571104" y="346709"/>
                  </a:lnTo>
                  <a:close/>
                </a:path>
                <a:path w="18288000" h="381000">
                  <a:moveTo>
                    <a:pt x="8568520" y="343402"/>
                  </a:moveTo>
                  <a:lnTo>
                    <a:pt x="8565937" y="342899"/>
                  </a:lnTo>
                  <a:lnTo>
                    <a:pt x="8568128" y="342899"/>
                  </a:lnTo>
                  <a:lnTo>
                    <a:pt x="8568520" y="343402"/>
                  </a:lnTo>
                  <a:close/>
                </a:path>
                <a:path w="18288000" h="381000">
                  <a:moveTo>
                    <a:pt x="8861170" y="354220"/>
                  </a:moveTo>
                  <a:lnTo>
                    <a:pt x="8831276" y="354220"/>
                  </a:lnTo>
                  <a:lnTo>
                    <a:pt x="8791841" y="350396"/>
                  </a:lnTo>
                  <a:lnTo>
                    <a:pt x="8795864" y="350396"/>
                  </a:lnTo>
                  <a:lnTo>
                    <a:pt x="8807263" y="342899"/>
                  </a:lnTo>
                  <a:lnTo>
                    <a:pt x="8863546" y="342899"/>
                  </a:lnTo>
                  <a:lnTo>
                    <a:pt x="8868040" y="343402"/>
                  </a:lnTo>
                  <a:lnTo>
                    <a:pt x="8863853" y="346709"/>
                  </a:lnTo>
                  <a:lnTo>
                    <a:pt x="8839510" y="346709"/>
                  </a:lnTo>
                  <a:lnTo>
                    <a:pt x="8861170" y="354220"/>
                  </a:lnTo>
                  <a:close/>
                </a:path>
                <a:path w="18288000" h="381000">
                  <a:moveTo>
                    <a:pt x="8868053" y="343402"/>
                  </a:moveTo>
                  <a:lnTo>
                    <a:pt x="8863546" y="342899"/>
                  </a:lnTo>
                  <a:lnTo>
                    <a:pt x="8868691" y="342899"/>
                  </a:lnTo>
                  <a:lnTo>
                    <a:pt x="8868053" y="343402"/>
                  </a:lnTo>
                  <a:close/>
                </a:path>
                <a:path w="18288000" h="381000">
                  <a:moveTo>
                    <a:pt x="8927523" y="358128"/>
                  </a:moveTo>
                  <a:lnTo>
                    <a:pt x="8947108" y="350396"/>
                  </a:lnTo>
                  <a:lnTo>
                    <a:pt x="8941876" y="350396"/>
                  </a:lnTo>
                  <a:lnTo>
                    <a:pt x="8908975" y="347979"/>
                  </a:lnTo>
                  <a:lnTo>
                    <a:pt x="8868053" y="343402"/>
                  </a:lnTo>
                  <a:lnTo>
                    <a:pt x="8868691" y="342899"/>
                  </a:lnTo>
                  <a:lnTo>
                    <a:pt x="9058754" y="342899"/>
                  </a:lnTo>
                  <a:lnTo>
                    <a:pt x="9056055" y="343402"/>
                  </a:lnTo>
                  <a:lnTo>
                    <a:pt x="9020625" y="346709"/>
                  </a:lnTo>
                  <a:lnTo>
                    <a:pt x="9005533" y="346709"/>
                  </a:lnTo>
                  <a:lnTo>
                    <a:pt x="8927523" y="358128"/>
                  </a:lnTo>
                  <a:close/>
                </a:path>
                <a:path w="18288000" h="381000">
                  <a:moveTo>
                    <a:pt x="9056158" y="343402"/>
                  </a:moveTo>
                  <a:lnTo>
                    <a:pt x="9058754" y="342899"/>
                  </a:lnTo>
                  <a:lnTo>
                    <a:pt x="9061556" y="342899"/>
                  </a:lnTo>
                  <a:lnTo>
                    <a:pt x="9056158" y="343402"/>
                  </a:lnTo>
                  <a:close/>
                </a:path>
                <a:path w="18288000" h="381000">
                  <a:moveTo>
                    <a:pt x="9039867" y="350396"/>
                  </a:moveTo>
                  <a:lnTo>
                    <a:pt x="9013960" y="350396"/>
                  </a:lnTo>
                  <a:lnTo>
                    <a:pt x="9016635" y="346709"/>
                  </a:lnTo>
                  <a:lnTo>
                    <a:pt x="9038289" y="346709"/>
                  </a:lnTo>
                  <a:lnTo>
                    <a:pt x="9056158" y="343402"/>
                  </a:lnTo>
                  <a:lnTo>
                    <a:pt x="9061556" y="342899"/>
                  </a:lnTo>
                  <a:lnTo>
                    <a:pt x="9072731" y="342899"/>
                  </a:lnTo>
                  <a:lnTo>
                    <a:pt x="9077034" y="343402"/>
                  </a:lnTo>
                  <a:lnTo>
                    <a:pt x="9077197" y="343402"/>
                  </a:lnTo>
                  <a:lnTo>
                    <a:pt x="9039867" y="350396"/>
                  </a:lnTo>
                  <a:close/>
                </a:path>
                <a:path w="18288000" h="381000">
                  <a:moveTo>
                    <a:pt x="9428718" y="346709"/>
                  </a:moveTo>
                  <a:lnTo>
                    <a:pt x="9105359" y="346709"/>
                  </a:lnTo>
                  <a:lnTo>
                    <a:pt x="9072731" y="342899"/>
                  </a:lnTo>
                  <a:lnTo>
                    <a:pt x="9079879" y="342899"/>
                  </a:lnTo>
                  <a:lnTo>
                    <a:pt x="9077197" y="343402"/>
                  </a:lnTo>
                  <a:lnTo>
                    <a:pt x="9449714" y="343402"/>
                  </a:lnTo>
                  <a:lnTo>
                    <a:pt x="9428718" y="346709"/>
                  </a:lnTo>
                  <a:close/>
                </a:path>
                <a:path w="18288000" h="381000">
                  <a:moveTo>
                    <a:pt x="9449593" y="343402"/>
                  </a:moveTo>
                  <a:lnTo>
                    <a:pt x="9077197" y="343402"/>
                  </a:lnTo>
                  <a:lnTo>
                    <a:pt x="9079879" y="342899"/>
                  </a:lnTo>
                  <a:lnTo>
                    <a:pt x="9447913" y="342899"/>
                  </a:lnTo>
                  <a:lnTo>
                    <a:pt x="9449593" y="343402"/>
                  </a:lnTo>
                  <a:close/>
                </a:path>
                <a:path w="18288000" h="381000">
                  <a:moveTo>
                    <a:pt x="9449714" y="343402"/>
                  </a:moveTo>
                  <a:lnTo>
                    <a:pt x="9447913" y="342899"/>
                  </a:lnTo>
                  <a:lnTo>
                    <a:pt x="9452904" y="342899"/>
                  </a:lnTo>
                  <a:lnTo>
                    <a:pt x="9449714" y="343402"/>
                  </a:lnTo>
                  <a:close/>
                </a:path>
                <a:path w="18288000" h="381000">
                  <a:moveTo>
                    <a:pt x="9474113" y="350396"/>
                  </a:moveTo>
                  <a:lnTo>
                    <a:pt x="9472989" y="350396"/>
                  </a:lnTo>
                  <a:lnTo>
                    <a:pt x="9449714" y="343402"/>
                  </a:lnTo>
                  <a:lnTo>
                    <a:pt x="9452904" y="342899"/>
                  </a:lnTo>
                  <a:lnTo>
                    <a:pt x="9459576" y="342899"/>
                  </a:lnTo>
                  <a:lnTo>
                    <a:pt x="9472919" y="346709"/>
                  </a:lnTo>
                  <a:lnTo>
                    <a:pt x="9474779" y="346709"/>
                  </a:lnTo>
                  <a:lnTo>
                    <a:pt x="9474113" y="350396"/>
                  </a:lnTo>
                  <a:close/>
                </a:path>
                <a:path w="18288000" h="381000">
                  <a:moveTo>
                    <a:pt x="9922188" y="369569"/>
                  </a:moveTo>
                  <a:lnTo>
                    <a:pt x="9904768" y="369569"/>
                  </a:lnTo>
                  <a:lnTo>
                    <a:pt x="9895501" y="365759"/>
                  </a:lnTo>
                  <a:lnTo>
                    <a:pt x="9897842" y="361826"/>
                  </a:lnTo>
                  <a:lnTo>
                    <a:pt x="9928644" y="361826"/>
                  </a:lnTo>
                  <a:lnTo>
                    <a:pt x="9937641" y="350396"/>
                  </a:lnTo>
                  <a:lnTo>
                    <a:pt x="9927140" y="350396"/>
                  </a:lnTo>
                  <a:lnTo>
                    <a:pt x="9947657" y="342899"/>
                  </a:lnTo>
                  <a:lnTo>
                    <a:pt x="10027051" y="342899"/>
                  </a:lnTo>
                  <a:lnTo>
                    <a:pt x="10028197" y="343402"/>
                  </a:lnTo>
                  <a:lnTo>
                    <a:pt x="9956429" y="354220"/>
                  </a:lnTo>
                  <a:lnTo>
                    <a:pt x="9949166" y="354220"/>
                  </a:lnTo>
                  <a:lnTo>
                    <a:pt x="9971269" y="358128"/>
                  </a:lnTo>
                  <a:lnTo>
                    <a:pt x="9981832" y="358128"/>
                  </a:lnTo>
                  <a:lnTo>
                    <a:pt x="9898836" y="365759"/>
                  </a:lnTo>
                  <a:lnTo>
                    <a:pt x="9922188" y="369569"/>
                  </a:lnTo>
                  <a:close/>
                </a:path>
                <a:path w="18288000" h="381000">
                  <a:moveTo>
                    <a:pt x="10028321" y="343402"/>
                  </a:moveTo>
                  <a:lnTo>
                    <a:pt x="10027051" y="342899"/>
                  </a:lnTo>
                  <a:lnTo>
                    <a:pt x="10031661" y="342899"/>
                  </a:lnTo>
                  <a:lnTo>
                    <a:pt x="10028321" y="343402"/>
                  </a:lnTo>
                  <a:close/>
                </a:path>
                <a:path w="18288000" h="381000">
                  <a:moveTo>
                    <a:pt x="10162948" y="354220"/>
                  </a:moveTo>
                  <a:lnTo>
                    <a:pt x="10120138" y="354220"/>
                  </a:lnTo>
                  <a:lnTo>
                    <a:pt x="10037461" y="350396"/>
                  </a:lnTo>
                  <a:lnTo>
                    <a:pt x="10044149" y="350396"/>
                  </a:lnTo>
                  <a:lnTo>
                    <a:pt x="10032844" y="345439"/>
                  </a:lnTo>
                  <a:lnTo>
                    <a:pt x="10028321" y="343402"/>
                  </a:lnTo>
                  <a:lnTo>
                    <a:pt x="10031661" y="342899"/>
                  </a:lnTo>
                  <a:lnTo>
                    <a:pt x="10209997" y="342899"/>
                  </a:lnTo>
                  <a:lnTo>
                    <a:pt x="10197903" y="346709"/>
                  </a:lnTo>
                  <a:lnTo>
                    <a:pt x="10165518" y="346709"/>
                  </a:lnTo>
                  <a:lnTo>
                    <a:pt x="10162948" y="354220"/>
                  </a:lnTo>
                  <a:close/>
                </a:path>
                <a:path w="18288000" h="381000">
                  <a:moveTo>
                    <a:pt x="10309162" y="346709"/>
                  </a:moveTo>
                  <a:lnTo>
                    <a:pt x="10241776" y="346709"/>
                  </a:lnTo>
                  <a:lnTo>
                    <a:pt x="10245125" y="342899"/>
                  </a:lnTo>
                  <a:lnTo>
                    <a:pt x="10314744" y="342899"/>
                  </a:lnTo>
                  <a:lnTo>
                    <a:pt x="10309162" y="346709"/>
                  </a:lnTo>
                  <a:close/>
                </a:path>
                <a:path w="18288000" h="381000">
                  <a:moveTo>
                    <a:pt x="10555777" y="347173"/>
                  </a:moveTo>
                  <a:lnTo>
                    <a:pt x="10515348" y="347173"/>
                  </a:lnTo>
                  <a:lnTo>
                    <a:pt x="10516238" y="346709"/>
                  </a:lnTo>
                  <a:lnTo>
                    <a:pt x="10486157" y="346709"/>
                  </a:lnTo>
                  <a:lnTo>
                    <a:pt x="10448574" y="342899"/>
                  </a:lnTo>
                  <a:lnTo>
                    <a:pt x="10551013" y="342899"/>
                  </a:lnTo>
                  <a:lnTo>
                    <a:pt x="10555777" y="347173"/>
                  </a:lnTo>
                  <a:close/>
                </a:path>
                <a:path w="18288000" h="381000">
                  <a:moveTo>
                    <a:pt x="11152853" y="350396"/>
                  </a:moveTo>
                  <a:lnTo>
                    <a:pt x="11082273" y="350396"/>
                  </a:lnTo>
                  <a:lnTo>
                    <a:pt x="11114948" y="342899"/>
                  </a:lnTo>
                  <a:lnTo>
                    <a:pt x="11145634" y="342899"/>
                  </a:lnTo>
                  <a:lnTo>
                    <a:pt x="11152853" y="350396"/>
                  </a:lnTo>
                  <a:close/>
                </a:path>
                <a:path w="18288000" h="381000">
                  <a:moveTo>
                    <a:pt x="11522533" y="346709"/>
                  </a:moveTo>
                  <a:lnTo>
                    <a:pt x="11517831" y="346709"/>
                  </a:lnTo>
                  <a:lnTo>
                    <a:pt x="11478389" y="342899"/>
                  </a:lnTo>
                  <a:lnTo>
                    <a:pt x="11518441" y="342899"/>
                  </a:lnTo>
                  <a:lnTo>
                    <a:pt x="11522533" y="346709"/>
                  </a:lnTo>
                  <a:close/>
                </a:path>
                <a:path w="18288000" h="381000">
                  <a:moveTo>
                    <a:pt x="12685268" y="346709"/>
                  </a:moveTo>
                  <a:lnTo>
                    <a:pt x="12322521" y="346709"/>
                  </a:lnTo>
                  <a:lnTo>
                    <a:pt x="12319171" y="342899"/>
                  </a:lnTo>
                  <a:lnTo>
                    <a:pt x="12655873" y="342899"/>
                  </a:lnTo>
                  <a:lnTo>
                    <a:pt x="12685268" y="346709"/>
                  </a:lnTo>
                  <a:close/>
                </a:path>
                <a:path w="18288000" h="381000">
                  <a:moveTo>
                    <a:pt x="13398033" y="350396"/>
                  </a:moveTo>
                  <a:lnTo>
                    <a:pt x="12687004" y="350396"/>
                  </a:lnTo>
                  <a:lnTo>
                    <a:pt x="12688067" y="343402"/>
                  </a:lnTo>
                  <a:lnTo>
                    <a:pt x="12688144" y="342899"/>
                  </a:lnTo>
                  <a:lnTo>
                    <a:pt x="13365732" y="342899"/>
                  </a:lnTo>
                  <a:lnTo>
                    <a:pt x="13368966" y="343402"/>
                  </a:lnTo>
                  <a:lnTo>
                    <a:pt x="13398033" y="350396"/>
                  </a:lnTo>
                  <a:close/>
                </a:path>
                <a:path w="18288000" h="381000">
                  <a:moveTo>
                    <a:pt x="13368966" y="343402"/>
                  </a:moveTo>
                  <a:lnTo>
                    <a:pt x="13365732" y="342899"/>
                  </a:lnTo>
                  <a:lnTo>
                    <a:pt x="13366878" y="342899"/>
                  </a:lnTo>
                  <a:lnTo>
                    <a:pt x="13368966" y="343402"/>
                  </a:lnTo>
                  <a:close/>
                </a:path>
                <a:path w="18288000" h="381000">
                  <a:moveTo>
                    <a:pt x="13874187" y="350690"/>
                  </a:moveTo>
                  <a:lnTo>
                    <a:pt x="13835367" y="350690"/>
                  </a:lnTo>
                  <a:lnTo>
                    <a:pt x="13833853" y="350396"/>
                  </a:lnTo>
                  <a:lnTo>
                    <a:pt x="13826718" y="350396"/>
                  </a:lnTo>
                  <a:lnTo>
                    <a:pt x="13861292" y="342899"/>
                  </a:lnTo>
                  <a:lnTo>
                    <a:pt x="13924327" y="342899"/>
                  </a:lnTo>
                  <a:lnTo>
                    <a:pt x="13924572" y="343402"/>
                  </a:lnTo>
                  <a:lnTo>
                    <a:pt x="13924823" y="343402"/>
                  </a:lnTo>
                  <a:lnTo>
                    <a:pt x="13882829" y="346709"/>
                  </a:lnTo>
                  <a:lnTo>
                    <a:pt x="13876716" y="346709"/>
                  </a:lnTo>
                  <a:lnTo>
                    <a:pt x="13874187" y="350690"/>
                  </a:lnTo>
                  <a:close/>
                </a:path>
                <a:path w="18288000" h="381000">
                  <a:moveTo>
                    <a:pt x="14027765" y="346709"/>
                  </a:moveTo>
                  <a:lnTo>
                    <a:pt x="13926187" y="346709"/>
                  </a:lnTo>
                  <a:lnTo>
                    <a:pt x="13924327" y="342899"/>
                  </a:lnTo>
                  <a:lnTo>
                    <a:pt x="13931203" y="342899"/>
                  </a:lnTo>
                  <a:lnTo>
                    <a:pt x="13924823" y="343402"/>
                  </a:lnTo>
                  <a:lnTo>
                    <a:pt x="14026267" y="343402"/>
                  </a:lnTo>
                  <a:lnTo>
                    <a:pt x="14027765" y="346709"/>
                  </a:lnTo>
                  <a:close/>
                </a:path>
                <a:path w="18288000" h="381000">
                  <a:moveTo>
                    <a:pt x="14026267" y="343402"/>
                  </a:moveTo>
                  <a:lnTo>
                    <a:pt x="13924823" y="343402"/>
                  </a:lnTo>
                  <a:lnTo>
                    <a:pt x="13931203" y="342899"/>
                  </a:lnTo>
                  <a:lnTo>
                    <a:pt x="14026039" y="342899"/>
                  </a:lnTo>
                  <a:lnTo>
                    <a:pt x="14026267" y="343402"/>
                  </a:lnTo>
                  <a:close/>
                </a:path>
                <a:path w="18288000" h="381000">
                  <a:moveTo>
                    <a:pt x="14094286" y="350396"/>
                  </a:moveTo>
                  <a:lnTo>
                    <a:pt x="14091406" y="350396"/>
                  </a:lnTo>
                  <a:lnTo>
                    <a:pt x="14074689" y="342899"/>
                  </a:lnTo>
                  <a:lnTo>
                    <a:pt x="14098454" y="342899"/>
                  </a:lnTo>
                  <a:lnTo>
                    <a:pt x="14114454" y="346709"/>
                  </a:lnTo>
                  <a:lnTo>
                    <a:pt x="14119849" y="346709"/>
                  </a:lnTo>
                  <a:lnTo>
                    <a:pt x="14094286" y="350396"/>
                  </a:lnTo>
                  <a:close/>
                </a:path>
                <a:path w="18288000" h="381000">
                  <a:moveTo>
                    <a:pt x="14190762" y="346709"/>
                  </a:moveTo>
                  <a:lnTo>
                    <a:pt x="14167165" y="346709"/>
                  </a:lnTo>
                  <a:lnTo>
                    <a:pt x="14171258" y="342899"/>
                  </a:lnTo>
                  <a:lnTo>
                    <a:pt x="14185552" y="342899"/>
                  </a:lnTo>
                  <a:lnTo>
                    <a:pt x="14190762" y="346709"/>
                  </a:lnTo>
                  <a:close/>
                </a:path>
                <a:path w="18288000" h="381000">
                  <a:moveTo>
                    <a:pt x="14308391" y="354220"/>
                  </a:moveTo>
                  <a:lnTo>
                    <a:pt x="14300082" y="354220"/>
                  </a:lnTo>
                  <a:lnTo>
                    <a:pt x="14309422" y="350396"/>
                  </a:lnTo>
                  <a:lnTo>
                    <a:pt x="14307596" y="350396"/>
                  </a:lnTo>
                  <a:lnTo>
                    <a:pt x="14284420" y="342899"/>
                  </a:lnTo>
                  <a:lnTo>
                    <a:pt x="14312852" y="342899"/>
                  </a:lnTo>
                  <a:lnTo>
                    <a:pt x="14338528" y="346709"/>
                  </a:lnTo>
                  <a:lnTo>
                    <a:pt x="14344368" y="346709"/>
                  </a:lnTo>
                  <a:lnTo>
                    <a:pt x="14308391" y="354220"/>
                  </a:lnTo>
                  <a:close/>
                </a:path>
                <a:path w="18288000" h="381000">
                  <a:moveTo>
                    <a:pt x="14367856" y="350396"/>
                  </a:moveTo>
                  <a:lnTo>
                    <a:pt x="14365703" y="350396"/>
                  </a:lnTo>
                  <a:lnTo>
                    <a:pt x="14401417" y="342899"/>
                  </a:lnTo>
                  <a:lnTo>
                    <a:pt x="14454101" y="342899"/>
                  </a:lnTo>
                  <a:lnTo>
                    <a:pt x="14367856" y="350396"/>
                  </a:lnTo>
                  <a:close/>
                </a:path>
                <a:path w="18288000" h="381000">
                  <a:moveTo>
                    <a:pt x="15337431" y="346709"/>
                  </a:moveTo>
                  <a:lnTo>
                    <a:pt x="14457709" y="346709"/>
                  </a:lnTo>
                  <a:lnTo>
                    <a:pt x="14455849" y="342899"/>
                  </a:lnTo>
                  <a:lnTo>
                    <a:pt x="15319943" y="342899"/>
                  </a:lnTo>
                  <a:lnTo>
                    <a:pt x="15337431" y="346709"/>
                  </a:lnTo>
                  <a:close/>
                </a:path>
                <a:path w="18288000" h="381000">
                  <a:moveTo>
                    <a:pt x="15588357" y="346709"/>
                  </a:moveTo>
                  <a:lnTo>
                    <a:pt x="15469960" y="346709"/>
                  </a:lnTo>
                  <a:lnTo>
                    <a:pt x="15431633" y="342899"/>
                  </a:lnTo>
                  <a:lnTo>
                    <a:pt x="15584635" y="342899"/>
                  </a:lnTo>
                  <a:lnTo>
                    <a:pt x="15588357" y="346709"/>
                  </a:lnTo>
                  <a:close/>
                </a:path>
                <a:path w="18288000" h="381000">
                  <a:moveTo>
                    <a:pt x="15674641" y="346709"/>
                  </a:moveTo>
                  <a:lnTo>
                    <a:pt x="15614603" y="346709"/>
                  </a:lnTo>
                  <a:lnTo>
                    <a:pt x="15629859" y="342899"/>
                  </a:lnTo>
                  <a:lnTo>
                    <a:pt x="15650826" y="342899"/>
                  </a:lnTo>
                  <a:lnTo>
                    <a:pt x="15674641" y="346709"/>
                  </a:lnTo>
                  <a:close/>
                </a:path>
                <a:path w="18288000" h="381000">
                  <a:moveTo>
                    <a:pt x="16417739" y="346709"/>
                  </a:moveTo>
                  <a:lnTo>
                    <a:pt x="16357971" y="346709"/>
                  </a:lnTo>
                  <a:lnTo>
                    <a:pt x="16374716" y="342899"/>
                  </a:lnTo>
                  <a:lnTo>
                    <a:pt x="16391879" y="342899"/>
                  </a:lnTo>
                  <a:lnTo>
                    <a:pt x="16398848" y="343402"/>
                  </a:lnTo>
                  <a:lnTo>
                    <a:pt x="16399004" y="343402"/>
                  </a:lnTo>
                  <a:lnTo>
                    <a:pt x="16417739" y="346709"/>
                  </a:lnTo>
                  <a:close/>
                </a:path>
                <a:path w="18288000" h="381000">
                  <a:moveTo>
                    <a:pt x="16450583" y="346709"/>
                  </a:moveTo>
                  <a:lnTo>
                    <a:pt x="16444718" y="346709"/>
                  </a:lnTo>
                  <a:lnTo>
                    <a:pt x="16391879" y="342899"/>
                  </a:lnTo>
                  <a:lnTo>
                    <a:pt x="16396158" y="342899"/>
                  </a:lnTo>
                  <a:lnTo>
                    <a:pt x="16399004" y="343402"/>
                  </a:lnTo>
                  <a:lnTo>
                    <a:pt x="16442115" y="343402"/>
                  </a:lnTo>
                  <a:lnTo>
                    <a:pt x="16450583" y="346709"/>
                  </a:lnTo>
                  <a:close/>
                </a:path>
                <a:path w="18288000" h="381000">
                  <a:moveTo>
                    <a:pt x="16919108" y="354220"/>
                  </a:moveTo>
                  <a:lnTo>
                    <a:pt x="16915364" y="354220"/>
                  </a:lnTo>
                  <a:lnTo>
                    <a:pt x="16909309" y="351789"/>
                  </a:lnTo>
                  <a:lnTo>
                    <a:pt x="16906012" y="350396"/>
                  </a:lnTo>
                  <a:lnTo>
                    <a:pt x="16906149" y="350396"/>
                  </a:lnTo>
                  <a:lnTo>
                    <a:pt x="16903102" y="347979"/>
                  </a:lnTo>
                  <a:lnTo>
                    <a:pt x="16902132" y="347173"/>
                  </a:lnTo>
                  <a:lnTo>
                    <a:pt x="16904273" y="346709"/>
                  </a:lnTo>
                  <a:lnTo>
                    <a:pt x="16824505" y="346709"/>
                  </a:lnTo>
                  <a:lnTo>
                    <a:pt x="16826365" y="342899"/>
                  </a:lnTo>
                  <a:lnTo>
                    <a:pt x="16961887" y="342899"/>
                  </a:lnTo>
                  <a:lnTo>
                    <a:pt x="16919108" y="354220"/>
                  </a:lnTo>
                  <a:close/>
                </a:path>
                <a:path w="18288000" h="381000">
                  <a:moveTo>
                    <a:pt x="17010705" y="350396"/>
                  </a:moveTo>
                  <a:lnTo>
                    <a:pt x="17004604" y="350396"/>
                  </a:lnTo>
                  <a:lnTo>
                    <a:pt x="16972069" y="346709"/>
                  </a:lnTo>
                  <a:lnTo>
                    <a:pt x="16975881" y="346709"/>
                  </a:lnTo>
                  <a:lnTo>
                    <a:pt x="16973276" y="342899"/>
                  </a:lnTo>
                  <a:lnTo>
                    <a:pt x="17036920" y="342899"/>
                  </a:lnTo>
                  <a:lnTo>
                    <a:pt x="17010705" y="350396"/>
                  </a:lnTo>
                  <a:close/>
                </a:path>
                <a:path w="18288000" h="381000">
                  <a:moveTo>
                    <a:pt x="17058914" y="346709"/>
                  </a:moveTo>
                  <a:lnTo>
                    <a:pt x="17055253" y="346709"/>
                  </a:lnTo>
                  <a:lnTo>
                    <a:pt x="17047451" y="342899"/>
                  </a:lnTo>
                  <a:lnTo>
                    <a:pt x="17078636" y="342899"/>
                  </a:lnTo>
                  <a:lnTo>
                    <a:pt x="17058914" y="346709"/>
                  </a:lnTo>
                  <a:close/>
                </a:path>
                <a:path w="18288000" h="381000">
                  <a:moveTo>
                    <a:pt x="17162030" y="343402"/>
                  </a:moveTo>
                  <a:lnTo>
                    <a:pt x="17162032" y="342899"/>
                  </a:lnTo>
                  <a:lnTo>
                    <a:pt x="17164680" y="342899"/>
                  </a:lnTo>
                  <a:lnTo>
                    <a:pt x="17162030" y="343402"/>
                  </a:lnTo>
                  <a:close/>
                </a:path>
                <a:path w="18288000" h="381000">
                  <a:moveTo>
                    <a:pt x="17199779" y="350396"/>
                  </a:moveTo>
                  <a:lnTo>
                    <a:pt x="17160512" y="350396"/>
                  </a:lnTo>
                  <a:lnTo>
                    <a:pt x="17161517" y="345439"/>
                  </a:lnTo>
                  <a:lnTo>
                    <a:pt x="17162030" y="343402"/>
                  </a:lnTo>
                  <a:lnTo>
                    <a:pt x="17164680" y="342899"/>
                  </a:lnTo>
                  <a:lnTo>
                    <a:pt x="17177379" y="342899"/>
                  </a:lnTo>
                  <a:lnTo>
                    <a:pt x="17243241" y="346709"/>
                  </a:lnTo>
                  <a:lnTo>
                    <a:pt x="17224425" y="346709"/>
                  </a:lnTo>
                  <a:lnTo>
                    <a:pt x="17223111" y="347173"/>
                  </a:lnTo>
                  <a:lnTo>
                    <a:pt x="17199779" y="350396"/>
                  </a:lnTo>
                  <a:close/>
                </a:path>
                <a:path w="18288000" h="381000">
                  <a:moveTo>
                    <a:pt x="17671299" y="350396"/>
                  </a:moveTo>
                  <a:lnTo>
                    <a:pt x="17647234" y="350396"/>
                  </a:lnTo>
                  <a:lnTo>
                    <a:pt x="17620500" y="342899"/>
                  </a:lnTo>
                  <a:lnTo>
                    <a:pt x="17664460" y="342899"/>
                  </a:lnTo>
                  <a:lnTo>
                    <a:pt x="17671299" y="350396"/>
                  </a:lnTo>
                  <a:close/>
                </a:path>
                <a:path w="18288000" h="381000">
                  <a:moveTo>
                    <a:pt x="156823" y="354220"/>
                  </a:moveTo>
                  <a:lnTo>
                    <a:pt x="151365" y="354220"/>
                  </a:lnTo>
                  <a:lnTo>
                    <a:pt x="144435" y="346709"/>
                  </a:lnTo>
                  <a:lnTo>
                    <a:pt x="220749" y="346709"/>
                  </a:lnTo>
                  <a:lnTo>
                    <a:pt x="156823" y="354220"/>
                  </a:lnTo>
                  <a:close/>
                </a:path>
                <a:path w="18288000" h="381000">
                  <a:moveTo>
                    <a:pt x="3318986" y="354220"/>
                  </a:moveTo>
                  <a:lnTo>
                    <a:pt x="3315625" y="354220"/>
                  </a:lnTo>
                  <a:lnTo>
                    <a:pt x="3313895" y="350396"/>
                  </a:lnTo>
                  <a:lnTo>
                    <a:pt x="3315955" y="350396"/>
                  </a:lnTo>
                  <a:lnTo>
                    <a:pt x="3338419" y="346709"/>
                  </a:lnTo>
                  <a:lnTo>
                    <a:pt x="3354375" y="346709"/>
                  </a:lnTo>
                  <a:lnTo>
                    <a:pt x="3356141" y="347173"/>
                  </a:lnTo>
                  <a:lnTo>
                    <a:pt x="3356536" y="347173"/>
                  </a:lnTo>
                  <a:lnTo>
                    <a:pt x="3318986" y="354220"/>
                  </a:lnTo>
                  <a:close/>
                </a:path>
                <a:path w="18288000" h="381000">
                  <a:moveTo>
                    <a:pt x="3386009" y="354220"/>
                  </a:moveTo>
                  <a:lnTo>
                    <a:pt x="3383011" y="354220"/>
                  </a:lnTo>
                  <a:lnTo>
                    <a:pt x="3354375" y="346709"/>
                  </a:lnTo>
                  <a:lnTo>
                    <a:pt x="3359003" y="346709"/>
                  </a:lnTo>
                  <a:lnTo>
                    <a:pt x="3356536" y="347173"/>
                  </a:lnTo>
                  <a:lnTo>
                    <a:pt x="3395654" y="347173"/>
                  </a:lnTo>
                  <a:lnTo>
                    <a:pt x="3386009" y="354220"/>
                  </a:lnTo>
                  <a:close/>
                </a:path>
                <a:path w="18288000" h="381000">
                  <a:moveTo>
                    <a:pt x="3395557" y="347173"/>
                  </a:moveTo>
                  <a:lnTo>
                    <a:pt x="3356536" y="347173"/>
                  </a:lnTo>
                  <a:lnTo>
                    <a:pt x="3359003" y="346709"/>
                  </a:lnTo>
                  <a:lnTo>
                    <a:pt x="3393368" y="346709"/>
                  </a:lnTo>
                  <a:lnTo>
                    <a:pt x="3395557" y="347173"/>
                  </a:lnTo>
                  <a:close/>
                </a:path>
                <a:path w="18288000" h="381000">
                  <a:moveTo>
                    <a:pt x="3395654" y="347173"/>
                  </a:moveTo>
                  <a:lnTo>
                    <a:pt x="3393368" y="346709"/>
                  </a:lnTo>
                  <a:lnTo>
                    <a:pt x="3396288" y="346709"/>
                  </a:lnTo>
                  <a:lnTo>
                    <a:pt x="3395654" y="347173"/>
                  </a:lnTo>
                  <a:close/>
                </a:path>
                <a:path w="18288000" h="381000">
                  <a:moveTo>
                    <a:pt x="5284528" y="354220"/>
                  </a:moveTo>
                  <a:lnTo>
                    <a:pt x="5281941" y="354220"/>
                  </a:lnTo>
                  <a:lnTo>
                    <a:pt x="5275369" y="350396"/>
                  </a:lnTo>
                  <a:lnTo>
                    <a:pt x="5276713" y="350396"/>
                  </a:lnTo>
                  <a:lnTo>
                    <a:pt x="5285622" y="346709"/>
                  </a:lnTo>
                  <a:lnTo>
                    <a:pt x="5304353" y="346709"/>
                  </a:lnTo>
                  <a:lnTo>
                    <a:pt x="5284528" y="354220"/>
                  </a:lnTo>
                  <a:close/>
                </a:path>
                <a:path w="18288000" h="381000">
                  <a:moveTo>
                    <a:pt x="5451755" y="354220"/>
                  </a:moveTo>
                  <a:lnTo>
                    <a:pt x="5449256" y="354220"/>
                  </a:lnTo>
                  <a:lnTo>
                    <a:pt x="5441300" y="350396"/>
                  </a:lnTo>
                  <a:lnTo>
                    <a:pt x="5442310" y="350396"/>
                  </a:lnTo>
                  <a:lnTo>
                    <a:pt x="5445795" y="346709"/>
                  </a:lnTo>
                  <a:lnTo>
                    <a:pt x="5467542" y="346709"/>
                  </a:lnTo>
                  <a:lnTo>
                    <a:pt x="5451755" y="354220"/>
                  </a:lnTo>
                  <a:close/>
                </a:path>
                <a:path w="18288000" h="381000">
                  <a:moveTo>
                    <a:pt x="5617462" y="354220"/>
                  </a:moveTo>
                  <a:lnTo>
                    <a:pt x="5607196" y="354220"/>
                  </a:lnTo>
                  <a:lnTo>
                    <a:pt x="5615095" y="346709"/>
                  </a:lnTo>
                  <a:lnTo>
                    <a:pt x="5950478" y="346709"/>
                  </a:lnTo>
                  <a:lnTo>
                    <a:pt x="5956024" y="347173"/>
                  </a:lnTo>
                  <a:lnTo>
                    <a:pt x="5953812" y="347979"/>
                  </a:lnTo>
                  <a:lnTo>
                    <a:pt x="5946831" y="350396"/>
                  </a:lnTo>
                  <a:lnTo>
                    <a:pt x="5679549" y="350396"/>
                  </a:lnTo>
                  <a:lnTo>
                    <a:pt x="5678965" y="350690"/>
                  </a:lnTo>
                  <a:lnTo>
                    <a:pt x="5679738" y="350690"/>
                  </a:lnTo>
                  <a:lnTo>
                    <a:pt x="5617462" y="354220"/>
                  </a:lnTo>
                  <a:close/>
                </a:path>
                <a:path w="18288000" h="381000">
                  <a:moveTo>
                    <a:pt x="5956144" y="347173"/>
                  </a:moveTo>
                  <a:lnTo>
                    <a:pt x="5950478" y="346709"/>
                  </a:lnTo>
                  <a:lnTo>
                    <a:pt x="5957482" y="346709"/>
                  </a:lnTo>
                  <a:lnTo>
                    <a:pt x="5956144" y="347173"/>
                  </a:lnTo>
                  <a:close/>
                </a:path>
                <a:path w="18288000" h="381000">
                  <a:moveTo>
                    <a:pt x="5997391" y="350396"/>
                  </a:moveTo>
                  <a:lnTo>
                    <a:pt x="5994633" y="350396"/>
                  </a:lnTo>
                  <a:lnTo>
                    <a:pt x="5956144" y="347173"/>
                  </a:lnTo>
                  <a:lnTo>
                    <a:pt x="5957482" y="346709"/>
                  </a:lnTo>
                  <a:lnTo>
                    <a:pt x="5985771" y="346709"/>
                  </a:lnTo>
                  <a:lnTo>
                    <a:pt x="5997391" y="350396"/>
                  </a:lnTo>
                  <a:close/>
                </a:path>
                <a:path w="18288000" h="381000">
                  <a:moveTo>
                    <a:pt x="7006871" y="350396"/>
                  </a:moveTo>
                  <a:lnTo>
                    <a:pt x="6995216" y="350396"/>
                  </a:lnTo>
                  <a:lnTo>
                    <a:pt x="7009934" y="346709"/>
                  </a:lnTo>
                  <a:lnTo>
                    <a:pt x="7023525" y="346709"/>
                  </a:lnTo>
                  <a:lnTo>
                    <a:pt x="7006871" y="350396"/>
                  </a:lnTo>
                  <a:close/>
                </a:path>
                <a:path w="18288000" h="381000">
                  <a:moveTo>
                    <a:pt x="8058619" y="350396"/>
                  </a:moveTo>
                  <a:lnTo>
                    <a:pt x="8049175" y="350396"/>
                  </a:lnTo>
                  <a:lnTo>
                    <a:pt x="7987204" y="346709"/>
                  </a:lnTo>
                  <a:lnTo>
                    <a:pt x="8068689" y="346709"/>
                  </a:lnTo>
                  <a:lnTo>
                    <a:pt x="8058619" y="350396"/>
                  </a:lnTo>
                  <a:close/>
                </a:path>
                <a:path w="18288000" h="381000">
                  <a:moveTo>
                    <a:pt x="8504801" y="358128"/>
                  </a:moveTo>
                  <a:lnTo>
                    <a:pt x="8502955" y="358128"/>
                  </a:lnTo>
                  <a:lnTo>
                    <a:pt x="8527741" y="350396"/>
                  </a:lnTo>
                  <a:lnTo>
                    <a:pt x="8519361" y="350396"/>
                  </a:lnTo>
                  <a:lnTo>
                    <a:pt x="8433376" y="346709"/>
                  </a:lnTo>
                  <a:lnTo>
                    <a:pt x="8574651" y="346709"/>
                  </a:lnTo>
                  <a:lnTo>
                    <a:pt x="8504801" y="358128"/>
                  </a:lnTo>
                  <a:close/>
                </a:path>
                <a:path w="18288000" h="381000">
                  <a:moveTo>
                    <a:pt x="8618945" y="365759"/>
                  </a:moveTo>
                  <a:lnTo>
                    <a:pt x="8558736" y="350396"/>
                  </a:lnTo>
                  <a:lnTo>
                    <a:pt x="8590662" y="350396"/>
                  </a:lnTo>
                  <a:lnTo>
                    <a:pt x="8580592" y="346709"/>
                  </a:lnTo>
                  <a:lnTo>
                    <a:pt x="8803022" y="346709"/>
                  </a:lnTo>
                  <a:lnTo>
                    <a:pt x="8728128" y="354220"/>
                  </a:lnTo>
                  <a:lnTo>
                    <a:pt x="8659516" y="354220"/>
                  </a:lnTo>
                  <a:lnTo>
                    <a:pt x="8660454" y="354775"/>
                  </a:lnTo>
                  <a:lnTo>
                    <a:pt x="8660612" y="354775"/>
                  </a:lnTo>
                  <a:lnTo>
                    <a:pt x="8650043" y="358128"/>
                  </a:lnTo>
                  <a:lnTo>
                    <a:pt x="8619937" y="358128"/>
                  </a:lnTo>
                  <a:lnTo>
                    <a:pt x="8625616" y="358704"/>
                  </a:lnTo>
                  <a:lnTo>
                    <a:pt x="8623772" y="360679"/>
                  </a:lnTo>
                  <a:lnTo>
                    <a:pt x="8618945" y="365759"/>
                  </a:lnTo>
                  <a:close/>
                </a:path>
                <a:path w="18288000" h="381000">
                  <a:moveTo>
                    <a:pt x="9460142" y="350690"/>
                  </a:moveTo>
                  <a:lnTo>
                    <a:pt x="9426591" y="350690"/>
                  </a:lnTo>
                  <a:lnTo>
                    <a:pt x="9426458" y="350396"/>
                  </a:lnTo>
                  <a:lnTo>
                    <a:pt x="9102084" y="350396"/>
                  </a:lnTo>
                  <a:lnTo>
                    <a:pt x="9086592" y="346709"/>
                  </a:lnTo>
                  <a:lnTo>
                    <a:pt x="9420452" y="346709"/>
                  </a:lnTo>
                  <a:lnTo>
                    <a:pt x="9460142" y="350690"/>
                  </a:lnTo>
                  <a:close/>
                </a:path>
                <a:path w="18288000" h="381000">
                  <a:moveTo>
                    <a:pt x="9528054" y="350396"/>
                  </a:moveTo>
                  <a:lnTo>
                    <a:pt x="9506164" y="350396"/>
                  </a:lnTo>
                  <a:lnTo>
                    <a:pt x="9478277" y="346709"/>
                  </a:lnTo>
                  <a:lnTo>
                    <a:pt x="9525565" y="346709"/>
                  </a:lnTo>
                  <a:lnTo>
                    <a:pt x="9528915" y="347173"/>
                  </a:lnTo>
                  <a:lnTo>
                    <a:pt x="9528745" y="347979"/>
                  </a:lnTo>
                  <a:lnTo>
                    <a:pt x="9528054" y="350396"/>
                  </a:lnTo>
                  <a:close/>
                </a:path>
                <a:path w="18288000" h="381000">
                  <a:moveTo>
                    <a:pt x="9528975" y="347173"/>
                  </a:moveTo>
                  <a:lnTo>
                    <a:pt x="9525565" y="346709"/>
                  </a:lnTo>
                  <a:lnTo>
                    <a:pt x="9529107" y="346709"/>
                  </a:lnTo>
                  <a:lnTo>
                    <a:pt x="9528975" y="347173"/>
                  </a:lnTo>
                  <a:close/>
                </a:path>
                <a:path w="18288000" h="381000">
                  <a:moveTo>
                    <a:pt x="9862650" y="350690"/>
                  </a:moveTo>
                  <a:lnTo>
                    <a:pt x="9836201" y="350690"/>
                  </a:lnTo>
                  <a:lnTo>
                    <a:pt x="9838432" y="350396"/>
                  </a:lnTo>
                  <a:lnTo>
                    <a:pt x="9552230" y="350396"/>
                  </a:lnTo>
                  <a:lnTo>
                    <a:pt x="9528986" y="347173"/>
                  </a:lnTo>
                  <a:lnTo>
                    <a:pt x="9529107" y="346709"/>
                  </a:lnTo>
                  <a:lnTo>
                    <a:pt x="9857396" y="346709"/>
                  </a:lnTo>
                  <a:lnTo>
                    <a:pt x="9862650" y="350690"/>
                  </a:lnTo>
                  <a:close/>
                </a:path>
                <a:path w="18288000" h="381000">
                  <a:moveTo>
                    <a:pt x="10185316" y="350396"/>
                  </a:moveTo>
                  <a:lnTo>
                    <a:pt x="10184314" y="350396"/>
                  </a:lnTo>
                  <a:lnTo>
                    <a:pt x="10184991" y="347173"/>
                  </a:lnTo>
                  <a:lnTo>
                    <a:pt x="10185089" y="346709"/>
                  </a:lnTo>
                  <a:lnTo>
                    <a:pt x="10197903" y="346709"/>
                  </a:lnTo>
                  <a:lnTo>
                    <a:pt x="10185316" y="350396"/>
                  </a:lnTo>
                  <a:close/>
                </a:path>
                <a:path w="18288000" h="381000">
                  <a:moveTo>
                    <a:pt x="10224280" y="365759"/>
                  </a:moveTo>
                  <a:lnTo>
                    <a:pt x="10212795" y="361826"/>
                  </a:lnTo>
                  <a:lnTo>
                    <a:pt x="10213028" y="361826"/>
                  </a:lnTo>
                  <a:lnTo>
                    <a:pt x="10197346" y="346709"/>
                  </a:lnTo>
                  <a:lnTo>
                    <a:pt x="10312281" y="346709"/>
                  </a:lnTo>
                  <a:lnTo>
                    <a:pt x="10282070" y="350396"/>
                  </a:lnTo>
                  <a:lnTo>
                    <a:pt x="10277669" y="350396"/>
                  </a:lnTo>
                  <a:lnTo>
                    <a:pt x="10319453" y="358128"/>
                  </a:lnTo>
                  <a:lnTo>
                    <a:pt x="10331852" y="358128"/>
                  </a:lnTo>
                  <a:lnTo>
                    <a:pt x="10224280" y="365759"/>
                  </a:lnTo>
                  <a:close/>
                </a:path>
                <a:path w="18288000" h="381000">
                  <a:moveTo>
                    <a:pt x="10494295" y="358128"/>
                  </a:moveTo>
                  <a:lnTo>
                    <a:pt x="10491400" y="358128"/>
                  </a:lnTo>
                  <a:lnTo>
                    <a:pt x="10482341" y="354220"/>
                  </a:lnTo>
                  <a:lnTo>
                    <a:pt x="10484307" y="354220"/>
                  </a:lnTo>
                  <a:lnTo>
                    <a:pt x="10491651" y="346709"/>
                  </a:lnTo>
                  <a:lnTo>
                    <a:pt x="10509309" y="346709"/>
                  </a:lnTo>
                  <a:lnTo>
                    <a:pt x="10515147" y="347173"/>
                  </a:lnTo>
                  <a:lnTo>
                    <a:pt x="10515348" y="347173"/>
                  </a:lnTo>
                  <a:lnTo>
                    <a:pt x="10494295" y="358128"/>
                  </a:lnTo>
                  <a:close/>
                </a:path>
                <a:path w="18288000" h="381000">
                  <a:moveTo>
                    <a:pt x="10559372" y="350396"/>
                  </a:moveTo>
                  <a:lnTo>
                    <a:pt x="10555787" y="350396"/>
                  </a:lnTo>
                  <a:lnTo>
                    <a:pt x="10509309" y="346709"/>
                  </a:lnTo>
                  <a:lnTo>
                    <a:pt x="10516238" y="346709"/>
                  </a:lnTo>
                  <a:lnTo>
                    <a:pt x="10515348" y="347173"/>
                  </a:lnTo>
                  <a:lnTo>
                    <a:pt x="10555777" y="347173"/>
                  </a:lnTo>
                  <a:lnTo>
                    <a:pt x="10559372" y="350396"/>
                  </a:lnTo>
                  <a:close/>
                </a:path>
                <a:path w="18288000" h="381000">
                  <a:moveTo>
                    <a:pt x="12341835" y="361826"/>
                  </a:moveTo>
                  <a:lnTo>
                    <a:pt x="12341125" y="361826"/>
                  </a:lnTo>
                  <a:lnTo>
                    <a:pt x="12336549" y="360679"/>
                  </a:lnTo>
                  <a:lnTo>
                    <a:pt x="12292470" y="346709"/>
                  </a:lnTo>
                  <a:lnTo>
                    <a:pt x="12539383" y="346709"/>
                  </a:lnTo>
                  <a:lnTo>
                    <a:pt x="12533961" y="350396"/>
                  </a:lnTo>
                  <a:lnTo>
                    <a:pt x="12537339" y="350396"/>
                  </a:lnTo>
                  <a:lnTo>
                    <a:pt x="12494559" y="354220"/>
                  </a:lnTo>
                  <a:lnTo>
                    <a:pt x="12351929" y="354220"/>
                  </a:lnTo>
                  <a:lnTo>
                    <a:pt x="12354105" y="354775"/>
                  </a:lnTo>
                  <a:lnTo>
                    <a:pt x="12341835" y="361826"/>
                  </a:lnTo>
                  <a:close/>
                </a:path>
                <a:path w="18288000" h="381000">
                  <a:moveTo>
                    <a:pt x="12633299" y="354220"/>
                  </a:moveTo>
                  <a:lnTo>
                    <a:pt x="12530240" y="354220"/>
                  </a:lnTo>
                  <a:lnTo>
                    <a:pt x="12545660" y="346709"/>
                  </a:lnTo>
                  <a:lnTo>
                    <a:pt x="12625590" y="346709"/>
                  </a:lnTo>
                  <a:lnTo>
                    <a:pt x="12664903" y="350396"/>
                  </a:lnTo>
                  <a:lnTo>
                    <a:pt x="12630763" y="350396"/>
                  </a:lnTo>
                  <a:lnTo>
                    <a:pt x="12631586" y="350690"/>
                  </a:lnTo>
                  <a:lnTo>
                    <a:pt x="12632200" y="351789"/>
                  </a:lnTo>
                  <a:lnTo>
                    <a:pt x="12633299" y="354220"/>
                  </a:lnTo>
                  <a:close/>
                </a:path>
                <a:path w="18288000" h="381000">
                  <a:moveTo>
                    <a:pt x="13511780" y="350396"/>
                  </a:moveTo>
                  <a:lnTo>
                    <a:pt x="13494418" y="350396"/>
                  </a:lnTo>
                  <a:lnTo>
                    <a:pt x="13478925" y="346709"/>
                  </a:lnTo>
                  <a:lnTo>
                    <a:pt x="13546690" y="346709"/>
                  </a:lnTo>
                  <a:lnTo>
                    <a:pt x="13547195" y="347173"/>
                  </a:lnTo>
                  <a:lnTo>
                    <a:pt x="13547340" y="347173"/>
                  </a:lnTo>
                  <a:lnTo>
                    <a:pt x="13511780" y="350396"/>
                  </a:lnTo>
                  <a:close/>
                </a:path>
                <a:path w="18288000" h="381000">
                  <a:moveTo>
                    <a:pt x="13564936" y="358128"/>
                  </a:moveTo>
                  <a:lnTo>
                    <a:pt x="13559125" y="358128"/>
                  </a:lnTo>
                  <a:lnTo>
                    <a:pt x="13546690" y="346709"/>
                  </a:lnTo>
                  <a:lnTo>
                    <a:pt x="13552448" y="346709"/>
                  </a:lnTo>
                  <a:lnTo>
                    <a:pt x="13547340" y="347173"/>
                  </a:lnTo>
                  <a:lnTo>
                    <a:pt x="13593237" y="347173"/>
                  </a:lnTo>
                  <a:lnTo>
                    <a:pt x="13589448" y="354220"/>
                  </a:lnTo>
                  <a:lnTo>
                    <a:pt x="13593562" y="354220"/>
                  </a:lnTo>
                  <a:lnTo>
                    <a:pt x="13564936" y="358128"/>
                  </a:lnTo>
                  <a:close/>
                </a:path>
                <a:path w="18288000" h="381000">
                  <a:moveTo>
                    <a:pt x="13593237" y="347173"/>
                  </a:moveTo>
                  <a:lnTo>
                    <a:pt x="13547340" y="347173"/>
                  </a:lnTo>
                  <a:lnTo>
                    <a:pt x="13552448" y="346709"/>
                  </a:lnTo>
                  <a:lnTo>
                    <a:pt x="13593486" y="346709"/>
                  </a:lnTo>
                  <a:lnTo>
                    <a:pt x="13593237" y="347173"/>
                  </a:lnTo>
                  <a:close/>
                </a:path>
                <a:path w="18288000" h="381000">
                  <a:moveTo>
                    <a:pt x="13811608" y="347173"/>
                  </a:moveTo>
                  <a:lnTo>
                    <a:pt x="13811976" y="346709"/>
                  </a:lnTo>
                  <a:lnTo>
                    <a:pt x="13816084" y="346709"/>
                  </a:lnTo>
                  <a:lnTo>
                    <a:pt x="13811608" y="347173"/>
                  </a:lnTo>
                  <a:close/>
                </a:path>
                <a:path w="18288000" h="381000">
                  <a:moveTo>
                    <a:pt x="14040494" y="350396"/>
                  </a:moveTo>
                  <a:lnTo>
                    <a:pt x="13954811" y="350396"/>
                  </a:lnTo>
                  <a:lnTo>
                    <a:pt x="13922277" y="346709"/>
                  </a:lnTo>
                  <a:lnTo>
                    <a:pt x="14026164" y="346709"/>
                  </a:lnTo>
                  <a:lnTo>
                    <a:pt x="14040494" y="350396"/>
                  </a:lnTo>
                  <a:close/>
                </a:path>
                <a:path w="18288000" h="381000">
                  <a:moveTo>
                    <a:pt x="14470559" y="365759"/>
                  </a:moveTo>
                  <a:lnTo>
                    <a:pt x="14427936" y="346709"/>
                  </a:lnTo>
                  <a:lnTo>
                    <a:pt x="14784922" y="346709"/>
                  </a:lnTo>
                  <a:lnTo>
                    <a:pt x="14789252" y="347173"/>
                  </a:lnTo>
                  <a:lnTo>
                    <a:pt x="14800016" y="350396"/>
                  </a:lnTo>
                  <a:lnTo>
                    <a:pt x="14788037" y="350396"/>
                  </a:lnTo>
                  <a:lnTo>
                    <a:pt x="14788830" y="350690"/>
                  </a:lnTo>
                  <a:lnTo>
                    <a:pt x="14789256" y="350690"/>
                  </a:lnTo>
                  <a:lnTo>
                    <a:pt x="14767858" y="354220"/>
                  </a:lnTo>
                  <a:lnTo>
                    <a:pt x="14523262" y="354220"/>
                  </a:lnTo>
                  <a:lnTo>
                    <a:pt x="14523880" y="354775"/>
                  </a:lnTo>
                  <a:lnTo>
                    <a:pt x="14524120" y="354775"/>
                  </a:lnTo>
                  <a:lnTo>
                    <a:pt x="14511375" y="358128"/>
                  </a:lnTo>
                  <a:lnTo>
                    <a:pt x="14481239" y="358128"/>
                  </a:lnTo>
                  <a:lnTo>
                    <a:pt x="14485756" y="358704"/>
                  </a:lnTo>
                  <a:lnTo>
                    <a:pt x="14470559" y="365759"/>
                  </a:lnTo>
                  <a:close/>
                </a:path>
                <a:path w="18288000" h="381000">
                  <a:moveTo>
                    <a:pt x="14789301" y="347173"/>
                  </a:moveTo>
                  <a:lnTo>
                    <a:pt x="14784922" y="346709"/>
                  </a:lnTo>
                  <a:lnTo>
                    <a:pt x="14787761" y="346709"/>
                  </a:lnTo>
                  <a:lnTo>
                    <a:pt x="14789301" y="347173"/>
                  </a:lnTo>
                  <a:close/>
                </a:path>
                <a:path w="18288000" h="381000">
                  <a:moveTo>
                    <a:pt x="15194248" y="350396"/>
                  </a:moveTo>
                  <a:lnTo>
                    <a:pt x="14819394" y="350396"/>
                  </a:lnTo>
                  <a:lnTo>
                    <a:pt x="14789301" y="347173"/>
                  </a:lnTo>
                  <a:lnTo>
                    <a:pt x="14787761" y="346709"/>
                  </a:lnTo>
                  <a:lnTo>
                    <a:pt x="15181085" y="346709"/>
                  </a:lnTo>
                  <a:lnTo>
                    <a:pt x="15184393" y="347173"/>
                  </a:lnTo>
                  <a:lnTo>
                    <a:pt x="15194248" y="350396"/>
                  </a:lnTo>
                  <a:close/>
                </a:path>
                <a:path w="18288000" h="381000">
                  <a:moveTo>
                    <a:pt x="15184426" y="347173"/>
                  </a:moveTo>
                  <a:lnTo>
                    <a:pt x="15181085" y="346709"/>
                  </a:lnTo>
                  <a:lnTo>
                    <a:pt x="15183015" y="346709"/>
                  </a:lnTo>
                  <a:lnTo>
                    <a:pt x="15184426" y="347173"/>
                  </a:lnTo>
                  <a:close/>
                </a:path>
                <a:path w="18288000" h="381000">
                  <a:moveTo>
                    <a:pt x="15209754" y="350396"/>
                  </a:moveTo>
                  <a:lnTo>
                    <a:pt x="15207422" y="350396"/>
                  </a:lnTo>
                  <a:lnTo>
                    <a:pt x="15184426" y="347173"/>
                  </a:lnTo>
                  <a:lnTo>
                    <a:pt x="15183015" y="346709"/>
                  </a:lnTo>
                  <a:lnTo>
                    <a:pt x="15205669" y="346709"/>
                  </a:lnTo>
                  <a:lnTo>
                    <a:pt x="15210680" y="347173"/>
                  </a:lnTo>
                  <a:lnTo>
                    <a:pt x="15210515" y="347979"/>
                  </a:lnTo>
                  <a:lnTo>
                    <a:pt x="15209754" y="350396"/>
                  </a:lnTo>
                  <a:close/>
                </a:path>
                <a:path w="18288000" h="381000">
                  <a:moveTo>
                    <a:pt x="15210770" y="347173"/>
                  </a:moveTo>
                  <a:lnTo>
                    <a:pt x="15205669" y="346709"/>
                  </a:lnTo>
                  <a:lnTo>
                    <a:pt x="15210916" y="346709"/>
                  </a:lnTo>
                  <a:lnTo>
                    <a:pt x="15210770" y="347173"/>
                  </a:lnTo>
                  <a:close/>
                </a:path>
                <a:path w="18288000" h="381000">
                  <a:moveTo>
                    <a:pt x="15248748" y="350396"/>
                  </a:moveTo>
                  <a:lnTo>
                    <a:pt x="15245563" y="350396"/>
                  </a:lnTo>
                  <a:lnTo>
                    <a:pt x="15210770" y="347173"/>
                  </a:lnTo>
                  <a:lnTo>
                    <a:pt x="15210916" y="346709"/>
                  </a:lnTo>
                  <a:lnTo>
                    <a:pt x="15242910" y="346709"/>
                  </a:lnTo>
                  <a:lnTo>
                    <a:pt x="15246396" y="347173"/>
                  </a:lnTo>
                  <a:lnTo>
                    <a:pt x="15246716" y="347173"/>
                  </a:lnTo>
                  <a:lnTo>
                    <a:pt x="15248748" y="350396"/>
                  </a:lnTo>
                  <a:close/>
                </a:path>
                <a:path w="18288000" h="381000">
                  <a:moveTo>
                    <a:pt x="15301173" y="354220"/>
                  </a:moveTo>
                  <a:lnTo>
                    <a:pt x="15299448" y="354220"/>
                  </a:lnTo>
                  <a:lnTo>
                    <a:pt x="15242910" y="346709"/>
                  </a:lnTo>
                  <a:lnTo>
                    <a:pt x="15246424" y="346709"/>
                  </a:lnTo>
                  <a:lnTo>
                    <a:pt x="15246716" y="347173"/>
                  </a:lnTo>
                  <a:lnTo>
                    <a:pt x="15269134" y="347173"/>
                  </a:lnTo>
                  <a:lnTo>
                    <a:pt x="15301173" y="354220"/>
                  </a:lnTo>
                  <a:close/>
                </a:path>
                <a:path w="18288000" h="381000">
                  <a:moveTo>
                    <a:pt x="15268915" y="347173"/>
                  </a:moveTo>
                  <a:lnTo>
                    <a:pt x="15246716" y="347173"/>
                  </a:lnTo>
                  <a:lnTo>
                    <a:pt x="15246424" y="346709"/>
                  </a:lnTo>
                  <a:lnTo>
                    <a:pt x="15264456" y="346709"/>
                  </a:lnTo>
                  <a:lnTo>
                    <a:pt x="15268915" y="347173"/>
                  </a:lnTo>
                  <a:close/>
                </a:path>
                <a:path w="18288000" h="381000">
                  <a:moveTo>
                    <a:pt x="15353591" y="354220"/>
                  </a:moveTo>
                  <a:lnTo>
                    <a:pt x="15336779" y="354220"/>
                  </a:lnTo>
                  <a:lnTo>
                    <a:pt x="15264456" y="346709"/>
                  </a:lnTo>
                  <a:lnTo>
                    <a:pt x="15267029" y="346709"/>
                  </a:lnTo>
                  <a:lnTo>
                    <a:pt x="15269134" y="347173"/>
                  </a:lnTo>
                  <a:lnTo>
                    <a:pt x="15339758" y="347173"/>
                  </a:lnTo>
                  <a:lnTo>
                    <a:pt x="15339419" y="350396"/>
                  </a:lnTo>
                  <a:lnTo>
                    <a:pt x="15352034" y="350396"/>
                  </a:lnTo>
                  <a:lnTo>
                    <a:pt x="15353591" y="354220"/>
                  </a:lnTo>
                  <a:close/>
                </a:path>
                <a:path w="18288000" h="381000">
                  <a:moveTo>
                    <a:pt x="15339758" y="347173"/>
                  </a:moveTo>
                  <a:lnTo>
                    <a:pt x="15269134" y="347173"/>
                  </a:lnTo>
                  <a:lnTo>
                    <a:pt x="15267029" y="346709"/>
                  </a:lnTo>
                  <a:lnTo>
                    <a:pt x="15339807" y="346709"/>
                  </a:lnTo>
                  <a:lnTo>
                    <a:pt x="15339758" y="347173"/>
                  </a:lnTo>
                  <a:close/>
                </a:path>
                <a:path w="18288000" h="381000">
                  <a:moveTo>
                    <a:pt x="15350531" y="347173"/>
                  </a:moveTo>
                  <a:lnTo>
                    <a:pt x="15350283" y="346709"/>
                  </a:lnTo>
                  <a:lnTo>
                    <a:pt x="15351991" y="346709"/>
                  </a:lnTo>
                  <a:lnTo>
                    <a:pt x="15350531" y="347173"/>
                  </a:lnTo>
                  <a:close/>
                </a:path>
                <a:path w="18288000" h="381000">
                  <a:moveTo>
                    <a:pt x="15567340" y="354220"/>
                  </a:moveTo>
                  <a:lnTo>
                    <a:pt x="15491752" y="354220"/>
                  </a:lnTo>
                  <a:lnTo>
                    <a:pt x="15467889" y="346709"/>
                  </a:lnTo>
                  <a:lnTo>
                    <a:pt x="15543109" y="346709"/>
                  </a:lnTo>
                  <a:lnTo>
                    <a:pt x="15567340" y="354220"/>
                  </a:lnTo>
                  <a:close/>
                </a:path>
                <a:path w="18288000" h="381000">
                  <a:moveTo>
                    <a:pt x="15592783" y="350690"/>
                  </a:moveTo>
                  <a:lnTo>
                    <a:pt x="15625329" y="346709"/>
                  </a:lnTo>
                  <a:lnTo>
                    <a:pt x="15632684" y="346709"/>
                  </a:lnTo>
                  <a:lnTo>
                    <a:pt x="15634776" y="347173"/>
                  </a:lnTo>
                  <a:lnTo>
                    <a:pt x="15592783" y="350690"/>
                  </a:lnTo>
                  <a:close/>
                </a:path>
                <a:path w="18288000" h="381000">
                  <a:moveTo>
                    <a:pt x="15634779" y="347173"/>
                  </a:moveTo>
                  <a:lnTo>
                    <a:pt x="15632684" y="346709"/>
                  </a:lnTo>
                  <a:lnTo>
                    <a:pt x="15640454" y="346709"/>
                  </a:lnTo>
                  <a:lnTo>
                    <a:pt x="15634779" y="347173"/>
                  </a:lnTo>
                  <a:close/>
                </a:path>
                <a:path w="18288000" h="381000">
                  <a:moveTo>
                    <a:pt x="15692798" y="358128"/>
                  </a:moveTo>
                  <a:lnTo>
                    <a:pt x="15623331" y="358128"/>
                  </a:lnTo>
                  <a:lnTo>
                    <a:pt x="15652013" y="350396"/>
                  </a:lnTo>
                  <a:lnTo>
                    <a:pt x="15649338" y="350396"/>
                  </a:lnTo>
                  <a:lnTo>
                    <a:pt x="15634779" y="347173"/>
                  </a:lnTo>
                  <a:lnTo>
                    <a:pt x="15640454" y="346709"/>
                  </a:lnTo>
                  <a:lnTo>
                    <a:pt x="15682923" y="346709"/>
                  </a:lnTo>
                  <a:lnTo>
                    <a:pt x="15692798" y="358128"/>
                  </a:lnTo>
                  <a:close/>
                </a:path>
                <a:path w="18288000" h="381000">
                  <a:moveTo>
                    <a:pt x="16333738" y="350690"/>
                  </a:moveTo>
                  <a:lnTo>
                    <a:pt x="16367537" y="346709"/>
                  </a:lnTo>
                  <a:lnTo>
                    <a:pt x="16375311" y="346709"/>
                  </a:lnTo>
                  <a:lnTo>
                    <a:pt x="16377209" y="347173"/>
                  </a:lnTo>
                  <a:lnTo>
                    <a:pt x="16333738" y="350690"/>
                  </a:lnTo>
                  <a:close/>
                </a:path>
                <a:path w="18288000" h="381000">
                  <a:moveTo>
                    <a:pt x="16377209" y="347173"/>
                  </a:moveTo>
                  <a:lnTo>
                    <a:pt x="16375311" y="346709"/>
                  </a:lnTo>
                  <a:lnTo>
                    <a:pt x="16383082" y="346709"/>
                  </a:lnTo>
                  <a:lnTo>
                    <a:pt x="16377209" y="347173"/>
                  </a:lnTo>
                  <a:close/>
                </a:path>
                <a:path w="18288000" h="381000">
                  <a:moveTo>
                    <a:pt x="16422375" y="350396"/>
                  </a:moveTo>
                  <a:lnTo>
                    <a:pt x="16390417" y="350396"/>
                  </a:lnTo>
                  <a:lnTo>
                    <a:pt x="16377209" y="347173"/>
                  </a:lnTo>
                  <a:lnTo>
                    <a:pt x="16383082" y="346709"/>
                  </a:lnTo>
                  <a:lnTo>
                    <a:pt x="16386354" y="346709"/>
                  </a:lnTo>
                  <a:lnTo>
                    <a:pt x="16422375" y="350396"/>
                  </a:lnTo>
                  <a:close/>
                </a:path>
                <a:path w="18288000" h="381000">
                  <a:moveTo>
                    <a:pt x="16887231" y="350396"/>
                  </a:moveTo>
                  <a:lnTo>
                    <a:pt x="16861675" y="350396"/>
                  </a:lnTo>
                  <a:lnTo>
                    <a:pt x="16870196" y="346709"/>
                  </a:lnTo>
                  <a:lnTo>
                    <a:pt x="16901501" y="346709"/>
                  </a:lnTo>
                  <a:lnTo>
                    <a:pt x="16902085" y="347173"/>
                  </a:lnTo>
                  <a:lnTo>
                    <a:pt x="16887231" y="350396"/>
                  </a:lnTo>
                  <a:close/>
                </a:path>
                <a:path w="18288000" h="381000">
                  <a:moveTo>
                    <a:pt x="16902132" y="347173"/>
                  </a:moveTo>
                  <a:lnTo>
                    <a:pt x="16901501" y="346709"/>
                  </a:lnTo>
                  <a:lnTo>
                    <a:pt x="16904273" y="346709"/>
                  </a:lnTo>
                  <a:lnTo>
                    <a:pt x="16902132" y="347173"/>
                  </a:lnTo>
                  <a:close/>
                </a:path>
                <a:path w="18288000" h="381000">
                  <a:moveTo>
                    <a:pt x="17223147" y="347173"/>
                  </a:moveTo>
                  <a:lnTo>
                    <a:pt x="17224425" y="346709"/>
                  </a:lnTo>
                  <a:lnTo>
                    <a:pt x="17226504" y="346709"/>
                  </a:lnTo>
                  <a:lnTo>
                    <a:pt x="17223147" y="347173"/>
                  </a:lnTo>
                  <a:close/>
                </a:path>
                <a:path w="18288000" h="381000">
                  <a:moveTo>
                    <a:pt x="17216529" y="350396"/>
                  </a:moveTo>
                  <a:lnTo>
                    <a:pt x="17213967" y="350396"/>
                  </a:lnTo>
                  <a:lnTo>
                    <a:pt x="17223147" y="347173"/>
                  </a:lnTo>
                  <a:lnTo>
                    <a:pt x="17226504" y="346709"/>
                  </a:lnTo>
                  <a:lnTo>
                    <a:pt x="17257198" y="346709"/>
                  </a:lnTo>
                  <a:lnTo>
                    <a:pt x="17216529" y="350396"/>
                  </a:lnTo>
                  <a:close/>
                </a:path>
                <a:path w="18288000" h="381000">
                  <a:moveTo>
                    <a:pt x="9531961" y="358128"/>
                  </a:moveTo>
                  <a:lnTo>
                    <a:pt x="9526124" y="358128"/>
                  </a:lnTo>
                  <a:lnTo>
                    <a:pt x="9528986" y="347173"/>
                  </a:lnTo>
                  <a:lnTo>
                    <a:pt x="9552230" y="350396"/>
                  </a:lnTo>
                  <a:lnTo>
                    <a:pt x="9595728" y="350396"/>
                  </a:lnTo>
                  <a:lnTo>
                    <a:pt x="9595330" y="350690"/>
                  </a:lnTo>
                  <a:lnTo>
                    <a:pt x="9595663" y="350690"/>
                  </a:lnTo>
                  <a:lnTo>
                    <a:pt x="9531961" y="358128"/>
                  </a:lnTo>
                  <a:close/>
                </a:path>
                <a:path w="18288000" h="381000">
                  <a:moveTo>
                    <a:pt x="13874212" y="358128"/>
                  </a:moveTo>
                  <a:lnTo>
                    <a:pt x="13795031" y="358128"/>
                  </a:lnTo>
                  <a:lnTo>
                    <a:pt x="13776619" y="350396"/>
                  </a:lnTo>
                  <a:lnTo>
                    <a:pt x="13780450" y="350396"/>
                  </a:lnTo>
                  <a:lnTo>
                    <a:pt x="13811608" y="347173"/>
                  </a:lnTo>
                  <a:lnTo>
                    <a:pt x="13810858" y="347979"/>
                  </a:lnTo>
                  <a:lnTo>
                    <a:pt x="13805368" y="354220"/>
                  </a:lnTo>
                  <a:lnTo>
                    <a:pt x="13853557" y="354220"/>
                  </a:lnTo>
                  <a:lnTo>
                    <a:pt x="13874212" y="358128"/>
                  </a:lnTo>
                  <a:close/>
                </a:path>
                <a:path w="18288000" h="381000">
                  <a:moveTo>
                    <a:pt x="15352026" y="350396"/>
                  </a:moveTo>
                  <a:lnTo>
                    <a:pt x="15340372" y="350396"/>
                  </a:lnTo>
                  <a:lnTo>
                    <a:pt x="15350531" y="347173"/>
                  </a:lnTo>
                  <a:lnTo>
                    <a:pt x="15350884" y="347979"/>
                  </a:lnTo>
                  <a:lnTo>
                    <a:pt x="15352026" y="350396"/>
                  </a:lnTo>
                  <a:close/>
                </a:path>
                <a:path w="18288000" h="381000">
                  <a:moveTo>
                    <a:pt x="5519621" y="350690"/>
                  </a:moveTo>
                  <a:lnTo>
                    <a:pt x="5519463" y="350690"/>
                  </a:lnTo>
                  <a:lnTo>
                    <a:pt x="5519342" y="350396"/>
                  </a:lnTo>
                  <a:lnTo>
                    <a:pt x="5520445" y="350396"/>
                  </a:lnTo>
                  <a:lnTo>
                    <a:pt x="5519621" y="350690"/>
                  </a:lnTo>
                  <a:close/>
                </a:path>
                <a:path w="18288000" h="381000">
                  <a:moveTo>
                    <a:pt x="5525643" y="358128"/>
                  </a:moveTo>
                  <a:lnTo>
                    <a:pt x="5525487" y="358128"/>
                  </a:lnTo>
                  <a:lnTo>
                    <a:pt x="5554877" y="350396"/>
                  </a:lnTo>
                  <a:lnTo>
                    <a:pt x="5585527" y="350396"/>
                  </a:lnTo>
                  <a:lnTo>
                    <a:pt x="5572382" y="354220"/>
                  </a:lnTo>
                  <a:lnTo>
                    <a:pt x="5593767" y="354220"/>
                  </a:lnTo>
                  <a:lnTo>
                    <a:pt x="5525643" y="358128"/>
                  </a:lnTo>
                  <a:close/>
                </a:path>
                <a:path w="18288000" h="381000">
                  <a:moveTo>
                    <a:pt x="5937268" y="354220"/>
                  </a:moveTo>
                  <a:lnTo>
                    <a:pt x="5671939" y="354220"/>
                  </a:lnTo>
                  <a:lnTo>
                    <a:pt x="5679549" y="350396"/>
                  </a:lnTo>
                  <a:lnTo>
                    <a:pt x="5684918" y="350396"/>
                  </a:lnTo>
                  <a:lnTo>
                    <a:pt x="5679738" y="350690"/>
                  </a:lnTo>
                  <a:lnTo>
                    <a:pt x="5946051" y="350690"/>
                  </a:lnTo>
                  <a:lnTo>
                    <a:pt x="5937268" y="354220"/>
                  </a:lnTo>
                  <a:close/>
                </a:path>
                <a:path w="18288000" h="381000">
                  <a:moveTo>
                    <a:pt x="5946051" y="350690"/>
                  </a:moveTo>
                  <a:lnTo>
                    <a:pt x="5679738" y="350690"/>
                  </a:lnTo>
                  <a:lnTo>
                    <a:pt x="5684918" y="350396"/>
                  </a:lnTo>
                  <a:lnTo>
                    <a:pt x="5946781" y="350396"/>
                  </a:lnTo>
                  <a:lnTo>
                    <a:pt x="5946051" y="350690"/>
                  </a:lnTo>
                  <a:close/>
                </a:path>
                <a:path w="18288000" h="381000">
                  <a:moveTo>
                    <a:pt x="7010182" y="354220"/>
                  </a:moveTo>
                  <a:lnTo>
                    <a:pt x="7008453" y="354220"/>
                  </a:lnTo>
                  <a:lnTo>
                    <a:pt x="6992541" y="350396"/>
                  </a:lnTo>
                  <a:lnTo>
                    <a:pt x="7004994" y="350396"/>
                  </a:lnTo>
                  <a:lnTo>
                    <a:pt x="7010182" y="354220"/>
                  </a:lnTo>
                  <a:close/>
                </a:path>
                <a:path w="18288000" h="381000">
                  <a:moveTo>
                    <a:pt x="8068157" y="354220"/>
                  </a:moveTo>
                  <a:lnTo>
                    <a:pt x="8050965" y="354220"/>
                  </a:lnTo>
                  <a:lnTo>
                    <a:pt x="8054771" y="350396"/>
                  </a:lnTo>
                  <a:lnTo>
                    <a:pt x="8056741" y="350396"/>
                  </a:lnTo>
                  <a:lnTo>
                    <a:pt x="8068157" y="354220"/>
                  </a:lnTo>
                  <a:close/>
                </a:path>
                <a:path w="18288000" h="381000">
                  <a:moveTo>
                    <a:pt x="8911472" y="350690"/>
                  </a:moveTo>
                  <a:lnTo>
                    <a:pt x="8911326" y="350690"/>
                  </a:lnTo>
                  <a:lnTo>
                    <a:pt x="8910882" y="350396"/>
                  </a:lnTo>
                  <a:lnTo>
                    <a:pt x="8911924" y="350396"/>
                  </a:lnTo>
                  <a:lnTo>
                    <a:pt x="8911472" y="350690"/>
                  </a:lnTo>
                  <a:close/>
                </a:path>
                <a:path w="18288000" h="381000">
                  <a:moveTo>
                    <a:pt x="9103766" y="358128"/>
                  </a:moveTo>
                  <a:lnTo>
                    <a:pt x="9102191" y="358128"/>
                  </a:lnTo>
                  <a:lnTo>
                    <a:pt x="9092984" y="350396"/>
                  </a:lnTo>
                  <a:lnTo>
                    <a:pt x="9110822" y="350396"/>
                  </a:lnTo>
                  <a:lnTo>
                    <a:pt x="9111471" y="350690"/>
                  </a:lnTo>
                  <a:lnTo>
                    <a:pt x="9111601" y="350690"/>
                  </a:lnTo>
                  <a:lnTo>
                    <a:pt x="9103766" y="358128"/>
                  </a:lnTo>
                  <a:close/>
                </a:path>
                <a:path w="18288000" h="381000">
                  <a:moveTo>
                    <a:pt x="9137454" y="361826"/>
                  </a:moveTo>
                  <a:lnTo>
                    <a:pt x="9136887" y="361826"/>
                  </a:lnTo>
                  <a:lnTo>
                    <a:pt x="9133570" y="360679"/>
                  </a:lnTo>
                  <a:lnTo>
                    <a:pt x="9110822" y="350396"/>
                  </a:lnTo>
                  <a:lnTo>
                    <a:pt x="9111910" y="350396"/>
                  </a:lnTo>
                  <a:lnTo>
                    <a:pt x="9111601" y="350690"/>
                  </a:lnTo>
                  <a:lnTo>
                    <a:pt x="9186971" y="350690"/>
                  </a:lnTo>
                  <a:lnTo>
                    <a:pt x="9174515" y="354220"/>
                  </a:lnTo>
                  <a:lnTo>
                    <a:pt x="9145046" y="354220"/>
                  </a:lnTo>
                  <a:lnTo>
                    <a:pt x="9149010" y="354775"/>
                  </a:lnTo>
                  <a:lnTo>
                    <a:pt x="9149363" y="354775"/>
                  </a:lnTo>
                  <a:lnTo>
                    <a:pt x="9137454" y="361826"/>
                  </a:lnTo>
                  <a:close/>
                </a:path>
                <a:path w="18288000" h="381000">
                  <a:moveTo>
                    <a:pt x="9186725" y="350690"/>
                  </a:moveTo>
                  <a:lnTo>
                    <a:pt x="9111601" y="350690"/>
                  </a:lnTo>
                  <a:lnTo>
                    <a:pt x="9111910" y="350396"/>
                  </a:lnTo>
                  <a:lnTo>
                    <a:pt x="9186300" y="350396"/>
                  </a:lnTo>
                  <a:lnTo>
                    <a:pt x="9186725" y="350690"/>
                  </a:lnTo>
                  <a:close/>
                </a:path>
                <a:path w="18288000" h="381000">
                  <a:moveTo>
                    <a:pt x="9260519" y="354220"/>
                  </a:moveTo>
                  <a:lnTo>
                    <a:pt x="9191835" y="354220"/>
                  </a:lnTo>
                  <a:lnTo>
                    <a:pt x="9186300" y="350396"/>
                  </a:lnTo>
                  <a:lnTo>
                    <a:pt x="9188006" y="350396"/>
                  </a:lnTo>
                  <a:lnTo>
                    <a:pt x="9186971" y="350690"/>
                  </a:lnTo>
                  <a:lnTo>
                    <a:pt x="9328224" y="350690"/>
                  </a:lnTo>
                  <a:lnTo>
                    <a:pt x="9260519" y="354220"/>
                  </a:lnTo>
                  <a:close/>
                </a:path>
                <a:path w="18288000" h="381000">
                  <a:moveTo>
                    <a:pt x="9323471" y="350690"/>
                  </a:moveTo>
                  <a:lnTo>
                    <a:pt x="9186971" y="350690"/>
                  </a:lnTo>
                  <a:lnTo>
                    <a:pt x="9188006" y="350396"/>
                  </a:lnTo>
                  <a:lnTo>
                    <a:pt x="9320682" y="350396"/>
                  </a:lnTo>
                  <a:lnTo>
                    <a:pt x="9323471" y="350690"/>
                  </a:lnTo>
                  <a:close/>
                </a:path>
                <a:path w="18288000" h="381000">
                  <a:moveTo>
                    <a:pt x="9385474" y="358128"/>
                  </a:moveTo>
                  <a:lnTo>
                    <a:pt x="9361635" y="358128"/>
                  </a:lnTo>
                  <a:lnTo>
                    <a:pt x="9363084" y="354220"/>
                  </a:lnTo>
                  <a:lnTo>
                    <a:pt x="9357004" y="354220"/>
                  </a:lnTo>
                  <a:lnTo>
                    <a:pt x="9320682" y="350396"/>
                  </a:lnTo>
                  <a:lnTo>
                    <a:pt x="9333855" y="350396"/>
                  </a:lnTo>
                  <a:lnTo>
                    <a:pt x="9328224" y="350690"/>
                  </a:lnTo>
                  <a:lnTo>
                    <a:pt x="9369804" y="350690"/>
                  </a:lnTo>
                  <a:lnTo>
                    <a:pt x="9385474" y="358128"/>
                  </a:lnTo>
                  <a:close/>
                </a:path>
                <a:path w="18288000" h="381000">
                  <a:moveTo>
                    <a:pt x="9369196" y="350690"/>
                  </a:moveTo>
                  <a:lnTo>
                    <a:pt x="9328224" y="350690"/>
                  </a:lnTo>
                  <a:lnTo>
                    <a:pt x="9333855" y="350396"/>
                  </a:lnTo>
                  <a:lnTo>
                    <a:pt x="9364999" y="350396"/>
                  </a:lnTo>
                  <a:lnTo>
                    <a:pt x="9369196" y="350690"/>
                  </a:lnTo>
                  <a:close/>
                </a:path>
                <a:path w="18288000" h="381000">
                  <a:moveTo>
                    <a:pt x="9428188" y="354220"/>
                  </a:moveTo>
                  <a:lnTo>
                    <a:pt x="9419655" y="354220"/>
                  </a:lnTo>
                  <a:lnTo>
                    <a:pt x="9364999" y="350396"/>
                  </a:lnTo>
                  <a:lnTo>
                    <a:pt x="9369185" y="350396"/>
                  </a:lnTo>
                  <a:lnTo>
                    <a:pt x="9369804" y="350690"/>
                  </a:lnTo>
                  <a:lnTo>
                    <a:pt x="9426591" y="350690"/>
                  </a:lnTo>
                  <a:lnTo>
                    <a:pt x="9428188" y="354220"/>
                  </a:lnTo>
                  <a:close/>
                </a:path>
                <a:path w="18288000" h="381000">
                  <a:moveTo>
                    <a:pt x="9426348" y="350690"/>
                  </a:moveTo>
                  <a:lnTo>
                    <a:pt x="9369804" y="350690"/>
                  </a:lnTo>
                  <a:lnTo>
                    <a:pt x="9369185" y="350396"/>
                  </a:lnTo>
                  <a:lnTo>
                    <a:pt x="9424681" y="350396"/>
                  </a:lnTo>
                  <a:lnTo>
                    <a:pt x="9426348" y="350690"/>
                  </a:lnTo>
                  <a:close/>
                </a:path>
                <a:path w="18288000" h="381000">
                  <a:moveTo>
                    <a:pt x="9491619" y="358128"/>
                  </a:moveTo>
                  <a:lnTo>
                    <a:pt x="9468588" y="358128"/>
                  </a:lnTo>
                  <a:lnTo>
                    <a:pt x="9424681" y="350396"/>
                  </a:lnTo>
                  <a:lnTo>
                    <a:pt x="9426458" y="350396"/>
                  </a:lnTo>
                  <a:lnTo>
                    <a:pt x="9426591" y="350690"/>
                  </a:lnTo>
                  <a:lnTo>
                    <a:pt x="9460142" y="350690"/>
                  </a:lnTo>
                  <a:lnTo>
                    <a:pt x="9495346" y="354220"/>
                  </a:lnTo>
                  <a:lnTo>
                    <a:pt x="9502852" y="354220"/>
                  </a:lnTo>
                  <a:lnTo>
                    <a:pt x="9491619" y="358128"/>
                  </a:lnTo>
                  <a:close/>
                </a:path>
                <a:path w="18288000" h="381000">
                  <a:moveTo>
                    <a:pt x="9696453" y="358128"/>
                  </a:moveTo>
                  <a:lnTo>
                    <a:pt x="9677931" y="358128"/>
                  </a:lnTo>
                  <a:lnTo>
                    <a:pt x="9573571" y="354220"/>
                  </a:lnTo>
                  <a:lnTo>
                    <a:pt x="9590540" y="354220"/>
                  </a:lnTo>
                  <a:lnTo>
                    <a:pt x="9595728" y="350396"/>
                  </a:lnTo>
                  <a:lnTo>
                    <a:pt x="9598177" y="350396"/>
                  </a:lnTo>
                  <a:lnTo>
                    <a:pt x="9595663" y="350690"/>
                  </a:lnTo>
                  <a:lnTo>
                    <a:pt x="9696453" y="350690"/>
                  </a:lnTo>
                  <a:lnTo>
                    <a:pt x="9696453" y="358128"/>
                  </a:lnTo>
                  <a:close/>
                </a:path>
                <a:path w="18288000" h="381000">
                  <a:moveTo>
                    <a:pt x="9696006" y="350690"/>
                  </a:moveTo>
                  <a:lnTo>
                    <a:pt x="9595663" y="350690"/>
                  </a:lnTo>
                  <a:lnTo>
                    <a:pt x="9598177" y="350396"/>
                  </a:lnTo>
                  <a:lnTo>
                    <a:pt x="9693350" y="350396"/>
                  </a:lnTo>
                  <a:lnTo>
                    <a:pt x="9696006" y="350690"/>
                  </a:lnTo>
                  <a:close/>
                </a:path>
                <a:path w="18288000" h="381000">
                  <a:moveTo>
                    <a:pt x="9809374" y="354220"/>
                  </a:moveTo>
                  <a:lnTo>
                    <a:pt x="9727943" y="354220"/>
                  </a:lnTo>
                  <a:lnTo>
                    <a:pt x="9693350" y="350396"/>
                  </a:lnTo>
                  <a:lnTo>
                    <a:pt x="9696453" y="350396"/>
                  </a:lnTo>
                  <a:lnTo>
                    <a:pt x="9696453" y="350690"/>
                  </a:lnTo>
                  <a:lnTo>
                    <a:pt x="9836201" y="350690"/>
                  </a:lnTo>
                  <a:lnTo>
                    <a:pt x="9809374" y="354220"/>
                  </a:lnTo>
                  <a:close/>
                </a:path>
                <a:path w="18288000" h="381000">
                  <a:moveTo>
                    <a:pt x="9835437" y="350690"/>
                  </a:moveTo>
                  <a:lnTo>
                    <a:pt x="9696453" y="350690"/>
                  </a:lnTo>
                  <a:lnTo>
                    <a:pt x="9696453" y="350396"/>
                  </a:lnTo>
                  <a:lnTo>
                    <a:pt x="9833126" y="350396"/>
                  </a:lnTo>
                  <a:lnTo>
                    <a:pt x="9835437" y="350690"/>
                  </a:lnTo>
                  <a:close/>
                </a:path>
                <a:path w="18288000" h="381000">
                  <a:moveTo>
                    <a:pt x="9867309" y="354220"/>
                  </a:moveTo>
                  <a:lnTo>
                    <a:pt x="9863221" y="354220"/>
                  </a:lnTo>
                  <a:lnTo>
                    <a:pt x="9833126" y="350396"/>
                  </a:lnTo>
                  <a:lnTo>
                    <a:pt x="9838432" y="350396"/>
                  </a:lnTo>
                  <a:lnTo>
                    <a:pt x="9836201" y="350690"/>
                  </a:lnTo>
                  <a:lnTo>
                    <a:pt x="9862650" y="350690"/>
                  </a:lnTo>
                  <a:lnTo>
                    <a:pt x="9867309" y="354220"/>
                  </a:lnTo>
                  <a:close/>
                </a:path>
                <a:path w="18288000" h="381000">
                  <a:moveTo>
                    <a:pt x="11144028" y="354220"/>
                  </a:moveTo>
                  <a:lnTo>
                    <a:pt x="11130635" y="354220"/>
                  </a:lnTo>
                  <a:lnTo>
                    <a:pt x="11075978" y="350396"/>
                  </a:lnTo>
                  <a:lnTo>
                    <a:pt x="11154060" y="350396"/>
                  </a:lnTo>
                  <a:lnTo>
                    <a:pt x="11144028" y="354220"/>
                  </a:lnTo>
                  <a:close/>
                </a:path>
                <a:path w="18288000" h="381000">
                  <a:moveTo>
                    <a:pt x="12631703" y="350690"/>
                  </a:moveTo>
                  <a:lnTo>
                    <a:pt x="12630763" y="350396"/>
                  </a:lnTo>
                  <a:lnTo>
                    <a:pt x="12631570" y="350396"/>
                  </a:lnTo>
                  <a:lnTo>
                    <a:pt x="12631703" y="350690"/>
                  </a:lnTo>
                  <a:close/>
                </a:path>
                <a:path w="18288000" h="381000">
                  <a:moveTo>
                    <a:pt x="12700198" y="354220"/>
                  </a:moveTo>
                  <a:lnTo>
                    <a:pt x="12641487" y="354220"/>
                  </a:lnTo>
                  <a:lnTo>
                    <a:pt x="12634671" y="351789"/>
                  </a:lnTo>
                  <a:lnTo>
                    <a:pt x="12631703" y="350690"/>
                  </a:lnTo>
                  <a:lnTo>
                    <a:pt x="12631570" y="350396"/>
                  </a:lnTo>
                  <a:lnTo>
                    <a:pt x="12665086" y="350396"/>
                  </a:lnTo>
                  <a:lnTo>
                    <a:pt x="12700198" y="354220"/>
                  </a:lnTo>
                  <a:close/>
                </a:path>
                <a:path w="18288000" h="381000">
                  <a:moveTo>
                    <a:pt x="13381357" y="354775"/>
                  </a:moveTo>
                  <a:lnTo>
                    <a:pt x="12801600" y="354775"/>
                  </a:lnTo>
                  <a:lnTo>
                    <a:pt x="12811278" y="354220"/>
                  </a:lnTo>
                  <a:lnTo>
                    <a:pt x="12748674" y="354220"/>
                  </a:lnTo>
                  <a:lnTo>
                    <a:pt x="12680873" y="350396"/>
                  </a:lnTo>
                  <a:lnTo>
                    <a:pt x="13367118" y="350396"/>
                  </a:lnTo>
                  <a:lnTo>
                    <a:pt x="13381357" y="354775"/>
                  </a:lnTo>
                  <a:close/>
                </a:path>
                <a:path w="18288000" h="381000">
                  <a:moveTo>
                    <a:pt x="13428642" y="365759"/>
                  </a:moveTo>
                  <a:lnTo>
                    <a:pt x="13401954" y="365759"/>
                  </a:lnTo>
                  <a:lnTo>
                    <a:pt x="13416344" y="350396"/>
                  </a:lnTo>
                  <a:lnTo>
                    <a:pt x="13481404" y="350396"/>
                  </a:lnTo>
                  <a:lnTo>
                    <a:pt x="13471718" y="354220"/>
                  </a:lnTo>
                  <a:lnTo>
                    <a:pt x="13470045" y="354220"/>
                  </a:lnTo>
                  <a:lnTo>
                    <a:pt x="13470769" y="358128"/>
                  </a:lnTo>
                  <a:lnTo>
                    <a:pt x="13494701" y="358128"/>
                  </a:lnTo>
                  <a:lnTo>
                    <a:pt x="13491801" y="361826"/>
                  </a:lnTo>
                  <a:lnTo>
                    <a:pt x="13419281" y="361826"/>
                  </a:lnTo>
                  <a:lnTo>
                    <a:pt x="13428642" y="365759"/>
                  </a:lnTo>
                  <a:close/>
                </a:path>
                <a:path w="18288000" h="381000">
                  <a:moveTo>
                    <a:pt x="13561510" y="361826"/>
                  </a:moveTo>
                  <a:lnTo>
                    <a:pt x="13561257" y="361826"/>
                  </a:lnTo>
                  <a:lnTo>
                    <a:pt x="13483132" y="350396"/>
                  </a:lnTo>
                  <a:lnTo>
                    <a:pt x="13506774" y="350396"/>
                  </a:lnTo>
                  <a:lnTo>
                    <a:pt x="13561510" y="361826"/>
                  </a:lnTo>
                  <a:close/>
                </a:path>
                <a:path w="18288000" h="381000">
                  <a:moveTo>
                    <a:pt x="13853571" y="354220"/>
                  </a:moveTo>
                  <a:lnTo>
                    <a:pt x="13832172" y="354220"/>
                  </a:lnTo>
                  <a:lnTo>
                    <a:pt x="13824562" y="350396"/>
                  </a:lnTo>
                  <a:lnTo>
                    <a:pt x="13832611" y="350396"/>
                  </a:lnTo>
                  <a:lnTo>
                    <a:pt x="13835188" y="350690"/>
                  </a:lnTo>
                  <a:lnTo>
                    <a:pt x="13835367" y="350690"/>
                  </a:lnTo>
                  <a:lnTo>
                    <a:pt x="13853571" y="354220"/>
                  </a:lnTo>
                  <a:close/>
                </a:path>
                <a:path w="18288000" h="381000">
                  <a:moveTo>
                    <a:pt x="13871944" y="354220"/>
                  </a:moveTo>
                  <a:lnTo>
                    <a:pt x="13866167" y="354220"/>
                  </a:lnTo>
                  <a:lnTo>
                    <a:pt x="13832611" y="350396"/>
                  </a:lnTo>
                  <a:lnTo>
                    <a:pt x="13833853" y="350396"/>
                  </a:lnTo>
                  <a:lnTo>
                    <a:pt x="13835367" y="350690"/>
                  </a:lnTo>
                  <a:lnTo>
                    <a:pt x="13874187" y="350690"/>
                  </a:lnTo>
                  <a:lnTo>
                    <a:pt x="13871944" y="354220"/>
                  </a:lnTo>
                  <a:close/>
                </a:path>
                <a:path w="18288000" h="381000">
                  <a:moveTo>
                    <a:pt x="13965035" y="354220"/>
                  </a:moveTo>
                  <a:lnTo>
                    <a:pt x="13959459" y="354220"/>
                  </a:lnTo>
                  <a:lnTo>
                    <a:pt x="13957383" y="350396"/>
                  </a:lnTo>
                  <a:lnTo>
                    <a:pt x="13993731" y="350396"/>
                  </a:lnTo>
                  <a:lnTo>
                    <a:pt x="13994511" y="350690"/>
                  </a:lnTo>
                  <a:lnTo>
                    <a:pt x="13995056" y="350690"/>
                  </a:lnTo>
                  <a:lnTo>
                    <a:pt x="13965035" y="354220"/>
                  </a:lnTo>
                  <a:close/>
                </a:path>
                <a:path w="18288000" h="381000">
                  <a:moveTo>
                    <a:pt x="14021712" y="358128"/>
                  </a:moveTo>
                  <a:lnTo>
                    <a:pt x="14014269" y="358128"/>
                  </a:lnTo>
                  <a:lnTo>
                    <a:pt x="13993731" y="350396"/>
                  </a:lnTo>
                  <a:lnTo>
                    <a:pt x="13997553" y="350396"/>
                  </a:lnTo>
                  <a:lnTo>
                    <a:pt x="13995056" y="350690"/>
                  </a:lnTo>
                  <a:lnTo>
                    <a:pt x="14016812" y="350690"/>
                  </a:lnTo>
                  <a:lnTo>
                    <a:pt x="14047790" y="354220"/>
                  </a:lnTo>
                  <a:lnTo>
                    <a:pt x="14015552" y="354220"/>
                  </a:lnTo>
                  <a:lnTo>
                    <a:pt x="14021712" y="358128"/>
                  </a:lnTo>
                  <a:close/>
                </a:path>
                <a:path w="18288000" h="381000">
                  <a:moveTo>
                    <a:pt x="14016812" y="350690"/>
                  </a:moveTo>
                  <a:lnTo>
                    <a:pt x="13995056" y="350690"/>
                  </a:lnTo>
                  <a:lnTo>
                    <a:pt x="13997553" y="350396"/>
                  </a:lnTo>
                  <a:lnTo>
                    <a:pt x="14014235" y="350396"/>
                  </a:lnTo>
                  <a:lnTo>
                    <a:pt x="14016812" y="350690"/>
                  </a:lnTo>
                  <a:close/>
                </a:path>
                <a:path w="18288000" h="381000">
                  <a:moveTo>
                    <a:pt x="14811165" y="358128"/>
                  </a:moveTo>
                  <a:lnTo>
                    <a:pt x="14808928" y="358128"/>
                  </a:lnTo>
                  <a:lnTo>
                    <a:pt x="14788037" y="350396"/>
                  </a:lnTo>
                  <a:lnTo>
                    <a:pt x="14791035" y="350396"/>
                  </a:lnTo>
                  <a:lnTo>
                    <a:pt x="14789256" y="350690"/>
                  </a:lnTo>
                  <a:lnTo>
                    <a:pt x="14800914" y="350690"/>
                  </a:lnTo>
                  <a:lnTo>
                    <a:pt x="14811018" y="354220"/>
                  </a:lnTo>
                  <a:lnTo>
                    <a:pt x="14813079" y="354220"/>
                  </a:lnTo>
                  <a:lnTo>
                    <a:pt x="14811165" y="358128"/>
                  </a:lnTo>
                  <a:close/>
                </a:path>
                <a:path w="18288000" h="381000">
                  <a:moveTo>
                    <a:pt x="14800914" y="350690"/>
                  </a:moveTo>
                  <a:lnTo>
                    <a:pt x="14789256" y="350690"/>
                  </a:lnTo>
                  <a:lnTo>
                    <a:pt x="14791035" y="350396"/>
                  </a:lnTo>
                  <a:lnTo>
                    <a:pt x="14800073" y="350396"/>
                  </a:lnTo>
                  <a:lnTo>
                    <a:pt x="14800914" y="350690"/>
                  </a:lnTo>
                  <a:close/>
                </a:path>
                <a:path w="18288000" h="381000">
                  <a:moveTo>
                    <a:pt x="14859012" y="365759"/>
                  </a:moveTo>
                  <a:lnTo>
                    <a:pt x="14863518" y="360679"/>
                  </a:lnTo>
                  <a:lnTo>
                    <a:pt x="14898582" y="358128"/>
                  </a:lnTo>
                  <a:lnTo>
                    <a:pt x="14819270" y="358128"/>
                  </a:lnTo>
                  <a:lnTo>
                    <a:pt x="14822336" y="350690"/>
                  </a:lnTo>
                  <a:lnTo>
                    <a:pt x="14822457" y="350396"/>
                  </a:lnTo>
                  <a:lnTo>
                    <a:pt x="15195995" y="350396"/>
                  </a:lnTo>
                  <a:lnTo>
                    <a:pt x="15176926" y="358561"/>
                  </a:lnTo>
                  <a:lnTo>
                    <a:pt x="15206980" y="358561"/>
                  </a:lnTo>
                  <a:lnTo>
                    <a:pt x="15200397" y="361826"/>
                  </a:lnTo>
                  <a:lnTo>
                    <a:pt x="14934293" y="361826"/>
                  </a:lnTo>
                  <a:lnTo>
                    <a:pt x="14859012" y="365759"/>
                  </a:lnTo>
                  <a:close/>
                </a:path>
                <a:path w="18288000" h="381000">
                  <a:moveTo>
                    <a:pt x="16430167" y="358128"/>
                  </a:moveTo>
                  <a:lnTo>
                    <a:pt x="16361570" y="358128"/>
                  </a:lnTo>
                  <a:lnTo>
                    <a:pt x="16393085" y="350396"/>
                  </a:lnTo>
                  <a:lnTo>
                    <a:pt x="16425210" y="350396"/>
                  </a:lnTo>
                  <a:lnTo>
                    <a:pt x="16430167" y="358128"/>
                  </a:lnTo>
                  <a:close/>
                </a:path>
                <a:path w="18288000" h="381000">
                  <a:moveTo>
                    <a:pt x="16899685" y="354220"/>
                  </a:moveTo>
                  <a:lnTo>
                    <a:pt x="16894331" y="354220"/>
                  </a:lnTo>
                  <a:lnTo>
                    <a:pt x="16857663" y="350396"/>
                  </a:lnTo>
                  <a:lnTo>
                    <a:pt x="16896225" y="350396"/>
                  </a:lnTo>
                  <a:lnTo>
                    <a:pt x="16899685" y="354220"/>
                  </a:lnTo>
                  <a:close/>
                </a:path>
                <a:path w="18288000" h="381000">
                  <a:moveTo>
                    <a:pt x="17021241" y="358128"/>
                  </a:moveTo>
                  <a:lnTo>
                    <a:pt x="17014810" y="358128"/>
                  </a:lnTo>
                  <a:lnTo>
                    <a:pt x="17007020" y="350396"/>
                  </a:lnTo>
                  <a:lnTo>
                    <a:pt x="17005959" y="350396"/>
                  </a:lnTo>
                  <a:lnTo>
                    <a:pt x="17042641" y="354220"/>
                  </a:lnTo>
                  <a:lnTo>
                    <a:pt x="17053492" y="354220"/>
                  </a:lnTo>
                  <a:lnTo>
                    <a:pt x="17021241" y="358128"/>
                  </a:lnTo>
                  <a:close/>
                </a:path>
                <a:path w="18288000" h="381000">
                  <a:moveTo>
                    <a:pt x="17204440" y="354220"/>
                  </a:moveTo>
                  <a:lnTo>
                    <a:pt x="17198864" y="354220"/>
                  </a:lnTo>
                  <a:lnTo>
                    <a:pt x="17156661" y="350396"/>
                  </a:lnTo>
                  <a:lnTo>
                    <a:pt x="17196830" y="350396"/>
                  </a:lnTo>
                  <a:lnTo>
                    <a:pt x="17204440" y="354220"/>
                  </a:lnTo>
                  <a:close/>
                </a:path>
                <a:path w="18288000" h="381000">
                  <a:moveTo>
                    <a:pt x="17610466" y="350690"/>
                  </a:moveTo>
                  <a:lnTo>
                    <a:pt x="17610225" y="350690"/>
                  </a:lnTo>
                  <a:lnTo>
                    <a:pt x="17606180" y="350396"/>
                  </a:lnTo>
                  <a:lnTo>
                    <a:pt x="17608474" y="350396"/>
                  </a:lnTo>
                  <a:lnTo>
                    <a:pt x="17610466" y="350690"/>
                  </a:lnTo>
                  <a:close/>
                </a:path>
                <a:path w="18288000" h="381000">
                  <a:moveTo>
                    <a:pt x="17649528" y="350690"/>
                  </a:moveTo>
                  <a:lnTo>
                    <a:pt x="17648798" y="350690"/>
                  </a:lnTo>
                  <a:lnTo>
                    <a:pt x="17647800" y="350396"/>
                  </a:lnTo>
                  <a:lnTo>
                    <a:pt x="17650331" y="350396"/>
                  </a:lnTo>
                  <a:lnTo>
                    <a:pt x="17649528" y="350690"/>
                  </a:lnTo>
                  <a:close/>
                </a:path>
                <a:path w="18288000" h="381000">
                  <a:moveTo>
                    <a:pt x="18115325" y="350690"/>
                  </a:moveTo>
                  <a:lnTo>
                    <a:pt x="18115206" y="350396"/>
                  </a:lnTo>
                  <a:lnTo>
                    <a:pt x="18115853" y="350396"/>
                  </a:lnTo>
                  <a:lnTo>
                    <a:pt x="18115325" y="350690"/>
                  </a:lnTo>
                  <a:close/>
                </a:path>
                <a:path w="18288000" h="381000">
                  <a:moveTo>
                    <a:pt x="18185324" y="365759"/>
                  </a:moveTo>
                  <a:lnTo>
                    <a:pt x="18110789" y="358128"/>
                  </a:lnTo>
                  <a:lnTo>
                    <a:pt x="18116623" y="358128"/>
                  </a:lnTo>
                  <a:lnTo>
                    <a:pt x="18115462" y="351789"/>
                  </a:lnTo>
                  <a:lnTo>
                    <a:pt x="18115325" y="350690"/>
                  </a:lnTo>
                  <a:lnTo>
                    <a:pt x="18115853" y="350396"/>
                  </a:lnTo>
                  <a:lnTo>
                    <a:pt x="18228093" y="350396"/>
                  </a:lnTo>
                  <a:lnTo>
                    <a:pt x="18194773" y="354220"/>
                  </a:lnTo>
                  <a:lnTo>
                    <a:pt x="18197820" y="354220"/>
                  </a:lnTo>
                  <a:lnTo>
                    <a:pt x="18204340" y="361826"/>
                  </a:lnTo>
                  <a:lnTo>
                    <a:pt x="18205510" y="361826"/>
                  </a:lnTo>
                  <a:lnTo>
                    <a:pt x="18185324" y="365759"/>
                  </a:lnTo>
                  <a:close/>
                </a:path>
                <a:path w="18288000" h="381000">
                  <a:moveTo>
                    <a:pt x="5522529" y="358128"/>
                  </a:moveTo>
                  <a:lnTo>
                    <a:pt x="5512587" y="358128"/>
                  </a:lnTo>
                  <a:lnTo>
                    <a:pt x="5507152" y="354220"/>
                  </a:lnTo>
                  <a:lnTo>
                    <a:pt x="5509721" y="354220"/>
                  </a:lnTo>
                  <a:lnTo>
                    <a:pt x="5519621" y="350690"/>
                  </a:lnTo>
                  <a:lnTo>
                    <a:pt x="5519463" y="350690"/>
                  </a:lnTo>
                  <a:lnTo>
                    <a:pt x="5522529" y="358128"/>
                  </a:lnTo>
                  <a:close/>
                </a:path>
                <a:path w="18288000" h="381000">
                  <a:moveTo>
                    <a:pt x="8922567" y="358128"/>
                  </a:moveTo>
                  <a:lnTo>
                    <a:pt x="8916430" y="358128"/>
                  </a:lnTo>
                  <a:lnTo>
                    <a:pt x="8903023" y="354220"/>
                  </a:lnTo>
                  <a:lnTo>
                    <a:pt x="8906043" y="354220"/>
                  </a:lnTo>
                  <a:lnTo>
                    <a:pt x="8911472" y="350690"/>
                  </a:lnTo>
                  <a:lnTo>
                    <a:pt x="8911326" y="350690"/>
                  </a:lnTo>
                  <a:lnTo>
                    <a:pt x="8922567" y="358128"/>
                  </a:lnTo>
                  <a:close/>
                </a:path>
                <a:path w="18288000" h="381000">
                  <a:moveTo>
                    <a:pt x="17640191" y="354220"/>
                  </a:moveTo>
                  <a:lnTo>
                    <a:pt x="17634418" y="354220"/>
                  </a:lnTo>
                  <a:lnTo>
                    <a:pt x="17610466" y="350690"/>
                  </a:lnTo>
                  <a:lnTo>
                    <a:pt x="17610225" y="350690"/>
                  </a:lnTo>
                  <a:lnTo>
                    <a:pt x="17642871" y="353059"/>
                  </a:lnTo>
                  <a:lnTo>
                    <a:pt x="17640191" y="354220"/>
                  </a:lnTo>
                  <a:close/>
                </a:path>
                <a:path w="18288000" h="381000">
                  <a:moveTo>
                    <a:pt x="17662297" y="354220"/>
                  </a:moveTo>
                  <a:lnTo>
                    <a:pt x="17657211" y="354220"/>
                  </a:lnTo>
                  <a:lnTo>
                    <a:pt x="17643050" y="353059"/>
                  </a:lnTo>
                  <a:lnTo>
                    <a:pt x="17649528" y="350690"/>
                  </a:lnTo>
                  <a:lnTo>
                    <a:pt x="17648325" y="350690"/>
                  </a:lnTo>
                  <a:lnTo>
                    <a:pt x="17652536" y="351789"/>
                  </a:lnTo>
                  <a:lnTo>
                    <a:pt x="17662297" y="354220"/>
                  </a:lnTo>
                  <a:close/>
                </a:path>
                <a:path w="18288000" h="381000">
                  <a:moveTo>
                    <a:pt x="17652536" y="351789"/>
                  </a:moveTo>
                  <a:lnTo>
                    <a:pt x="17648333" y="350690"/>
                  </a:lnTo>
                  <a:lnTo>
                    <a:pt x="17648798" y="350690"/>
                  </a:lnTo>
                  <a:lnTo>
                    <a:pt x="17652536" y="351789"/>
                  </a:lnTo>
                  <a:close/>
                </a:path>
                <a:path w="18288000" h="381000">
                  <a:moveTo>
                    <a:pt x="5775268" y="358128"/>
                  </a:moveTo>
                  <a:lnTo>
                    <a:pt x="5713600" y="358128"/>
                  </a:lnTo>
                  <a:lnTo>
                    <a:pt x="5662870" y="354220"/>
                  </a:lnTo>
                  <a:lnTo>
                    <a:pt x="5773903" y="354220"/>
                  </a:lnTo>
                  <a:lnTo>
                    <a:pt x="5778536" y="354775"/>
                  </a:lnTo>
                  <a:lnTo>
                    <a:pt x="5778999" y="354775"/>
                  </a:lnTo>
                  <a:lnTo>
                    <a:pt x="5775268" y="358128"/>
                  </a:lnTo>
                  <a:close/>
                </a:path>
                <a:path w="18288000" h="381000">
                  <a:moveTo>
                    <a:pt x="5890065" y="358128"/>
                  </a:moveTo>
                  <a:lnTo>
                    <a:pt x="5806515" y="358128"/>
                  </a:lnTo>
                  <a:lnTo>
                    <a:pt x="5773903" y="354220"/>
                  </a:lnTo>
                  <a:lnTo>
                    <a:pt x="5779617" y="354220"/>
                  </a:lnTo>
                  <a:lnTo>
                    <a:pt x="5778999" y="354775"/>
                  </a:lnTo>
                  <a:lnTo>
                    <a:pt x="5918355" y="354775"/>
                  </a:lnTo>
                  <a:lnTo>
                    <a:pt x="5890065" y="358128"/>
                  </a:lnTo>
                  <a:close/>
                </a:path>
                <a:path w="18288000" h="381000">
                  <a:moveTo>
                    <a:pt x="5917939" y="354775"/>
                  </a:moveTo>
                  <a:lnTo>
                    <a:pt x="5778999" y="354775"/>
                  </a:lnTo>
                  <a:lnTo>
                    <a:pt x="5779617" y="354220"/>
                  </a:lnTo>
                  <a:lnTo>
                    <a:pt x="5917058" y="354220"/>
                  </a:lnTo>
                  <a:lnTo>
                    <a:pt x="5917939" y="354775"/>
                  </a:lnTo>
                  <a:close/>
                </a:path>
                <a:path w="18288000" h="381000">
                  <a:moveTo>
                    <a:pt x="5936095" y="361826"/>
                  </a:moveTo>
                  <a:lnTo>
                    <a:pt x="5929126" y="361826"/>
                  </a:lnTo>
                  <a:lnTo>
                    <a:pt x="5917058" y="354220"/>
                  </a:lnTo>
                  <a:lnTo>
                    <a:pt x="5923040" y="354220"/>
                  </a:lnTo>
                  <a:lnTo>
                    <a:pt x="5918355" y="354775"/>
                  </a:lnTo>
                  <a:lnTo>
                    <a:pt x="5935734" y="354775"/>
                  </a:lnTo>
                  <a:lnTo>
                    <a:pt x="5935901" y="358128"/>
                  </a:lnTo>
                  <a:lnTo>
                    <a:pt x="5935930" y="358704"/>
                  </a:lnTo>
                  <a:lnTo>
                    <a:pt x="5936028" y="360679"/>
                  </a:lnTo>
                  <a:lnTo>
                    <a:pt x="5936095" y="361826"/>
                  </a:lnTo>
                  <a:close/>
                </a:path>
                <a:path w="18288000" h="381000">
                  <a:moveTo>
                    <a:pt x="5935734" y="354775"/>
                  </a:moveTo>
                  <a:lnTo>
                    <a:pt x="5918355" y="354775"/>
                  </a:lnTo>
                  <a:lnTo>
                    <a:pt x="5923040" y="354220"/>
                  </a:lnTo>
                  <a:lnTo>
                    <a:pt x="5935706" y="354220"/>
                  </a:lnTo>
                  <a:lnTo>
                    <a:pt x="5935734" y="354775"/>
                  </a:lnTo>
                  <a:close/>
                </a:path>
                <a:path w="18288000" h="381000">
                  <a:moveTo>
                    <a:pt x="8675461" y="361826"/>
                  </a:moveTo>
                  <a:lnTo>
                    <a:pt x="8672364" y="361826"/>
                  </a:lnTo>
                  <a:lnTo>
                    <a:pt x="8659516" y="354220"/>
                  </a:lnTo>
                  <a:lnTo>
                    <a:pt x="8662363" y="354220"/>
                  </a:lnTo>
                  <a:lnTo>
                    <a:pt x="8660612" y="354775"/>
                  </a:lnTo>
                  <a:lnTo>
                    <a:pt x="8722368" y="354775"/>
                  </a:lnTo>
                  <a:lnTo>
                    <a:pt x="8721746" y="358128"/>
                  </a:lnTo>
                  <a:lnTo>
                    <a:pt x="8730136" y="358128"/>
                  </a:lnTo>
                  <a:lnTo>
                    <a:pt x="8675461" y="361826"/>
                  </a:lnTo>
                  <a:close/>
                </a:path>
                <a:path w="18288000" h="381000">
                  <a:moveTo>
                    <a:pt x="8722368" y="354775"/>
                  </a:moveTo>
                  <a:lnTo>
                    <a:pt x="8660612" y="354775"/>
                  </a:lnTo>
                  <a:lnTo>
                    <a:pt x="8662363" y="354220"/>
                  </a:lnTo>
                  <a:lnTo>
                    <a:pt x="8722470" y="354220"/>
                  </a:lnTo>
                  <a:lnTo>
                    <a:pt x="8722368" y="354775"/>
                  </a:lnTo>
                  <a:close/>
                </a:path>
                <a:path w="18288000" h="381000">
                  <a:moveTo>
                    <a:pt x="8853955" y="358128"/>
                  </a:moveTo>
                  <a:lnTo>
                    <a:pt x="8841923" y="358128"/>
                  </a:lnTo>
                  <a:lnTo>
                    <a:pt x="8836850" y="354220"/>
                  </a:lnTo>
                  <a:lnTo>
                    <a:pt x="8864463" y="354220"/>
                  </a:lnTo>
                  <a:lnTo>
                    <a:pt x="8853955" y="358128"/>
                  </a:lnTo>
                  <a:close/>
                </a:path>
                <a:path w="18288000" h="381000">
                  <a:moveTo>
                    <a:pt x="9176936" y="358128"/>
                  </a:moveTo>
                  <a:lnTo>
                    <a:pt x="9172948" y="358128"/>
                  </a:lnTo>
                  <a:lnTo>
                    <a:pt x="9145046" y="354220"/>
                  </a:lnTo>
                  <a:lnTo>
                    <a:pt x="9150301" y="354220"/>
                  </a:lnTo>
                  <a:lnTo>
                    <a:pt x="9149363" y="354775"/>
                  </a:lnTo>
                  <a:lnTo>
                    <a:pt x="9172272" y="354775"/>
                  </a:lnTo>
                  <a:lnTo>
                    <a:pt x="9176936" y="358128"/>
                  </a:lnTo>
                  <a:close/>
                </a:path>
                <a:path w="18288000" h="381000">
                  <a:moveTo>
                    <a:pt x="9172272" y="354775"/>
                  </a:moveTo>
                  <a:lnTo>
                    <a:pt x="9149363" y="354775"/>
                  </a:lnTo>
                  <a:lnTo>
                    <a:pt x="9150301" y="354220"/>
                  </a:lnTo>
                  <a:lnTo>
                    <a:pt x="9171500" y="354220"/>
                  </a:lnTo>
                  <a:lnTo>
                    <a:pt x="9172272" y="354775"/>
                  </a:lnTo>
                  <a:close/>
                </a:path>
                <a:path w="18288000" h="381000">
                  <a:moveTo>
                    <a:pt x="9194847" y="361826"/>
                  </a:moveTo>
                  <a:lnTo>
                    <a:pt x="9191645" y="361826"/>
                  </a:lnTo>
                  <a:lnTo>
                    <a:pt x="9192727" y="354775"/>
                  </a:lnTo>
                  <a:lnTo>
                    <a:pt x="9192813" y="354220"/>
                  </a:lnTo>
                  <a:lnTo>
                    <a:pt x="9248696" y="354220"/>
                  </a:lnTo>
                  <a:lnTo>
                    <a:pt x="9248696" y="358128"/>
                  </a:lnTo>
                  <a:lnTo>
                    <a:pt x="9258635" y="358128"/>
                  </a:lnTo>
                  <a:lnTo>
                    <a:pt x="9194847" y="361826"/>
                  </a:lnTo>
                  <a:close/>
                </a:path>
                <a:path w="18288000" h="381000">
                  <a:moveTo>
                    <a:pt x="9437846" y="354775"/>
                  </a:moveTo>
                  <a:lnTo>
                    <a:pt x="9437162" y="354220"/>
                  </a:lnTo>
                  <a:lnTo>
                    <a:pt x="9439133" y="354220"/>
                  </a:lnTo>
                  <a:lnTo>
                    <a:pt x="9437846" y="354775"/>
                  </a:lnTo>
                  <a:close/>
                </a:path>
                <a:path w="18288000" h="381000">
                  <a:moveTo>
                    <a:pt x="9785642" y="361826"/>
                  </a:moveTo>
                  <a:lnTo>
                    <a:pt x="9700329" y="361826"/>
                  </a:lnTo>
                  <a:lnTo>
                    <a:pt x="9736145" y="354220"/>
                  </a:lnTo>
                  <a:lnTo>
                    <a:pt x="9805810" y="354220"/>
                  </a:lnTo>
                  <a:lnTo>
                    <a:pt x="9798561" y="358128"/>
                  </a:lnTo>
                  <a:lnTo>
                    <a:pt x="9757660" y="358128"/>
                  </a:lnTo>
                  <a:lnTo>
                    <a:pt x="9782224" y="360679"/>
                  </a:lnTo>
                  <a:lnTo>
                    <a:pt x="9785642" y="361826"/>
                  </a:lnTo>
                  <a:close/>
                </a:path>
                <a:path w="18288000" h="381000">
                  <a:moveTo>
                    <a:pt x="10147739" y="358128"/>
                  </a:moveTo>
                  <a:lnTo>
                    <a:pt x="10134385" y="358128"/>
                  </a:lnTo>
                  <a:lnTo>
                    <a:pt x="10133298" y="354220"/>
                  </a:lnTo>
                  <a:lnTo>
                    <a:pt x="10165494" y="354220"/>
                  </a:lnTo>
                  <a:lnTo>
                    <a:pt x="10147739" y="358128"/>
                  </a:lnTo>
                  <a:close/>
                </a:path>
                <a:path w="18288000" h="381000">
                  <a:moveTo>
                    <a:pt x="11151601" y="358128"/>
                  </a:moveTo>
                  <a:lnTo>
                    <a:pt x="11135157" y="358128"/>
                  </a:lnTo>
                  <a:lnTo>
                    <a:pt x="11140230" y="354220"/>
                  </a:lnTo>
                  <a:lnTo>
                    <a:pt x="11140731" y="354220"/>
                  </a:lnTo>
                  <a:lnTo>
                    <a:pt x="11151601" y="358128"/>
                  </a:lnTo>
                  <a:close/>
                </a:path>
                <a:path w="18288000" h="381000">
                  <a:moveTo>
                    <a:pt x="12354105" y="354775"/>
                  </a:moveTo>
                  <a:lnTo>
                    <a:pt x="12351929" y="354220"/>
                  </a:lnTo>
                  <a:lnTo>
                    <a:pt x="12355071" y="354220"/>
                  </a:lnTo>
                  <a:lnTo>
                    <a:pt x="12354105" y="354775"/>
                  </a:lnTo>
                  <a:close/>
                </a:path>
                <a:path w="18288000" h="381000">
                  <a:moveTo>
                    <a:pt x="12382133" y="361826"/>
                  </a:moveTo>
                  <a:lnTo>
                    <a:pt x="12381736" y="361826"/>
                  </a:lnTo>
                  <a:lnTo>
                    <a:pt x="12354105" y="354775"/>
                  </a:lnTo>
                  <a:lnTo>
                    <a:pt x="12355071" y="354220"/>
                  </a:lnTo>
                  <a:lnTo>
                    <a:pt x="12376682" y="354220"/>
                  </a:lnTo>
                  <a:lnTo>
                    <a:pt x="12382133" y="361826"/>
                  </a:lnTo>
                  <a:close/>
                </a:path>
                <a:path w="18288000" h="381000">
                  <a:moveTo>
                    <a:pt x="12398433" y="361826"/>
                  </a:moveTo>
                  <a:lnTo>
                    <a:pt x="12396025" y="361826"/>
                  </a:lnTo>
                  <a:lnTo>
                    <a:pt x="12397469" y="354775"/>
                  </a:lnTo>
                  <a:lnTo>
                    <a:pt x="12397582" y="354220"/>
                  </a:lnTo>
                  <a:lnTo>
                    <a:pt x="12494720" y="354220"/>
                  </a:lnTo>
                  <a:lnTo>
                    <a:pt x="12398433" y="361826"/>
                  </a:lnTo>
                  <a:close/>
                </a:path>
                <a:path w="18288000" h="381000">
                  <a:moveTo>
                    <a:pt x="12589170" y="358128"/>
                  </a:moveTo>
                  <a:lnTo>
                    <a:pt x="12561218" y="358128"/>
                  </a:lnTo>
                  <a:lnTo>
                    <a:pt x="12523171" y="354220"/>
                  </a:lnTo>
                  <a:lnTo>
                    <a:pt x="12572864" y="354220"/>
                  </a:lnTo>
                  <a:lnTo>
                    <a:pt x="12589170" y="358128"/>
                  </a:lnTo>
                  <a:close/>
                </a:path>
                <a:path w="18288000" h="381000">
                  <a:moveTo>
                    <a:pt x="12719871" y="358128"/>
                  </a:moveTo>
                  <a:lnTo>
                    <a:pt x="12632800" y="358128"/>
                  </a:lnTo>
                  <a:lnTo>
                    <a:pt x="12645120" y="354220"/>
                  </a:lnTo>
                  <a:lnTo>
                    <a:pt x="12700665" y="354220"/>
                  </a:lnTo>
                  <a:lnTo>
                    <a:pt x="12719871" y="358128"/>
                  </a:lnTo>
                  <a:close/>
                </a:path>
                <a:path w="18288000" h="381000">
                  <a:moveTo>
                    <a:pt x="12743154" y="358128"/>
                  </a:moveTo>
                  <a:lnTo>
                    <a:pt x="12731710" y="358128"/>
                  </a:lnTo>
                  <a:lnTo>
                    <a:pt x="12726999" y="354220"/>
                  </a:lnTo>
                  <a:lnTo>
                    <a:pt x="12801644" y="354220"/>
                  </a:lnTo>
                  <a:lnTo>
                    <a:pt x="12800820" y="354775"/>
                  </a:lnTo>
                  <a:lnTo>
                    <a:pt x="12801600" y="354775"/>
                  </a:lnTo>
                  <a:lnTo>
                    <a:pt x="12743154" y="358128"/>
                  </a:lnTo>
                  <a:close/>
                </a:path>
                <a:path w="18288000" h="381000">
                  <a:moveTo>
                    <a:pt x="13392259" y="358128"/>
                  </a:moveTo>
                  <a:lnTo>
                    <a:pt x="12795845" y="358128"/>
                  </a:lnTo>
                  <a:lnTo>
                    <a:pt x="12801644" y="354220"/>
                  </a:lnTo>
                  <a:lnTo>
                    <a:pt x="12811278" y="354220"/>
                  </a:lnTo>
                  <a:lnTo>
                    <a:pt x="12801600" y="354775"/>
                  </a:lnTo>
                  <a:lnTo>
                    <a:pt x="13381357" y="354775"/>
                  </a:lnTo>
                  <a:lnTo>
                    <a:pt x="13392259" y="358128"/>
                  </a:lnTo>
                  <a:close/>
                </a:path>
                <a:path w="18288000" h="381000">
                  <a:moveTo>
                    <a:pt x="13497162" y="354775"/>
                  </a:moveTo>
                  <a:lnTo>
                    <a:pt x="13496876" y="354775"/>
                  </a:lnTo>
                  <a:lnTo>
                    <a:pt x="13497236" y="354220"/>
                  </a:lnTo>
                  <a:lnTo>
                    <a:pt x="13500765" y="354220"/>
                  </a:lnTo>
                  <a:lnTo>
                    <a:pt x="13497162" y="354775"/>
                  </a:lnTo>
                  <a:close/>
                </a:path>
                <a:path w="18288000" h="381000">
                  <a:moveTo>
                    <a:pt x="14323387" y="358128"/>
                  </a:moveTo>
                  <a:lnTo>
                    <a:pt x="14300720" y="358128"/>
                  </a:lnTo>
                  <a:lnTo>
                    <a:pt x="14298185" y="354220"/>
                  </a:lnTo>
                  <a:lnTo>
                    <a:pt x="14302371" y="354220"/>
                  </a:lnTo>
                  <a:lnTo>
                    <a:pt x="14323387" y="358128"/>
                  </a:lnTo>
                  <a:close/>
                </a:path>
                <a:path w="18288000" h="381000">
                  <a:moveTo>
                    <a:pt x="14598871" y="358128"/>
                  </a:moveTo>
                  <a:lnTo>
                    <a:pt x="14527610" y="358128"/>
                  </a:lnTo>
                  <a:lnTo>
                    <a:pt x="14523262" y="354220"/>
                  </a:lnTo>
                  <a:lnTo>
                    <a:pt x="14526231" y="354220"/>
                  </a:lnTo>
                  <a:lnTo>
                    <a:pt x="14524120" y="354775"/>
                  </a:lnTo>
                  <a:lnTo>
                    <a:pt x="14667266" y="354775"/>
                  </a:lnTo>
                  <a:lnTo>
                    <a:pt x="14598871" y="358128"/>
                  </a:lnTo>
                  <a:close/>
                </a:path>
                <a:path w="18288000" h="381000">
                  <a:moveTo>
                    <a:pt x="14667266" y="354775"/>
                  </a:moveTo>
                  <a:lnTo>
                    <a:pt x="14524120" y="354775"/>
                  </a:lnTo>
                  <a:lnTo>
                    <a:pt x="14526231" y="354220"/>
                  </a:lnTo>
                  <a:lnTo>
                    <a:pt x="14678591" y="354220"/>
                  </a:lnTo>
                  <a:lnTo>
                    <a:pt x="14667266" y="354775"/>
                  </a:lnTo>
                  <a:close/>
                </a:path>
                <a:path w="18288000" h="381000">
                  <a:moveTo>
                    <a:pt x="14803314" y="358704"/>
                  </a:moveTo>
                  <a:lnTo>
                    <a:pt x="14763381" y="358704"/>
                  </a:lnTo>
                  <a:lnTo>
                    <a:pt x="14763316" y="358128"/>
                  </a:lnTo>
                  <a:lnTo>
                    <a:pt x="14663731" y="358128"/>
                  </a:lnTo>
                  <a:lnTo>
                    <a:pt x="14680762" y="354220"/>
                  </a:lnTo>
                  <a:lnTo>
                    <a:pt x="14758557" y="354220"/>
                  </a:lnTo>
                  <a:lnTo>
                    <a:pt x="14803314" y="358704"/>
                  </a:lnTo>
                  <a:close/>
                </a:path>
                <a:path w="18288000" h="381000">
                  <a:moveTo>
                    <a:pt x="15206980" y="358561"/>
                  </a:moveTo>
                  <a:lnTo>
                    <a:pt x="15176926" y="358561"/>
                  </a:lnTo>
                  <a:lnTo>
                    <a:pt x="15187391" y="354220"/>
                  </a:lnTo>
                  <a:lnTo>
                    <a:pt x="15248864" y="354220"/>
                  </a:lnTo>
                  <a:lnTo>
                    <a:pt x="15239805" y="358128"/>
                  </a:lnTo>
                  <a:lnTo>
                    <a:pt x="15207852" y="358128"/>
                  </a:lnTo>
                  <a:lnTo>
                    <a:pt x="15206980" y="358561"/>
                  </a:lnTo>
                  <a:close/>
                </a:path>
                <a:path w="18288000" h="381000">
                  <a:moveTo>
                    <a:pt x="17665438" y="354775"/>
                  </a:moveTo>
                  <a:lnTo>
                    <a:pt x="17664500" y="354775"/>
                  </a:lnTo>
                  <a:lnTo>
                    <a:pt x="17662303" y="354220"/>
                  </a:lnTo>
                  <a:lnTo>
                    <a:pt x="17667137" y="354220"/>
                  </a:lnTo>
                  <a:lnTo>
                    <a:pt x="17665438" y="354775"/>
                  </a:lnTo>
                  <a:close/>
                </a:path>
                <a:path w="18288000" h="381000">
                  <a:moveTo>
                    <a:pt x="17726185" y="358128"/>
                  </a:moveTo>
                  <a:lnTo>
                    <a:pt x="17702765" y="358128"/>
                  </a:lnTo>
                  <a:lnTo>
                    <a:pt x="17700896" y="354220"/>
                  </a:lnTo>
                  <a:lnTo>
                    <a:pt x="17840421" y="354220"/>
                  </a:lnTo>
                  <a:lnTo>
                    <a:pt x="17836508" y="354775"/>
                  </a:lnTo>
                  <a:lnTo>
                    <a:pt x="17837792" y="354775"/>
                  </a:lnTo>
                  <a:lnTo>
                    <a:pt x="17726185" y="358128"/>
                  </a:lnTo>
                  <a:close/>
                </a:path>
                <a:path w="18288000" h="381000">
                  <a:moveTo>
                    <a:pt x="18100905" y="358704"/>
                  </a:moveTo>
                  <a:lnTo>
                    <a:pt x="17977755" y="358704"/>
                  </a:lnTo>
                  <a:lnTo>
                    <a:pt x="17978013" y="358128"/>
                  </a:lnTo>
                  <a:lnTo>
                    <a:pt x="17812881" y="358128"/>
                  </a:lnTo>
                  <a:lnTo>
                    <a:pt x="17840421" y="354220"/>
                  </a:lnTo>
                  <a:lnTo>
                    <a:pt x="17856273" y="354220"/>
                  </a:lnTo>
                  <a:lnTo>
                    <a:pt x="17837792" y="354775"/>
                  </a:lnTo>
                  <a:lnTo>
                    <a:pt x="18107974" y="354775"/>
                  </a:lnTo>
                  <a:lnTo>
                    <a:pt x="18100905" y="358704"/>
                  </a:lnTo>
                  <a:close/>
                </a:path>
                <a:path w="18288000" h="381000">
                  <a:moveTo>
                    <a:pt x="9437733" y="365759"/>
                  </a:moveTo>
                  <a:lnTo>
                    <a:pt x="9427661" y="358128"/>
                  </a:lnTo>
                  <a:lnTo>
                    <a:pt x="9430074" y="358128"/>
                  </a:lnTo>
                  <a:lnTo>
                    <a:pt x="9437846" y="354775"/>
                  </a:lnTo>
                  <a:lnTo>
                    <a:pt x="9441163" y="358128"/>
                  </a:lnTo>
                  <a:lnTo>
                    <a:pt x="9444949" y="361826"/>
                  </a:lnTo>
                  <a:lnTo>
                    <a:pt x="9472643" y="361826"/>
                  </a:lnTo>
                  <a:lnTo>
                    <a:pt x="9437733" y="365759"/>
                  </a:lnTo>
                  <a:close/>
                </a:path>
                <a:path w="18288000" h="381000">
                  <a:moveTo>
                    <a:pt x="13494700" y="358128"/>
                  </a:moveTo>
                  <a:lnTo>
                    <a:pt x="13475400" y="358128"/>
                  </a:lnTo>
                  <a:lnTo>
                    <a:pt x="13497162" y="354775"/>
                  </a:lnTo>
                  <a:lnTo>
                    <a:pt x="13496876" y="354775"/>
                  </a:lnTo>
                  <a:lnTo>
                    <a:pt x="13494700" y="358128"/>
                  </a:lnTo>
                  <a:close/>
                </a:path>
                <a:path w="18288000" h="381000">
                  <a:moveTo>
                    <a:pt x="17677763" y="358128"/>
                  </a:moveTo>
                  <a:lnTo>
                    <a:pt x="17655180" y="358128"/>
                  </a:lnTo>
                  <a:lnTo>
                    <a:pt x="17665438" y="354775"/>
                  </a:lnTo>
                  <a:lnTo>
                    <a:pt x="17664500" y="354775"/>
                  </a:lnTo>
                  <a:lnTo>
                    <a:pt x="17677763" y="358128"/>
                  </a:lnTo>
                  <a:close/>
                </a:path>
                <a:path w="18288000" h="381000">
                  <a:moveTo>
                    <a:pt x="5892737" y="365759"/>
                  </a:moveTo>
                  <a:lnTo>
                    <a:pt x="5886436" y="365759"/>
                  </a:lnTo>
                  <a:lnTo>
                    <a:pt x="5837679" y="361826"/>
                  </a:lnTo>
                  <a:lnTo>
                    <a:pt x="5778309" y="361826"/>
                  </a:lnTo>
                  <a:lnTo>
                    <a:pt x="5818818" y="358128"/>
                  </a:lnTo>
                  <a:lnTo>
                    <a:pt x="5883471" y="358128"/>
                  </a:lnTo>
                  <a:lnTo>
                    <a:pt x="5892737" y="365759"/>
                  </a:lnTo>
                  <a:close/>
                </a:path>
                <a:path w="18288000" h="381000">
                  <a:moveTo>
                    <a:pt x="8625649" y="358704"/>
                  </a:moveTo>
                  <a:lnTo>
                    <a:pt x="8619937" y="358128"/>
                  </a:lnTo>
                  <a:lnTo>
                    <a:pt x="8626196" y="358128"/>
                  </a:lnTo>
                  <a:lnTo>
                    <a:pt x="8625649" y="358704"/>
                  </a:lnTo>
                  <a:close/>
                </a:path>
                <a:path w="18288000" h="381000">
                  <a:moveTo>
                    <a:pt x="8657647" y="361826"/>
                  </a:moveTo>
                  <a:lnTo>
                    <a:pt x="8656388" y="361826"/>
                  </a:lnTo>
                  <a:lnTo>
                    <a:pt x="8625649" y="358704"/>
                  </a:lnTo>
                  <a:lnTo>
                    <a:pt x="8626196" y="358128"/>
                  </a:lnTo>
                  <a:lnTo>
                    <a:pt x="8646049" y="358128"/>
                  </a:lnTo>
                  <a:lnTo>
                    <a:pt x="8657647" y="361826"/>
                  </a:lnTo>
                  <a:close/>
                </a:path>
                <a:path w="18288000" h="381000">
                  <a:moveTo>
                    <a:pt x="9373316" y="361826"/>
                  </a:moveTo>
                  <a:lnTo>
                    <a:pt x="9371867" y="361826"/>
                  </a:lnTo>
                  <a:lnTo>
                    <a:pt x="9359442" y="358128"/>
                  </a:lnTo>
                  <a:lnTo>
                    <a:pt x="9389470" y="358128"/>
                  </a:lnTo>
                  <a:lnTo>
                    <a:pt x="9373316" y="361826"/>
                  </a:lnTo>
                  <a:close/>
                </a:path>
                <a:path w="18288000" h="381000">
                  <a:moveTo>
                    <a:pt x="9472786" y="361826"/>
                  </a:moveTo>
                  <a:lnTo>
                    <a:pt x="9446700" y="361826"/>
                  </a:lnTo>
                  <a:lnTo>
                    <a:pt x="9477351" y="358128"/>
                  </a:lnTo>
                  <a:lnTo>
                    <a:pt x="9509858" y="358128"/>
                  </a:lnTo>
                  <a:lnTo>
                    <a:pt x="9472786" y="361826"/>
                  </a:lnTo>
                  <a:close/>
                </a:path>
                <a:path w="18288000" h="381000">
                  <a:moveTo>
                    <a:pt x="9801559" y="361826"/>
                  </a:moveTo>
                  <a:lnTo>
                    <a:pt x="9799828" y="361826"/>
                  </a:lnTo>
                  <a:lnTo>
                    <a:pt x="9782224" y="360679"/>
                  </a:lnTo>
                  <a:lnTo>
                    <a:pt x="9777455" y="358128"/>
                  </a:lnTo>
                  <a:lnTo>
                    <a:pt x="9796483" y="358128"/>
                  </a:lnTo>
                  <a:lnTo>
                    <a:pt x="9801559" y="361826"/>
                  </a:lnTo>
                  <a:close/>
                </a:path>
                <a:path w="18288000" h="381000">
                  <a:moveTo>
                    <a:pt x="10170352" y="361826"/>
                  </a:moveTo>
                  <a:lnTo>
                    <a:pt x="10130382" y="361826"/>
                  </a:lnTo>
                  <a:lnTo>
                    <a:pt x="10135352" y="358128"/>
                  </a:lnTo>
                  <a:lnTo>
                    <a:pt x="10174080" y="358128"/>
                  </a:lnTo>
                  <a:lnTo>
                    <a:pt x="10170352" y="361826"/>
                  </a:lnTo>
                  <a:close/>
                </a:path>
                <a:path w="18288000" h="381000">
                  <a:moveTo>
                    <a:pt x="12577238" y="365759"/>
                  </a:moveTo>
                  <a:lnTo>
                    <a:pt x="12565448" y="358128"/>
                  </a:lnTo>
                  <a:lnTo>
                    <a:pt x="12593353" y="358128"/>
                  </a:lnTo>
                  <a:lnTo>
                    <a:pt x="12577238" y="365759"/>
                  </a:lnTo>
                  <a:close/>
                </a:path>
                <a:path w="18288000" h="381000">
                  <a:moveTo>
                    <a:pt x="12704397" y="361826"/>
                  </a:moveTo>
                  <a:lnTo>
                    <a:pt x="12633362" y="361826"/>
                  </a:lnTo>
                  <a:lnTo>
                    <a:pt x="12643717" y="358128"/>
                  </a:lnTo>
                  <a:lnTo>
                    <a:pt x="12726764" y="358128"/>
                  </a:lnTo>
                  <a:lnTo>
                    <a:pt x="12704397" y="361826"/>
                  </a:lnTo>
                  <a:close/>
                </a:path>
                <a:path w="18288000" h="381000">
                  <a:moveTo>
                    <a:pt x="12825210" y="373379"/>
                  </a:moveTo>
                  <a:lnTo>
                    <a:pt x="12822245" y="365759"/>
                  </a:lnTo>
                  <a:lnTo>
                    <a:pt x="12805565" y="365759"/>
                  </a:lnTo>
                  <a:lnTo>
                    <a:pt x="12823695" y="358128"/>
                  </a:lnTo>
                  <a:lnTo>
                    <a:pt x="13394620" y="358128"/>
                  </a:lnTo>
                  <a:lnTo>
                    <a:pt x="13394115" y="361826"/>
                  </a:lnTo>
                  <a:lnTo>
                    <a:pt x="12838505" y="361826"/>
                  </a:lnTo>
                  <a:lnTo>
                    <a:pt x="12876731" y="365759"/>
                  </a:lnTo>
                  <a:lnTo>
                    <a:pt x="12825210" y="373379"/>
                  </a:lnTo>
                  <a:close/>
                </a:path>
                <a:path w="18288000" h="381000">
                  <a:moveTo>
                    <a:pt x="13772239" y="365759"/>
                  </a:moveTo>
                  <a:lnTo>
                    <a:pt x="13798830" y="358128"/>
                  </a:lnTo>
                  <a:lnTo>
                    <a:pt x="13878620" y="358128"/>
                  </a:lnTo>
                  <a:lnTo>
                    <a:pt x="13873856" y="361826"/>
                  </a:lnTo>
                  <a:lnTo>
                    <a:pt x="13818266" y="361826"/>
                  </a:lnTo>
                  <a:lnTo>
                    <a:pt x="13772239" y="365759"/>
                  </a:lnTo>
                  <a:close/>
                </a:path>
                <a:path w="18288000" h="381000">
                  <a:moveTo>
                    <a:pt x="14485831" y="358704"/>
                  </a:moveTo>
                  <a:lnTo>
                    <a:pt x="14481239" y="358128"/>
                  </a:lnTo>
                  <a:lnTo>
                    <a:pt x="14487078" y="358128"/>
                  </a:lnTo>
                  <a:lnTo>
                    <a:pt x="14485831" y="358704"/>
                  </a:lnTo>
                  <a:close/>
                </a:path>
                <a:path w="18288000" h="381000">
                  <a:moveTo>
                    <a:pt x="14512584" y="361826"/>
                  </a:moveTo>
                  <a:lnTo>
                    <a:pt x="14510234" y="361826"/>
                  </a:lnTo>
                  <a:lnTo>
                    <a:pt x="14485831" y="358704"/>
                  </a:lnTo>
                  <a:lnTo>
                    <a:pt x="14487078" y="358128"/>
                  </a:lnTo>
                  <a:lnTo>
                    <a:pt x="14508029" y="358128"/>
                  </a:lnTo>
                  <a:lnTo>
                    <a:pt x="14512584" y="361826"/>
                  </a:lnTo>
                  <a:close/>
                </a:path>
                <a:path w="18288000" h="381000">
                  <a:moveTo>
                    <a:pt x="14524675" y="365759"/>
                  </a:moveTo>
                  <a:lnTo>
                    <a:pt x="14528705" y="358128"/>
                  </a:lnTo>
                  <a:lnTo>
                    <a:pt x="14585625" y="358128"/>
                  </a:lnTo>
                  <a:lnTo>
                    <a:pt x="14579827" y="361826"/>
                  </a:lnTo>
                  <a:lnTo>
                    <a:pt x="14582404" y="361826"/>
                  </a:lnTo>
                  <a:lnTo>
                    <a:pt x="14524675" y="365759"/>
                  </a:lnTo>
                  <a:close/>
                </a:path>
                <a:path w="18288000" h="381000">
                  <a:moveTo>
                    <a:pt x="14717159" y="361826"/>
                  </a:moveTo>
                  <a:lnTo>
                    <a:pt x="14695325" y="361826"/>
                  </a:lnTo>
                  <a:lnTo>
                    <a:pt x="14654319" y="358128"/>
                  </a:lnTo>
                  <a:lnTo>
                    <a:pt x="14704734" y="358128"/>
                  </a:lnTo>
                  <a:lnTo>
                    <a:pt x="14717159" y="361826"/>
                  </a:lnTo>
                  <a:close/>
                </a:path>
                <a:path w="18288000" h="381000">
                  <a:moveTo>
                    <a:pt x="14763731" y="361826"/>
                  </a:moveTo>
                  <a:lnTo>
                    <a:pt x="14761716" y="361826"/>
                  </a:lnTo>
                  <a:lnTo>
                    <a:pt x="14721538" y="358128"/>
                  </a:lnTo>
                  <a:lnTo>
                    <a:pt x="14759642" y="358128"/>
                  </a:lnTo>
                  <a:lnTo>
                    <a:pt x="14763170" y="358704"/>
                  </a:lnTo>
                  <a:lnTo>
                    <a:pt x="14763381" y="358704"/>
                  </a:lnTo>
                  <a:lnTo>
                    <a:pt x="14763731" y="361826"/>
                  </a:lnTo>
                  <a:close/>
                </a:path>
                <a:path w="18288000" h="381000">
                  <a:moveTo>
                    <a:pt x="14836401" y="369569"/>
                  </a:moveTo>
                  <a:lnTo>
                    <a:pt x="14776725" y="369569"/>
                  </a:lnTo>
                  <a:lnTo>
                    <a:pt x="14806378" y="365759"/>
                  </a:lnTo>
                  <a:lnTo>
                    <a:pt x="14759642" y="358128"/>
                  </a:lnTo>
                  <a:lnTo>
                    <a:pt x="14763316" y="358128"/>
                  </a:lnTo>
                  <a:lnTo>
                    <a:pt x="14763381" y="358704"/>
                  </a:lnTo>
                  <a:lnTo>
                    <a:pt x="14803314" y="358704"/>
                  </a:lnTo>
                  <a:lnTo>
                    <a:pt x="14834471" y="361826"/>
                  </a:lnTo>
                  <a:lnTo>
                    <a:pt x="14837099" y="361826"/>
                  </a:lnTo>
                  <a:lnTo>
                    <a:pt x="14823058" y="365759"/>
                  </a:lnTo>
                  <a:lnTo>
                    <a:pt x="14836401" y="369569"/>
                  </a:lnTo>
                  <a:close/>
                </a:path>
                <a:path w="18288000" h="381000">
                  <a:moveTo>
                    <a:pt x="14846873" y="361826"/>
                  </a:moveTo>
                  <a:lnTo>
                    <a:pt x="14842758" y="361826"/>
                  </a:lnTo>
                  <a:lnTo>
                    <a:pt x="14814593" y="358128"/>
                  </a:lnTo>
                  <a:lnTo>
                    <a:pt x="14865924" y="358128"/>
                  </a:lnTo>
                  <a:lnTo>
                    <a:pt x="14863518" y="360679"/>
                  </a:lnTo>
                  <a:lnTo>
                    <a:pt x="14846873" y="361826"/>
                  </a:lnTo>
                  <a:close/>
                </a:path>
                <a:path w="18288000" h="381000">
                  <a:moveTo>
                    <a:pt x="14863518" y="360679"/>
                  </a:moveTo>
                  <a:lnTo>
                    <a:pt x="14865924" y="358128"/>
                  </a:lnTo>
                  <a:lnTo>
                    <a:pt x="14898582" y="358128"/>
                  </a:lnTo>
                  <a:lnTo>
                    <a:pt x="14863518" y="360679"/>
                  </a:lnTo>
                  <a:close/>
                </a:path>
                <a:path w="18288000" h="381000">
                  <a:moveTo>
                    <a:pt x="15684285" y="361826"/>
                  </a:moveTo>
                  <a:lnTo>
                    <a:pt x="15676675" y="361826"/>
                  </a:lnTo>
                  <a:lnTo>
                    <a:pt x="15610401" y="358128"/>
                  </a:lnTo>
                  <a:lnTo>
                    <a:pt x="15695055" y="358128"/>
                  </a:lnTo>
                  <a:lnTo>
                    <a:pt x="15684285" y="361826"/>
                  </a:lnTo>
                  <a:close/>
                </a:path>
                <a:path w="18288000" h="381000">
                  <a:moveTo>
                    <a:pt x="16419777" y="361826"/>
                  </a:moveTo>
                  <a:lnTo>
                    <a:pt x="16415355" y="361826"/>
                  </a:lnTo>
                  <a:lnTo>
                    <a:pt x="16348254" y="358128"/>
                  </a:lnTo>
                  <a:lnTo>
                    <a:pt x="16432617" y="358128"/>
                  </a:lnTo>
                  <a:lnTo>
                    <a:pt x="16419777" y="361826"/>
                  </a:lnTo>
                  <a:close/>
                </a:path>
                <a:path w="18288000" h="381000">
                  <a:moveTo>
                    <a:pt x="17909659" y="361826"/>
                  </a:moveTo>
                  <a:lnTo>
                    <a:pt x="17907036" y="361826"/>
                  </a:lnTo>
                  <a:lnTo>
                    <a:pt x="17901237" y="358128"/>
                  </a:lnTo>
                  <a:lnTo>
                    <a:pt x="17948602" y="358128"/>
                  </a:lnTo>
                  <a:lnTo>
                    <a:pt x="17948504" y="358561"/>
                  </a:lnTo>
                  <a:lnTo>
                    <a:pt x="17948472" y="358704"/>
                  </a:lnTo>
                  <a:lnTo>
                    <a:pt x="17909659" y="361826"/>
                  </a:lnTo>
                  <a:close/>
                </a:path>
                <a:path w="18288000" h="381000">
                  <a:moveTo>
                    <a:pt x="17948473" y="358704"/>
                  </a:moveTo>
                  <a:lnTo>
                    <a:pt x="17948504" y="358561"/>
                  </a:lnTo>
                  <a:lnTo>
                    <a:pt x="17948602" y="358128"/>
                  </a:lnTo>
                  <a:lnTo>
                    <a:pt x="17955636" y="358128"/>
                  </a:lnTo>
                  <a:lnTo>
                    <a:pt x="17948473" y="358704"/>
                  </a:lnTo>
                  <a:close/>
                </a:path>
                <a:path w="18288000" h="381000">
                  <a:moveTo>
                    <a:pt x="17976357" y="361826"/>
                  </a:moveTo>
                  <a:lnTo>
                    <a:pt x="17947768" y="361826"/>
                  </a:lnTo>
                  <a:lnTo>
                    <a:pt x="17948473" y="358704"/>
                  </a:lnTo>
                  <a:lnTo>
                    <a:pt x="17955636" y="358128"/>
                  </a:lnTo>
                  <a:lnTo>
                    <a:pt x="17968150" y="358128"/>
                  </a:lnTo>
                  <a:lnTo>
                    <a:pt x="17977214" y="358704"/>
                  </a:lnTo>
                  <a:lnTo>
                    <a:pt x="17977755" y="358704"/>
                  </a:lnTo>
                  <a:lnTo>
                    <a:pt x="17976357" y="361826"/>
                  </a:lnTo>
                  <a:close/>
                </a:path>
                <a:path w="18288000" h="381000">
                  <a:moveTo>
                    <a:pt x="18088211" y="365759"/>
                  </a:moveTo>
                  <a:lnTo>
                    <a:pt x="17968150" y="358128"/>
                  </a:lnTo>
                  <a:lnTo>
                    <a:pt x="17978013" y="358128"/>
                  </a:lnTo>
                  <a:lnTo>
                    <a:pt x="17977820" y="358561"/>
                  </a:lnTo>
                  <a:lnTo>
                    <a:pt x="17977755" y="358704"/>
                  </a:lnTo>
                  <a:lnTo>
                    <a:pt x="18100905" y="358704"/>
                  </a:lnTo>
                  <a:lnTo>
                    <a:pt x="18088211" y="365759"/>
                  </a:lnTo>
                  <a:close/>
                </a:path>
                <a:path w="18288000" h="381000">
                  <a:moveTo>
                    <a:pt x="9799828" y="361826"/>
                  </a:moveTo>
                  <a:lnTo>
                    <a:pt x="9785642" y="361826"/>
                  </a:lnTo>
                  <a:lnTo>
                    <a:pt x="9782224" y="360679"/>
                  </a:lnTo>
                  <a:lnTo>
                    <a:pt x="9799828" y="361826"/>
                  </a:lnTo>
                  <a:close/>
                </a:path>
                <a:path w="18288000" h="381000">
                  <a:moveTo>
                    <a:pt x="5876058" y="369569"/>
                  </a:moveTo>
                  <a:lnTo>
                    <a:pt x="5772235" y="361826"/>
                  </a:lnTo>
                  <a:lnTo>
                    <a:pt x="5839169" y="361826"/>
                  </a:lnTo>
                  <a:lnTo>
                    <a:pt x="5876058" y="369569"/>
                  </a:lnTo>
                  <a:close/>
                </a:path>
                <a:path w="18288000" h="381000">
                  <a:moveTo>
                    <a:pt x="10169792" y="369569"/>
                  </a:moveTo>
                  <a:lnTo>
                    <a:pt x="10163120" y="369569"/>
                  </a:lnTo>
                  <a:lnTo>
                    <a:pt x="10157035" y="361826"/>
                  </a:lnTo>
                  <a:lnTo>
                    <a:pt x="10170133" y="361826"/>
                  </a:lnTo>
                  <a:lnTo>
                    <a:pt x="10173128" y="365759"/>
                  </a:lnTo>
                  <a:lnTo>
                    <a:pt x="10169792" y="369569"/>
                  </a:lnTo>
                  <a:close/>
                </a:path>
                <a:path w="18288000" h="381000">
                  <a:moveTo>
                    <a:pt x="12642103" y="365759"/>
                  </a:moveTo>
                  <a:lnTo>
                    <a:pt x="12632720" y="361826"/>
                  </a:lnTo>
                  <a:lnTo>
                    <a:pt x="12710754" y="361826"/>
                  </a:lnTo>
                  <a:lnTo>
                    <a:pt x="12642103" y="365759"/>
                  </a:lnTo>
                  <a:close/>
                </a:path>
                <a:path w="18288000" h="381000">
                  <a:moveTo>
                    <a:pt x="12883774" y="373379"/>
                  </a:moveTo>
                  <a:lnTo>
                    <a:pt x="12884514" y="369569"/>
                  </a:lnTo>
                  <a:lnTo>
                    <a:pt x="12880067" y="365759"/>
                  </a:lnTo>
                  <a:lnTo>
                    <a:pt x="12892549" y="361826"/>
                  </a:lnTo>
                  <a:lnTo>
                    <a:pt x="13013442" y="361826"/>
                  </a:lnTo>
                  <a:lnTo>
                    <a:pt x="13022153" y="365759"/>
                  </a:lnTo>
                  <a:lnTo>
                    <a:pt x="12908608" y="365759"/>
                  </a:lnTo>
                  <a:lnTo>
                    <a:pt x="12883774" y="373379"/>
                  </a:lnTo>
                  <a:close/>
                </a:path>
                <a:path w="18288000" h="381000">
                  <a:moveTo>
                    <a:pt x="13075034" y="369569"/>
                  </a:moveTo>
                  <a:lnTo>
                    <a:pt x="13091714" y="365759"/>
                  </a:lnTo>
                  <a:lnTo>
                    <a:pt x="13033520" y="365759"/>
                  </a:lnTo>
                  <a:lnTo>
                    <a:pt x="13012847" y="361826"/>
                  </a:lnTo>
                  <a:lnTo>
                    <a:pt x="13156846" y="361826"/>
                  </a:lnTo>
                  <a:lnTo>
                    <a:pt x="13136563" y="365759"/>
                  </a:lnTo>
                  <a:lnTo>
                    <a:pt x="13075034" y="369569"/>
                  </a:lnTo>
                  <a:close/>
                </a:path>
                <a:path w="18288000" h="381000">
                  <a:moveTo>
                    <a:pt x="13390835" y="380999"/>
                  </a:moveTo>
                  <a:lnTo>
                    <a:pt x="13321520" y="380999"/>
                  </a:lnTo>
                  <a:lnTo>
                    <a:pt x="13346355" y="369569"/>
                  </a:lnTo>
                  <a:lnTo>
                    <a:pt x="13148795" y="369569"/>
                  </a:lnTo>
                  <a:lnTo>
                    <a:pt x="13156020" y="361826"/>
                  </a:lnTo>
                  <a:lnTo>
                    <a:pt x="13394259" y="361826"/>
                  </a:lnTo>
                  <a:lnTo>
                    <a:pt x="13387591" y="369569"/>
                  </a:lnTo>
                  <a:lnTo>
                    <a:pt x="13352286" y="377189"/>
                  </a:lnTo>
                  <a:lnTo>
                    <a:pt x="13382680" y="377189"/>
                  </a:lnTo>
                  <a:lnTo>
                    <a:pt x="13390835" y="380999"/>
                  </a:lnTo>
                  <a:close/>
                </a:path>
                <a:path w="18288000" h="381000">
                  <a:moveTo>
                    <a:pt x="13489060" y="365759"/>
                  </a:moveTo>
                  <a:lnTo>
                    <a:pt x="13480478" y="361826"/>
                  </a:lnTo>
                  <a:lnTo>
                    <a:pt x="13491790" y="361826"/>
                  </a:lnTo>
                  <a:lnTo>
                    <a:pt x="13489060" y="365759"/>
                  </a:lnTo>
                  <a:close/>
                </a:path>
                <a:path w="18288000" h="381000">
                  <a:moveTo>
                    <a:pt x="13840070" y="369569"/>
                  </a:moveTo>
                  <a:lnTo>
                    <a:pt x="13815350" y="361826"/>
                  </a:lnTo>
                  <a:lnTo>
                    <a:pt x="13854902" y="361826"/>
                  </a:lnTo>
                  <a:lnTo>
                    <a:pt x="13840070" y="369569"/>
                  </a:lnTo>
                  <a:close/>
                </a:path>
                <a:path w="18288000" h="381000">
                  <a:moveTo>
                    <a:pt x="13869352" y="365759"/>
                  </a:moveTo>
                  <a:lnTo>
                    <a:pt x="13853750" y="361826"/>
                  </a:lnTo>
                  <a:lnTo>
                    <a:pt x="13873838" y="361826"/>
                  </a:lnTo>
                  <a:lnTo>
                    <a:pt x="13869352" y="365759"/>
                  </a:lnTo>
                  <a:close/>
                </a:path>
                <a:path w="18288000" h="381000">
                  <a:moveTo>
                    <a:pt x="14704075" y="369569"/>
                  </a:moveTo>
                  <a:lnTo>
                    <a:pt x="14694808" y="365759"/>
                  </a:lnTo>
                  <a:lnTo>
                    <a:pt x="14697539" y="361826"/>
                  </a:lnTo>
                  <a:lnTo>
                    <a:pt x="14717791" y="361826"/>
                  </a:lnTo>
                  <a:lnTo>
                    <a:pt x="14710932" y="365759"/>
                  </a:lnTo>
                  <a:lnTo>
                    <a:pt x="14704075" y="369569"/>
                  </a:lnTo>
                  <a:close/>
                </a:path>
                <a:path w="18288000" h="381000">
                  <a:moveTo>
                    <a:pt x="15028032" y="369569"/>
                  </a:moveTo>
                  <a:lnTo>
                    <a:pt x="14976139" y="369569"/>
                  </a:lnTo>
                  <a:lnTo>
                    <a:pt x="14923135" y="365759"/>
                  </a:lnTo>
                  <a:lnTo>
                    <a:pt x="14930937" y="361826"/>
                  </a:lnTo>
                  <a:lnTo>
                    <a:pt x="15200368" y="361826"/>
                  </a:lnTo>
                  <a:lnTo>
                    <a:pt x="15193347" y="365759"/>
                  </a:lnTo>
                  <a:lnTo>
                    <a:pt x="15030996" y="365759"/>
                  </a:lnTo>
                  <a:lnTo>
                    <a:pt x="15028032" y="369569"/>
                  </a:lnTo>
                  <a:close/>
                </a:path>
                <a:path w="18288000" h="381000">
                  <a:moveTo>
                    <a:pt x="15695971" y="365759"/>
                  </a:moveTo>
                  <a:lnTo>
                    <a:pt x="15676326" y="365759"/>
                  </a:lnTo>
                  <a:lnTo>
                    <a:pt x="15680227" y="361826"/>
                  </a:lnTo>
                  <a:lnTo>
                    <a:pt x="15683099" y="361826"/>
                  </a:lnTo>
                  <a:lnTo>
                    <a:pt x="15695971" y="365759"/>
                  </a:lnTo>
                  <a:close/>
                </a:path>
                <a:path w="18288000" h="381000">
                  <a:moveTo>
                    <a:pt x="16429505" y="369569"/>
                  </a:moveTo>
                  <a:lnTo>
                    <a:pt x="16410601" y="365759"/>
                  </a:lnTo>
                  <a:lnTo>
                    <a:pt x="16419182" y="361826"/>
                  </a:lnTo>
                  <a:lnTo>
                    <a:pt x="16418740" y="361826"/>
                  </a:lnTo>
                  <a:lnTo>
                    <a:pt x="16429505" y="369569"/>
                  </a:lnTo>
                  <a:close/>
                </a:path>
                <a:path w="18288000" h="381000">
                  <a:moveTo>
                    <a:pt x="17992952" y="365759"/>
                  </a:moveTo>
                  <a:lnTo>
                    <a:pt x="17945365" y="361826"/>
                  </a:lnTo>
                  <a:lnTo>
                    <a:pt x="17968659" y="361826"/>
                  </a:lnTo>
                  <a:lnTo>
                    <a:pt x="17992952" y="365759"/>
                  </a:lnTo>
                  <a:close/>
                </a:path>
                <a:path w="18288000" h="381000">
                  <a:moveTo>
                    <a:pt x="13002016" y="373379"/>
                  </a:moveTo>
                  <a:lnTo>
                    <a:pt x="12932331" y="373379"/>
                  </a:lnTo>
                  <a:lnTo>
                    <a:pt x="12908608" y="365759"/>
                  </a:lnTo>
                  <a:lnTo>
                    <a:pt x="12971250" y="365759"/>
                  </a:lnTo>
                  <a:lnTo>
                    <a:pt x="12989946" y="368299"/>
                  </a:lnTo>
                  <a:lnTo>
                    <a:pt x="12976069" y="369569"/>
                  </a:lnTo>
                  <a:lnTo>
                    <a:pt x="13002016" y="373379"/>
                  </a:lnTo>
                  <a:close/>
                </a:path>
                <a:path w="18288000" h="381000">
                  <a:moveTo>
                    <a:pt x="12989946" y="368299"/>
                  </a:moveTo>
                  <a:lnTo>
                    <a:pt x="12971250" y="365759"/>
                  </a:lnTo>
                  <a:lnTo>
                    <a:pt x="13007204" y="365759"/>
                  </a:lnTo>
                  <a:lnTo>
                    <a:pt x="12989946" y="368299"/>
                  </a:lnTo>
                  <a:close/>
                </a:path>
                <a:path w="18288000" h="381000">
                  <a:moveTo>
                    <a:pt x="13038710" y="373379"/>
                  </a:moveTo>
                  <a:lnTo>
                    <a:pt x="12989946" y="368299"/>
                  </a:lnTo>
                  <a:lnTo>
                    <a:pt x="13007204" y="365759"/>
                  </a:lnTo>
                  <a:lnTo>
                    <a:pt x="13022153" y="365759"/>
                  </a:lnTo>
                  <a:lnTo>
                    <a:pt x="13038710" y="373379"/>
                  </a:lnTo>
                  <a:close/>
                </a:path>
                <a:path w="18288000" h="381000">
                  <a:moveTo>
                    <a:pt x="14767829" y="373379"/>
                  </a:moveTo>
                  <a:lnTo>
                    <a:pt x="14761157" y="365759"/>
                  </a:lnTo>
                  <a:lnTo>
                    <a:pt x="14771906" y="365759"/>
                  </a:lnTo>
                  <a:lnTo>
                    <a:pt x="14776725" y="369569"/>
                  </a:lnTo>
                  <a:lnTo>
                    <a:pt x="14836401" y="369569"/>
                  </a:lnTo>
                  <a:lnTo>
                    <a:pt x="14767829" y="373379"/>
                  </a:lnTo>
                  <a:close/>
                </a:path>
                <a:path w="18288000" h="381000">
                  <a:moveTo>
                    <a:pt x="15147384" y="373379"/>
                  </a:moveTo>
                  <a:lnTo>
                    <a:pt x="15029513" y="373379"/>
                  </a:lnTo>
                  <a:lnTo>
                    <a:pt x="15065839" y="369569"/>
                  </a:lnTo>
                  <a:lnTo>
                    <a:pt x="15030996" y="365759"/>
                  </a:lnTo>
                  <a:lnTo>
                    <a:pt x="15170735" y="365759"/>
                  </a:lnTo>
                  <a:lnTo>
                    <a:pt x="15138117" y="369569"/>
                  </a:lnTo>
                  <a:lnTo>
                    <a:pt x="15147384" y="373379"/>
                  </a:lnTo>
                  <a:close/>
                </a:path>
                <a:path w="18288000" h="381000">
                  <a:moveTo>
                    <a:pt x="15209656" y="369569"/>
                  </a:moveTo>
                  <a:lnTo>
                    <a:pt x="15170735" y="365759"/>
                  </a:lnTo>
                  <a:lnTo>
                    <a:pt x="15193347" y="365759"/>
                  </a:lnTo>
                  <a:lnTo>
                    <a:pt x="15209656" y="369569"/>
                  </a:lnTo>
                  <a:close/>
                </a:path>
                <a:path w="18288000" h="381000">
                  <a:moveTo>
                    <a:pt x="13164733" y="380999"/>
                  </a:moveTo>
                  <a:lnTo>
                    <a:pt x="13159173" y="377189"/>
                  </a:lnTo>
                  <a:lnTo>
                    <a:pt x="13138416" y="377189"/>
                  </a:lnTo>
                  <a:lnTo>
                    <a:pt x="13124187" y="373379"/>
                  </a:lnTo>
                  <a:lnTo>
                    <a:pt x="13128409" y="369569"/>
                  </a:lnTo>
                  <a:lnTo>
                    <a:pt x="13155095" y="369569"/>
                  </a:lnTo>
                  <a:lnTo>
                    <a:pt x="13183266" y="373379"/>
                  </a:lnTo>
                  <a:lnTo>
                    <a:pt x="13164733" y="380999"/>
                  </a:lnTo>
                  <a:close/>
                </a:path>
                <a:path w="18288000" h="381000">
                  <a:moveTo>
                    <a:pt x="13205505" y="380999"/>
                  </a:moveTo>
                  <a:lnTo>
                    <a:pt x="13189196" y="373379"/>
                  </a:lnTo>
                  <a:lnTo>
                    <a:pt x="13202169" y="369569"/>
                  </a:lnTo>
                  <a:lnTo>
                    <a:pt x="13346355" y="369569"/>
                  </a:lnTo>
                  <a:lnTo>
                    <a:pt x="13293351" y="373379"/>
                  </a:lnTo>
                  <a:lnTo>
                    <a:pt x="13278896" y="373379"/>
                  </a:lnTo>
                  <a:lnTo>
                    <a:pt x="13269999" y="377189"/>
                  </a:lnTo>
                  <a:lnTo>
                    <a:pt x="13225150" y="377189"/>
                  </a:lnTo>
                  <a:lnTo>
                    <a:pt x="13205505" y="380999"/>
                  </a:lnTo>
                  <a:close/>
                </a:path>
                <a:path w="18288000" h="381000">
                  <a:moveTo>
                    <a:pt x="12951235" y="380999"/>
                  </a:moveTo>
                  <a:lnTo>
                    <a:pt x="12948084" y="377189"/>
                  </a:lnTo>
                  <a:lnTo>
                    <a:pt x="12889334" y="373379"/>
                  </a:lnTo>
                  <a:lnTo>
                    <a:pt x="12967174" y="373379"/>
                  </a:lnTo>
                  <a:lnTo>
                    <a:pt x="13002016" y="377189"/>
                  </a:lnTo>
                  <a:lnTo>
                    <a:pt x="12951235" y="380999"/>
                  </a:lnTo>
                  <a:close/>
                </a:path>
                <a:path w="18288000" h="381000">
                  <a:moveTo>
                    <a:pt x="13301505" y="377189"/>
                  </a:moveTo>
                  <a:lnTo>
                    <a:pt x="13278896" y="373379"/>
                  </a:lnTo>
                  <a:lnTo>
                    <a:pt x="13293351" y="373379"/>
                  </a:lnTo>
                  <a:lnTo>
                    <a:pt x="13301505" y="377189"/>
                  </a:lnTo>
                  <a:close/>
                </a:path>
                <a:path w="18288000" h="381000">
                  <a:moveTo>
                    <a:pt x="13382680" y="377189"/>
                  </a:moveTo>
                  <a:lnTo>
                    <a:pt x="13352286" y="377189"/>
                  </a:lnTo>
                  <a:lnTo>
                    <a:pt x="13404178" y="373379"/>
                  </a:lnTo>
                  <a:lnTo>
                    <a:pt x="13382680" y="377189"/>
                  </a:lnTo>
                  <a:close/>
                </a:path>
                <a:path w="18288000" h="381000">
                  <a:moveTo>
                    <a:pt x="15141824" y="377189"/>
                  </a:moveTo>
                  <a:lnTo>
                    <a:pt x="15131815" y="377189"/>
                  </a:lnTo>
                  <a:lnTo>
                    <a:pt x="15095120" y="373379"/>
                  </a:lnTo>
                  <a:lnTo>
                    <a:pt x="15141824" y="377189"/>
                  </a:lnTo>
                  <a:close/>
                </a:path>
                <a:path w="18288000" h="381000">
                  <a:moveTo>
                    <a:pt x="13235899" y="380999"/>
                  </a:moveTo>
                  <a:lnTo>
                    <a:pt x="13225150" y="377189"/>
                  </a:lnTo>
                  <a:lnTo>
                    <a:pt x="13269999" y="377189"/>
                  </a:lnTo>
                  <a:lnTo>
                    <a:pt x="13235899" y="380999"/>
                  </a:lnTo>
                  <a:close/>
                </a:path>
              </a:pathLst>
            </a:custGeom>
            <a:solidFill>
              <a:srgbClr val="F7C64E"/>
            </a:solidFill>
          </p:spPr>
          <p:txBody>
            <a:bodyPr wrap="square" lIns="0" tIns="0" rIns="0" bIns="0" rtlCol="0"/>
            <a:lstStyle/>
            <a:p>
              <a:endParaRPr/>
            </a:p>
          </p:txBody>
        </p:sp>
        <p:pic>
          <p:nvPicPr>
            <p:cNvPr id="4" name="object 4"/>
            <p:cNvPicPr/>
            <p:nvPr/>
          </p:nvPicPr>
          <p:blipFill>
            <a:blip r:embed="rId5" cstate="print"/>
            <a:stretch>
              <a:fillRect/>
            </a:stretch>
          </p:blipFill>
          <p:spPr>
            <a:xfrm>
              <a:off x="131188" y="0"/>
              <a:ext cx="17790993" cy="363396"/>
            </a:xfrm>
            <a:prstGeom prst="rect">
              <a:avLst/>
            </a:prstGeom>
          </p:spPr>
        </p:pic>
      </p:grpSp>
      <p:grpSp>
        <p:nvGrpSpPr>
          <p:cNvPr id="5" name="object 5"/>
          <p:cNvGrpSpPr/>
          <p:nvPr/>
        </p:nvGrpSpPr>
        <p:grpSpPr>
          <a:xfrm>
            <a:off x="12973456" y="7043419"/>
            <a:ext cx="5314950" cy="3243580"/>
            <a:chOff x="12973456" y="7043419"/>
            <a:chExt cx="5314950" cy="3243580"/>
          </a:xfrm>
        </p:grpSpPr>
        <p:sp>
          <p:nvSpPr>
            <p:cNvPr id="6" name="object 6"/>
            <p:cNvSpPr/>
            <p:nvPr/>
          </p:nvSpPr>
          <p:spPr>
            <a:xfrm>
              <a:off x="12973456" y="8281341"/>
              <a:ext cx="5314950" cy="2005964"/>
            </a:xfrm>
            <a:custGeom>
              <a:avLst/>
              <a:gdLst/>
              <a:ahLst/>
              <a:cxnLst/>
              <a:rect l="l" t="t" r="r" b="b"/>
              <a:pathLst>
                <a:path w="5314950" h="2005965">
                  <a:moveTo>
                    <a:pt x="5314544" y="2005657"/>
                  </a:moveTo>
                  <a:lnTo>
                    <a:pt x="0" y="2005657"/>
                  </a:lnTo>
                  <a:lnTo>
                    <a:pt x="34578" y="1980835"/>
                  </a:lnTo>
                  <a:lnTo>
                    <a:pt x="76347" y="1955380"/>
                  </a:lnTo>
                  <a:lnTo>
                    <a:pt x="120450" y="1932519"/>
                  </a:lnTo>
                  <a:lnTo>
                    <a:pt x="166743" y="1912093"/>
                  </a:lnTo>
                  <a:lnTo>
                    <a:pt x="215084" y="1893946"/>
                  </a:lnTo>
                  <a:lnTo>
                    <a:pt x="260962" y="1879736"/>
                  </a:lnTo>
                  <a:lnTo>
                    <a:pt x="307376" y="1868000"/>
                  </a:lnTo>
                  <a:lnTo>
                    <a:pt x="354125" y="1857820"/>
                  </a:lnTo>
                  <a:lnTo>
                    <a:pt x="447815" y="1838452"/>
                  </a:lnTo>
                  <a:lnTo>
                    <a:pt x="494351" y="1827427"/>
                  </a:lnTo>
                  <a:lnTo>
                    <a:pt x="541842" y="1813786"/>
                  </a:lnTo>
                  <a:lnTo>
                    <a:pt x="587985" y="1797248"/>
                  </a:lnTo>
                  <a:lnTo>
                    <a:pt x="632540" y="1777241"/>
                  </a:lnTo>
                  <a:lnTo>
                    <a:pt x="675269" y="1753192"/>
                  </a:lnTo>
                  <a:lnTo>
                    <a:pt x="715931" y="1724528"/>
                  </a:lnTo>
                  <a:lnTo>
                    <a:pt x="742467" y="1684895"/>
                  </a:lnTo>
                  <a:lnTo>
                    <a:pt x="744080" y="1667914"/>
                  </a:lnTo>
                  <a:lnTo>
                    <a:pt x="743831" y="1642928"/>
                  </a:lnTo>
                  <a:lnTo>
                    <a:pt x="743732" y="1617933"/>
                  </a:lnTo>
                  <a:lnTo>
                    <a:pt x="746503" y="1567907"/>
                  </a:lnTo>
                  <a:lnTo>
                    <a:pt x="756084" y="1516132"/>
                  </a:lnTo>
                  <a:lnTo>
                    <a:pt x="771963" y="1467447"/>
                  </a:lnTo>
                  <a:lnTo>
                    <a:pt x="794044" y="1421773"/>
                  </a:lnTo>
                  <a:lnTo>
                    <a:pt x="822236" y="1379035"/>
                  </a:lnTo>
                  <a:lnTo>
                    <a:pt x="856445" y="1339156"/>
                  </a:lnTo>
                  <a:lnTo>
                    <a:pt x="876090" y="1315895"/>
                  </a:lnTo>
                  <a:lnTo>
                    <a:pt x="892034" y="1290651"/>
                  </a:lnTo>
                  <a:lnTo>
                    <a:pt x="904394" y="1263395"/>
                  </a:lnTo>
                  <a:lnTo>
                    <a:pt x="913286" y="1234100"/>
                  </a:lnTo>
                  <a:lnTo>
                    <a:pt x="927053" y="1183761"/>
                  </a:lnTo>
                  <a:lnTo>
                    <a:pt x="943818" y="1135964"/>
                  </a:lnTo>
                  <a:lnTo>
                    <a:pt x="963533" y="1090669"/>
                  </a:lnTo>
                  <a:lnTo>
                    <a:pt x="986148" y="1047835"/>
                  </a:lnTo>
                  <a:lnTo>
                    <a:pt x="1011616" y="1007423"/>
                  </a:lnTo>
                  <a:lnTo>
                    <a:pt x="1039888" y="969393"/>
                  </a:lnTo>
                  <a:lnTo>
                    <a:pt x="1070914" y="933705"/>
                  </a:lnTo>
                  <a:lnTo>
                    <a:pt x="1104647" y="900319"/>
                  </a:lnTo>
                  <a:lnTo>
                    <a:pt x="1141038" y="869195"/>
                  </a:lnTo>
                  <a:lnTo>
                    <a:pt x="1180037" y="840293"/>
                  </a:lnTo>
                  <a:lnTo>
                    <a:pt x="1221598" y="813574"/>
                  </a:lnTo>
                  <a:lnTo>
                    <a:pt x="1265669" y="788998"/>
                  </a:lnTo>
                  <a:lnTo>
                    <a:pt x="1312205" y="766524"/>
                  </a:lnTo>
                  <a:lnTo>
                    <a:pt x="1360163" y="745716"/>
                  </a:lnTo>
                  <a:lnTo>
                    <a:pt x="1408713" y="726430"/>
                  </a:lnTo>
                  <a:lnTo>
                    <a:pt x="1457948" y="709146"/>
                  </a:lnTo>
                  <a:lnTo>
                    <a:pt x="1556370" y="680479"/>
                  </a:lnTo>
                  <a:lnTo>
                    <a:pt x="1603884" y="664892"/>
                  </a:lnTo>
                  <a:lnTo>
                    <a:pt x="1650545" y="647654"/>
                  </a:lnTo>
                  <a:lnTo>
                    <a:pt x="1696396" y="628832"/>
                  </a:lnTo>
                  <a:lnTo>
                    <a:pt x="1741478" y="608494"/>
                  </a:lnTo>
                  <a:lnTo>
                    <a:pt x="1785832" y="586707"/>
                  </a:lnTo>
                  <a:lnTo>
                    <a:pt x="1829501" y="563540"/>
                  </a:lnTo>
                  <a:lnTo>
                    <a:pt x="1872526" y="539061"/>
                  </a:lnTo>
                  <a:lnTo>
                    <a:pt x="1914949" y="513337"/>
                  </a:lnTo>
                  <a:lnTo>
                    <a:pt x="1956812" y="486435"/>
                  </a:lnTo>
                  <a:lnTo>
                    <a:pt x="1998156" y="458425"/>
                  </a:lnTo>
                  <a:lnTo>
                    <a:pt x="2039024" y="429374"/>
                  </a:lnTo>
                  <a:lnTo>
                    <a:pt x="2081692" y="398071"/>
                  </a:lnTo>
                  <a:lnTo>
                    <a:pt x="2123916" y="366336"/>
                  </a:lnTo>
                  <a:lnTo>
                    <a:pt x="2165582" y="333967"/>
                  </a:lnTo>
                  <a:lnTo>
                    <a:pt x="2206578" y="300762"/>
                  </a:lnTo>
                  <a:lnTo>
                    <a:pt x="2246789" y="266519"/>
                  </a:lnTo>
                  <a:lnTo>
                    <a:pt x="2286101" y="231037"/>
                  </a:lnTo>
                  <a:lnTo>
                    <a:pt x="2327342" y="195908"/>
                  </a:lnTo>
                  <a:lnTo>
                    <a:pt x="2370741" y="165002"/>
                  </a:lnTo>
                  <a:lnTo>
                    <a:pt x="2416100" y="137975"/>
                  </a:lnTo>
                  <a:lnTo>
                    <a:pt x="2463219" y="114482"/>
                  </a:lnTo>
                  <a:lnTo>
                    <a:pt x="2511899" y="94181"/>
                  </a:lnTo>
                  <a:lnTo>
                    <a:pt x="2561942" y="76726"/>
                  </a:lnTo>
                  <a:lnTo>
                    <a:pt x="2613150" y="61775"/>
                  </a:lnTo>
                  <a:lnTo>
                    <a:pt x="2665322" y="48983"/>
                  </a:lnTo>
                  <a:lnTo>
                    <a:pt x="2712817" y="39073"/>
                  </a:lnTo>
                  <a:lnTo>
                    <a:pt x="2760462" y="30604"/>
                  </a:lnTo>
                  <a:lnTo>
                    <a:pt x="2808244" y="23477"/>
                  </a:lnTo>
                  <a:lnTo>
                    <a:pt x="2856152" y="17591"/>
                  </a:lnTo>
                  <a:lnTo>
                    <a:pt x="2904175" y="12848"/>
                  </a:lnTo>
                  <a:lnTo>
                    <a:pt x="2952301" y="9148"/>
                  </a:lnTo>
                  <a:lnTo>
                    <a:pt x="3001596" y="6329"/>
                  </a:lnTo>
                  <a:lnTo>
                    <a:pt x="3002073" y="6329"/>
                  </a:lnTo>
                  <a:lnTo>
                    <a:pt x="3048818" y="4476"/>
                  </a:lnTo>
                  <a:lnTo>
                    <a:pt x="3097186" y="3306"/>
                  </a:lnTo>
                  <a:lnTo>
                    <a:pt x="3148378" y="2749"/>
                  </a:lnTo>
                  <a:lnTo>
                    <a:pt x="3270972" y="2749"/>
                  </a:lnTo>
                  <a:lnTo>
                    <a:pt x="3270973" y="342"/>
                  </a:lnTo>
                  <a:lnTo>
                    <a:pt x="3371897" y="128"/>
                  </a:lnTo>
                  <a:lnTo>
                    <a:pt x="3421412" y="0"/>
                  </a:lnTo>
                  <a:lnTo>
                    <a:pt x="3521687" y="698"/>
                  </a:lnTo>
                  <a:lnTo>
                    <a:pt x="3573177" y="2429"/>
                  </a:lnTo>
                  <a:lnTo>
                    <a:pt x="3624160" y="6047"/>
                  </a:lnTo>
                  <a:lnTo>
                    <a:pt x="3674556" y="11822"/>
                  </a:lnTo>
                  <a:lnTo>
                    <a:pt x="3724285" y="20023"/>
                  </a:lnTo>
                  <a:lnTo>
                    <a:pt x="3773269" y="30918"/>
                  </a:lnTo>
                  <a:lnTo>
                    <a:pt x="3821429" y="44777"/>
                  </a:lnTo>
                  <a:lnTo>
                    <a:pt x="3868426" y="61775"/>
                  </a:lnTo>
                  <a:lnTo>
                    <a:pt x="3914957" y="82462"/>
                  </a:lnTo>
                  <a:lnTo>
                    <a:pt x="3960167" y="106825"/>
                  </a:lnTo>
                  <a:lnTo>
                    <a:pt x="4004236" y="135229"/>
                  </a:lnTo>
                  <a:lnTo>
                    <a:pt x="4049906" y="160171"/>
                  </a:lnTo>
                  <a:lnTo>
                    <a:pt x="4097164" y="173719"/>
                  </a:lnTo>
                  <a:lnTo>
                    <a:pt x="4145690" y="178225"/>
                  </a:lnTo>
                  <a:lnTo>
                    <a:pt x="5314544" y="178225"/>
                  </a:lnTo>
                  <a:lnTo>
                    <a:pt x="5314544" y="2005657"/>
                  </a:lnTo>
                  <a:close/>
                </a:path>
                <a:path w="5314950" h="2005965">
                  <a:moveTo>
                    <a:pt x="5314544" y="178225"/>
                  </a:moveTo>
                  <a:lnTo>
                    <a:pt x="4145690" y="178225"/>
                  </a:lnTo>
                  <a:lnTo>
                    <a:pt x="4195161" y="176040"/>
                  </a:lnTo>
                  <a:lnTo>
                    <a:pt x="4245256" y="169515"/>
                  </a:lnTo>
                  <a:lnTo>
                    <a:pt x="4297593" y="135861"/>
                  </a:lnTo>
                  <a:lnTo>
                    <a:pt x="4341665" y="104701"/>
                  </a:lnTo>
                  <a:lnTo>
                    <a:pt x="4385964" y="75008"/>
                  </a:lnTo>
                  <a:lnTo>
                    <a:pt x="4431264" y="48776"/>
                  </a:lnTo>
                  <a:lnTo>
                    <a:pt x="4478343" y="27998"/>
                  </a:lnTo>
                  <a:lnTo>
                    <a:pt x="4527976" y="14667"/>
                  </a:lnTo>
                  <a:lnTo>
                    <a:pt x="4584042" y="7658"/>
                  </a:lnTo>
                  <a:lnTo>
                    <a:pt x="4635467" y="6329"/>
                  </a:lnTo>
                  <a:lnTo>
                    <a:pt x="4683816" y="9345"/>
                  </a:lnTo>
                  <a:lnTo>
                    <a:pt x="4730657" y="15370"/>
                  </a:lnTo>
                  <a:lnTo>
                    <a:pt x="4826080" y="31106"/>
                  </a:lnTo>
                  <a:lnTo>
                    <a:pt x="4877794" y="38146"/>
                  </a:lnTo>
                  <a:lnTo>
                    <a:pt x="4934266" y="42852"/>
                  </a:lnTo>
                  <a:lnTo>
                    <a:pt x="4979759" y="47543"/>
                  </a:lnTo>
                  <a:lnTo>
                    <a:pt x="5028016" y="56518"/>
                  </a:lnTo>
                  <a:lnTo>
                    <a:pt x="5078400" y="68992"/>
                  </a:lnTo>
                  <a:lnTo>
                    <a:pt x="5130274" y="84182"/>
                  </a:lnTo>
                  <a:lnTo>
                    <a:pt x="5183003" y="101303"/>
                  </a:lnTo>
                  <a:lnTo>
                    <a:pt x="5314544" y="147429"/>
                  </a:lnTo>
                  <a:lnTo>
                    <a:pt x="5314544" y="178225"/>
                  </a:lnTo>
                  <a:close/>
                </a:path>
              </a:pathLst>
            </a:custGeom>
            <a:solidFill>
              <a:srgbClr val="774017"/>
            </a:solidFill>
          </p:spPr>
          <p:txBody>
            <a:bodyPr wrap="square" lIns="0" tIns="0" rIns="0" bIns="0" rtlCol="0"/>
            <a:lstStyle/>
            <a:p>
              <a:endParaRPr/>
            </a:p>
          </p:txBody>
        </p:sp>
        <p:sp>
          <p:nvSpPr>
            <p:cNvPr id="7" name="object 7"/>
            <p:cNvSpPr/>
            <p:nvPr/>
          </p:nvSpPr>
          <p:spPr>
            <a:xfrm>
              <a:off x="14836976" y="9153769"/>
              <a:ext cx="1921510" cy="1133475"/>
            </a:xfrm>
            <a:custGeom>
              <a:avLst/>
              <a:gdLst/>
              <a:ahLst/>
              <a:cxnLst/>
              <a:rect l="l" t="t" r="r" b="b"/>
              <a:pathLst>
                <a:path w="1921509" h="1133475">
                  <a:moveTo>
                    <a:pt x="1098156" y="440251"/>
                  </a:moveTo>
                  <a:lnTo>
                    <a:pt x="1069990" y="396859"/>
                  </a:lnTo>
                  <a:lnTo>
                    <a:pt x="1042402" y="352793"/>
                  </a:lnTo>
                  <a:lnTo>
                    <a:pt x="1015296" y="307973"/>
                  </a:lnTo>
                  <a:lnTo>
                    <a:pt x="988526" y="262243"/>
                  </a:lnTo>
                  <a:lnTo>
                    <a:pt x="961946" y="215443"/>
                  </a:lnTo>
                  <a:lnTo>
                    <a:pt x="1317981" y="0"/>
                  </a:lnTo>
                  <a:lnTo>
                    <a:pt x="1331040" y="11136"/>
                  </a:lnTo>
                  <a:lnTo>
                    <a:pt x="1340313" y="23592"/>
                  </a:lnTo>
                  <a:lnTo>
                    <a:pt x="1347494" y="36560"/>
                  </a:lnTo>
                  <a:lnTo>
                    <a:pt x="1354279" y="49232"/>
                  </a:lnTo>
                  <a:lnTo>
                    <a:pt x="1581636" y="439894"/>
                  </a:lnTo>
                  <a:lnTo>
                    <a:pt x="1098156" y="439894"/>
                  </a:lnTo>
                  <a:lnTo>
                    <a:pt x="1098156" y="440251"/>
                  </a:lnTo>
                  <a:close/>
                </a:path>
                <a:path w="1921509" h="1133475">
                  <a:moveTo>
                    <a:pt x="78026" y="475731"/>
                  </a:moveTo>
                  <a:lnTo>
                    <a:pt x="33335" y="473120"/>
                  </a:lnTo>
                  <a:lnTo>
                    <a:pt x="33315" y="442915"/>
                  </a:lnTo>
                  <a:lnTo>
                    <a:pt x="33198" y="352793"/>
                  </a:lnTo>
                  <a:lnTo>
                    <a:pt x="33110" y="307973"/>
                  </a:lnTo>
                  <a:lnTo>
                    <a:pt x="32719" y="269079"/>
                  </a:lnTo>
                  <a:lnTo>
                    <a:pt x="31642" y="217770"/>
                  </a:lnTo>
                  <a:lnTo>
                    <a:pt x="29808" y="166156"/>
                  </a:lnTo>
                  <a:lnTo>
                    <a:pt x="27024" y="114147"/>
                  </a:lnTo>
                  <a:lnTo>
                    <a:pt x="23095" y="61649"/>
                  </a:lnTo>
                  <a:lnTo>
                    <a:pt x="470873" y="67088"/>
                  </a:lnTo>
                  <a:lnTo>
                    <a:pt x="469804" y="67088"/>
                  </a:lnTo>
                  <a:lnTo>
                    <a:pt x="610297" y="68595"/>
                  </a:lnTo>
                  <a:lnTo>
                    <a:pt x="884374" y="68595"/>
                  </a:lnTo>
                  <a:lnTo>
                    <a:pt x="884374" y="442490"/>
                  </a:lnTo>
                  <a:lnTo>
                    <a:pt x="938999" y="442490"/>
                  </a:lnTo>
                  <a:lnTo>
                    <a:pt x="1098156" y="442915"/>
                  </a:lnTo>
                  <a:lnTo>
                    <a:pt x="1098156" y="475473"/>
                  </a:lnTo>
                  <a:lnTo>
                    <a:pt x="126139" y="475473"/>
                  </a:lnTo>
                  <a:lnTo>
                    <a:pt x="78026" y="475731"/>
                  </a:lnTo>
                  <a:close/>
                </a:path>
                <a:path w="1921509" h="1133475">
                  <a:moveTo>
                    <a:pt x="884374" y="68595"/>
                  </a:moveTo>
                  <a:lnTo>
                    <a:pt x="782720" y="68595"/>
                  </a:lnTo>
                  <a:lnTo>
                    <a:pt x="847576" y="67847"/>
                  </a:lnTo>
                  <a:lnTo>
                    <a:pt x="845564" y="67847"/>
                  </a:lnTo>
                  <a:lnTo>
                    <a:pt x="884968" y="67088"/>
                  </a:lnTo>
                  <a:lnTo>
                    <a:pt x="884374" y="67088"/>
                  </a:lnTo>
                  <a:lnTo>
                    <a:pt x="884374" y="68595"/>
                  </a:lnTo>
                  <a:close/>
                </a:path>
                <a:path w="1921509" h="1133475">
                  <a:moveTo>
                    <a:pt x="1098156" y="442915"/>
                  </a:moveTo>
                  <a:lnTo>
                    <a:pt x="1019438" y="442704"/>
                  </a:lnTo>
                  <a:lnTo>
                    <a:pt x="1046873" y="442490"/>
                  </a:lnTo>
                  <a:lnTo>
                    <a:pt x="1045914" y="442490"/>
                  </a:lnTo>
                  <a:lnTo>
                    <a:pt x="1098156" y="439894"/>
                  </a:lnTo>
                  <a:lnTo>
                    <a:pt x="1097924" y="439894"/>
                  </a:lnTo>
                  <a:lnTo>
                    <a:pt x="1098156" y="440251"/>
                  </a:lnTo>
                  <a:lnTo>
                    <a:pt x="1098156" y="442915"/>
                  </a:lnTo>
                  <a:close/>
                </a:path>
                <a:path w="1921509" h="1133475">
                  <a:moveTo>
                    <a:pt x="1388341" y="849893"/>
                  </a:moveTo>
                  <a:lnTo>
                    <a:pt x="1342554" y="849893"/>
                  </a:lnTo>
                  <a:lnTo>
                    <a:pt x="1261367" y="715159"/>
                  </a:lnTo>
                  <a:lnTo>
                    <a:pt x="1235397" y="671464"/>
                  </a:lnTo>
                  <a:lnTo>
                    <a:pt x="1207658" y="625415"/>
                  </a:lnTo>
                  <a:lnTo>
                    <a:pt x="1179461" y="579637"/>
                  </a:lnTo>
                  <a:lnTo>
                    <a:pt x="1151414" y="533771"/>
                  </a:lnTo>
                  <a:lnTo>
                    <a:pt x="1124127" y="487455"/>
                  </a:lnTo>
                  <a:lnTo>
                    <a:pt x="1098156" y="440251"/>
                  </a:lnTo>
                  <a:lnTo>
                    <a:pt x="1098156" y="439894"/>
                  </a:lnTo>
                  <a:lnTo>
                    <a:pt x="1581636" y="439894"/>
                  </a:lnTo>
                  <a:lnTo>
                    <a:pt x="1680208" y="609572"/>
                  </a:lnTo>
                  <a:lnTo>
                    <a:pt x="1688118" y="623056"/>
                  </a:lnTo>
                  <a:lnTo>
                    <a:pt x="1694510" y="637335"/>
                  </a:lnTo>
                  <a:lnTo>
                    <a:pt x="1696791" y="653444"/>
                  </a:lnTo>
                  <a:lnTo>
                    <a:pt x="1692365" y="672420"/>
                  </a:lnTo>
                  <a:lnTo>
                    <a:pt x="1387139" y="845512"/>
                  </a:lnTo>
                  <a:lnTo>
                    <a:pt x="1388341" y="849893"/>
                  </a:lnTo>
                  <a:close/>
                </a:path>
                <a:path w="1921509" h="1133475">
                  <a:moveTo>
                    <a:pt x="1098156" y="442915"/>
                  </a:moveTo>
                  <a:lnTo>
                    <a:pt x="992591" y="442915"/>
                  </a:lnTo>
                  <a:lnTo>
                    <a:pt x="1019438" y="442704"/>
                  </a:lnTo>
                  <a:lnTo>
                    <a:pt x="1098156" y="442915"/>
                  </a:lnTo>
                  <a:close/>
                </a:path>
                <a:path w="1921509" h="1133475">
                  <a:moveTo>
                    <a:pt x="1921419" y="1133229"/>
                  </a:moveTo>
                  <a:lnTo>
                    <a:pt x="0" y="1133229"/>
                  </a:lnTo>
                  <a:lnTo>
                    <a:pt x="92" y="892818"/>
                  </a:lnTo>
                  <a:lnTo>
                    <a:pt x="1115" y="879980"/>
                  </a:lnTo>
                  <a:lnTo>
                    <a:pt x="5118" y="866730"/>
                  </a:lnTo>
                  <a:lnTo>
                    <a:pt x="13979" y="852940"/>
                  </a:lnTo>
                  <a:lnTo>
                    <a:pt x="206561" y="852940"/>
                  </a:lnTo>
                  <a:lnTo>
                    <a:pt x="206561" y="478711"/>
                  </a:lnTo>
                  <a:lnTo>
                    <a:pt x="164391" y="475473"/>
                  </a:lnTo>
                  <a:lnTo>
                    <a:pt x="1098156" y="475473"/>
                  </a:lnTo>
                  <a:lnTo>
                    <a:pt x="1098156" y="849893"/>
                  </a:lnTo>
                  <a:lnTo>
                    <a:pt x="1388341" y="849893"/>
                  </a:lnTo>
                  <a:lnTo>
                    <a:pt x="1389527" y="854216"/>
                  </a:lnTo>
                  <a:lnTo>
                    <a:pt x="1921419" y="854216"/>
                  </a:lnTo>
                  <a:lnTo>
                    <a:pt x="1921419" y="1133229"/>
                  </a:lnTo>
                  <a:close/>
                </a:path>
              </a:pathLst>
            </a:custGeom>
            <a:solidFill>
              <a:srgbClr val="997B66"/>
            </a:solidFill>
          </p:spPr>
          <p:txBody>
            <a:bodyPr wrap="square" lIns="0" tIns="0" rIns="0" bIns="0" rtlCol="0"/>
            <a:lstStyle/>
            <a:p>
              <a:endParaRPr/>
            </a:p>
          </p:txBody>
        </p:sp>
        <p:sp>
          <p:nvSpPr>
            <p:cNvPr id="8" name="object 8"/>
            <p:cNvSpPr/>
            <p:nvPr/>
          </p:nvSpPr>
          <p:spPr>
            <a:xfrm>
              <a:off x="14197334" y="8121306"/>
              <a:ext cx="3935095" cy="2165985"/>
            </a:xfrm>
            <a:custGeom>
              <a:avLst/>
              <a:gdLst/>
              <a:ahLst/>
              <a:cxnLst/>
              <a:rect l="l" t="t" r="r" b="b"/>
              <a:pathLst>
                <a:path w="3935094" h="2165984">
                  <a:moveTo>
                    <a:pt x="3890744" y="2165692"/>
                  </a:moveTo>
                  <a:lnTo>
                    <a:pt x="3757436" y="2165692"/>
                  </a:lnTo>
                  <a:lnTo>
                    <a:pt x="3762509" y="1942771"/>
                  </a:lnTo>
                  <a:lnTo>
                    <a:pt x="3769410" y="1630689"/>
                  </a:lnTo>
                  <a:lnTo>
                    <a:pt x="3797228" y="353527"/>
                  </a:lnTo>
                  <a:lnTo>
                    <a:pt x="3802820" y="101189"/>
                  </a:lnTo>
                  <a:lnTo>
                    <a:pt x="3807375" y="51437"/>
                  </a:lnTo>
                  <a:lnTo>
                    <a:pt x="3829325" y="14081"/>
                  </a:lnTo>
                  <a:lnTo>
                    <a:pt x="3869373" y="0"/>
                  </a:lnTo>
                  <a:lnTo>
                    <a:pt x="3892061" y="3734"/>
                  </a:lnTo>
                  <a:lnTo>
                    <a:pt x="3925323" y="31910"/>
                  </a:lnTo>
                  <a:lnTo>
                    <a:pt x="3935097" y="75131"/>
                  </a:lnTo>
                  <a:lnTo>
                    <a:pt x="3935021" y="101189"/>
                  </a:lnTo>
                  <a:lnTo>
                    <a:pt x="3920889" y="757023"/>
                  </a:lnTo>
                  <a:lnTo>
                    <a:pt x="3917695" y="909566"/>
                  </a:lnTo>
                  <a:lnTo>
                    <a:pt x="3915627" y="1011263"/>
                  </a:lnTo>
                  <a:lnTo>
                    <a:pt x="3913622" y="1112960"/>
                  </a:lnTo>
                  <a:lnTo>
                    <a:pt x="3912647" y="1163810"/>
                  </a:lnTo>
                  <a:lnTo>
                    <a:pt x="3911964" y="1211467"/>
                  </a:lnTo>
                  <a:lnTo>
                    <a:pt x="3911658" y="1259132"/>
                  </a:lnTo>
                  <a:lnTo>
                    <a:pt x="3911631" y="1306801"/>
                  </a:lnTo>
                  <a:lnTo>
                    <a:pt x="3911782" y="1354474"/>
                  </a:lnTo>
                  <a:lnTo>
                    <a:pt x="3912225" y="1449822"/>
                  </a:lnTo>
                  <a:lnTo>
                    <a:pt x="3912318" y="1497484"/>
                  </a:lnTo>
                  <a:lnTo>
                    <a:pt x="3904992" y="1497484"/>
                  </a:lnTo>
                  <a:lnTo>
                    <a:pt x="3890744" y="2165692"/>
                  </a:lnTo>
                  <a:close/>
                </a:path>
                <a:path w="3935094" h="2165984">
                  <a:moveTo>
                    <a:pt x="94007" y="2165692"/>
                  </a:moveTo>
                  <a:lnTo>
                    <a:pt x="0" y="2165692"/>
                  </a:lnTo>
                  <a:lnTo>
                    <a:pt x="3938" y="690347"/>
                  </a:lnTo>
                  <a:lnTo>
                    <a:pt x="3913" y="669477"/>
                  </a:lnTo>
                  <a:lnTo>
                    <a:pt x="3797" y="665182"/>
                  </a:lnTo>
                  <a:lnTo>
                    <a:pt x="4544" y="659093"/>
                  </a:lnTo>
                  <a:lnTo>
                    <a:pt x="4640" y="658313"/>
                  </a:lnTo>
                  <a:lnTo>
                    <a:pt x="10007" y="637770"/>
                  </a:lnTo>
                  <a:lnTo>
                    <a:pt x="20067" y="622404"/>
                  </a:lnTo>
                  <a:lnTo>
                    <a:pt x="34192" y="612814"/>
                  </a:lnTo>
                  <a:lnTo>
                    <a:pt x="51754" y="609595"/>
                  </a:lnTo>
                  <a:lnTo>
                    <a:pt x="69333" y="613073"/>
                  </a:lnTo>
                  <a:lnTo>
                    <a:pt x="97585" y="659093"/>
                  </a:lnTo>
                  <a:lnTo>
                    <a:pt x="98217" y="1714521"/>
                  </a:lnTo>
                  <a:lnTo>
                    <a:pt x="94007" y="1714521"/>
                  </a:lnTo>
                  <a:lnTo>
                    <a:pt x="94007" y="2165692"/>
                  </a:lnTo>
                  <a:close/>
                </a:path>
                <a:path w="3935094" h="2165984">
                  <a:moveTo>
                    <a:pt x="1627220" y="2165692"/>
                  </a:moveTo>
                  <a:lnTo>
                    <a:pt x="1589910" y="2165692"/>
                  </a:lnTo>
                  <a:lnTo>
                    <a:pt x="1591519" y="2122417"/>
                  </a:lnTo>
                  <a:lnTo>
                    <a:pt x="1592728" y="2074655"/>
                  </a:lnTo>
                  <a:lnTo>
                    <a:pt x="1592814" y="2071244"/>
                  </a:lnTo>
                  <a:lnTo>
                    <a:pt x="1593231" y="2029908"/>
                  </a:lnTo>
                  <a:lnTo>
                    <a:pt x="1593114" y="1994891"/>
                  </a:lnTo>
                  <a:lnTo>
                    <a:pt x="1593006" y="1982018"/>
                  </a:lnTo>
                  <a:lnTo>
                    <a:pt x="1592936" y="1973789"/>
                  </a:lnTo>
                  <a:lnTo>
                    <a:pt x="1592815" y="1966689"/>
                  </a:lnTo>
                  <a:lnTo>
                    <a:pt x="1591362" y="1918856"/>
                  </a:lnTo>
                  <a:lnTo>
                    <a:pt x="1586224" y="1911566"/>
                  </a:lnTo>
                  <a:lnTo>
                    <a:pt x="1578286" y="1911386"/>
                  </a:lnTo>
                  <a:lnTo>
                    <a:pt x="1575080" y="1911386"/>
                  </a:lnTo>
                  <a:lnTo>
                    <a:pt x="1526819" y="1910700"/>
                  </a:lnTo>
                  <a:lnTo>
                    <a:pt x="1237322" y="1903157"/>
                  </a:lnTo>
                  <a:lnTo>
                    <a:pt x="1086515" y="1901900"/>
                  </a:lnTo>
                  <a:lnTo>
                    <a:pt x="1032260" y="1900507"/>
                  </a:lnTo>
                  <a:lnTo>
                    <a:pt x="860164" y="1894124"/>
                  </a:lnTo>
                  <a:lnTo>
                    <a:pt x="837810" y="1878328"/>
                  </a:lnTo>
                  <a:lnTo>
                    <a:pt x="845438" y="1866820"/>
                  </a:lnTo>
                  <a:lnTo>
                    <a:pt x="845650" y="1866820"/>
                  </a:lnTo>
                  <a:lnTo>
                    <a:pt x="855722" y="1862641"/>
                  </a:lnTo>
                  <a:lnTo>
                    <a:pt x="867512" y="1862398"/>
                  </a:lnTo>
                  <a:lnTo>
                    <a:pt x="879383" y="1863111"/>
                  </a:lnTo>
                  <a:lnTo>
                    <a:pt x="1180120" y="1868171"/>
                  </a:lnTo>
                  <a:lnTo>
                    <a:pt x="1335149" y="1869410"/>
                  </a:lnTo>
                  <a:lnTo>
                    <a:pt x="1649729" y="1877523"/>
                  </a:lnTo>
                  <a:lnTo>
                    <a:pt x="1702171" y="1878328"/>
                  </a:lnTo>
                  <a:lnTo>
                    <a:pt x="1725445" y="1878328"/>
                  </a:lnTo>
                  <a:lnTo>
                    <a:pt x="1734436" y="1882302"/>
                  </a:lnTo>
                  <a:lnTo>
                    <a:pt x="1742607" y="1894858"/>
                  </a:lnTo>
                  <a:lnTo>
                    <a:pt x="1712410" y="1908298"/>
                  </a:lnTo>
                  <a:lnTo>
                    <a:pt x="1682434" y="1911105"/>
                  </a:lnTo>
                  <a:lnTo>
                    <a:pt x="1649575" y="1911105"/>
                  </a:lnTo>
                  <a:lnTo>
                    <a:pt x="1618817" y="1915367"/>
                  </a:lnTo>
                  <a:lnTo>
                    <a:pt x="1625388" y="1966689"/>
                  </a:lnTo>
                  <a:lnTo>
                    <a:pt x="1627499" y="2017463"/>
                  </a:lnTo>
                  <a:lnTo>
                    <a:pt x="1627373" y="2054033"/>
                  </a:lnTo>
                  <a:lnTo>
                    <a:pt x="1627266" y="2074655"/>
                  </a:lnTo>
                  <a:lnTo>
                    <a:pt x="1626994" y="2107076"/>
                  </a:lnTo>
                  <a:lnTo>
                    <a:pt x="1627027" y="2139223"/>
                  </a:lnTo>
                  <a:lnTo>
                    <a:pt x="1627136" y="2154201"/>
                  </a:lnTo>
                  <a:lnTo>
                    <a:pt x="1627220" y="2165692"/>
                  </a:lnTo>
                  <a:close/>
                </a:path>
                <a:path w="3935094" h="2165984">
                  <a:moveTo>
                    <a:pt x="1725445" y="1878328"/>
                  </a:moveTo>
                  <a:lnTo>
                    <a:pt x="1702171" y="1878328"/>
                  </a:lnTo>
                  <a:lnTo>
                    <a:pt x="1714927" y="1877523"/>
                  </a:lnTo>
                  <a:lnTo>
                    <a:pt x="1723625" y="1877523"/>
                  </a:lnTo>
                  <a:lnTo>
                    <a:pt x="1725445" y="1878328"/>
                  </a:lnTo>
                  <a:close/>
                </a:path>
                <a:path w="3935094" h="2165984">
                  <a:moveTo>
                    <a:pt x="1057857" y="2165692"/>
                  </a:moveTo>
                  <a:lnTo>
                    <a:pt x="758297" y="2165692"/>
                  </a:lnTo>
                  <a:lnTo>
                    <a:pt x="754918" y="2113900"/>
                  </a:lnTo>
                  <a:lnTo>
                    <a:pt x="755733" y="2074655"/>
                  </a:lnTo>
                  <a:lnTo>
                    <a:pt x="755850" y="2068996"/>
                  </a:lnTo>
                  <a:lnTo>
                    <a:pt x="762501" y="2001569"/>
                  </a:lnTo>
                  <a:lnTo>
                    <a:pt x="773955" y="1964942"/>
                  </a:lnTo>
                  <a:lnTo>
                    <a:pt x="819027" y="1960675"/>
                  </a:lnTo>
                  <a:lnTo>
                    <a:pt x="870705" y="1958979"/>
                  </a:lnTo>
                  <a:lnTo>
                    <a:pt x="924285" y="1959774"/>
                  </a:lnTo>
                  <a:lnTo>
                    <a:pt x="975063" y="1962978"/>
                  </a:lnTo>
                  <a:lnTo>
                    <a:pt x="1017463" y="1968398"/>
                  </a:lnTo>
                  <a:lnTo>
                    <a:pt x="1017889" y="1968398"/>
                  </a:lnTo>
                  <a:lnTo>
                    <a:pt x="1049396" y="1976289"/>
                  </a:lnTo>
                  <a:lnTo>
                    <a:pt x="1056611" y="2029908"/>
                  </a:lnTo>
                  <a:lnTo>
                    <a:pt x="1059943" y="2084200"/>
                  </a:lnTo>
                  <a:lnTo>
                    <a:pt x="1059812" y="2107076"/>
                  </a:lnTo>
                  <a:lnTo>
                    <a:pt x="1059723" y="2122417"/>
                  </a:lnTo>
                  <a:lnTo>
                    <a:pt x="1059627" y="2139223"/>
                  </a:lnTo>
                  <a:lnTo>
                    <a:pt x="1057857" y="2165692"/>
                  </a:lnTo>
                  <a:close/>
                </a:path>
                <a:path w="3935094" h="2165984">
                  <a:moveTo>
                    <a:pt x="1465518" y="2165692"/>
                  </a:moveTo>
                  <a:lnTo>
                    <a:pt x="1141509" y="2165692"/>
                  </a:lnTo>
                  <a:lnTo>
                    <a:pt x="1140613" y="2154201"/>
                  </a:lnTo>
                  <a:lnTo>
                    <a:pt x="1140522" y="2153036"/>
                  </a:lnTo>
                  <a:lnTo>
                    <a:pt x="1139147" y="2108249"/>
                  </a:lnTo>
                  <a:lnTo>
                    <a:pt x="1140618" y="2063095"/>
                  </a:lnTo>
                  <a:lnTo>
                    <a:pt x="1145642" y="2017896"/>
                  </a:lnTo>
                  <a:lnTo>
                    <a:pt x="1145690" y="2017463"/>
                  </a:lnTo>
                  <a:lnTo>
                    <a:pt x="1155116" y="1971244"/>
                  </a:lnTo>
                  <a:lnTo>
                    <a:pt x="1212271" y="1968398"/>
                  </a:lnTo>
                  <a:lnTo>
                    <a:pt x="1215547" y="1968398"/>
                  </a:lnTo>
                  <a:lnTo>
                    <a:pt x="1266414" y="1967754"/>
                  </a:lnTo>
                  <a:lnTo>
                    <a:pt x="1321090" y="1968398"/>
                  </a:lnTo>
                  <a:lnTo>
                    <a:pt x="1429438" y="1970747"/>
                  </a:lnTo>
                  <a:lnTo>
                    <a:pt x="1470140" y="1994891"/>
                  </a:lnTo>
                  <a:lnTo>
                    <a:pt x="1476151" y="2059576"/>
                  </a:lnTo>
                  <a:lnTo>
                    <a:pt x="1474295" y="2107076"/>
                  </a:lnTo>
                  <a:lnTo>
                    <a:pt x="1468220" y="2154201"/>
                  </a:lnTo>
                  <a:lnTo>
                    <a:pt x="1465518" y="2165692"/>
                  </a:lnTo>
                  <a:close/>
                </a:path>
                <a:path w="3935094" h="2165984">
                  <a:moveTo>
                    <a:pt x="2041904" y="2165692"/>
                  </a:moveTo>
                  <a:lnTo>
                    <a:pt x="1739432" y="2165692"/>
                  </a:lnTo>
                  <a:lnTo>
                    <a:pt x="1743090" y="2122417"/>
                  </a:lnTo>
                  <a:lnTo>
                    <a:pt x="1747697" y="2074655"/>
                  </a:lnTo>
                  <a:lnTo>
                    <a:pt x="1752067" y="2027480"/>
                  </a:lnTo>
                  <a:lnTo>
                    <a:pt x="1755491" y="1980260"/>
                  </a:lnTo>
                  <a:lnTo>
                    <a:pt x="2041904" y="1980260"/>
                  </a:lnTo>
                  <a:lnTo>
                    <a:pt x="2041904" y="2165692"/>
                  </a:lnTo>
                  <a:close/>
                </a:path>
                <a:path w="3935094" h="2165984">
                  <a:moveTo>
                    <a:pt x="2486037" y="2165692"/>
                  </a:moveTo>
                  <a:lnTo>
                    <a:pt x="2155448" y="2165692"/>
                  </a:lnTo>
                  <a:lnTo>
                    <a:pt x="2156294" y="2144442"/>
                  </a:lnTo>
                  <a:lnTo>
                    <a:pt x="2159741" y="2090495"/>
                  </a:lnTo>
                  <a:lnTo>
                    <a:pt x="2164547" y="2036068"/>
                  </a:lnTo>
                  <a:lnTo>
                    <a:pt x="2170751" y="1981089"/>
                  </a:lnTo>
                  <a:lnTo>
                    <a:pt x="2266485" y="1970185"/>
                  </a:lnTo>
                  <a:lnTo>
                    <a:pt x="2314448" y="1965542"/>
                  </a:lnTo>
                  <a:lnTo>
                    <a:pt x="2362529" y="1962205"/>
                  </a:lnTo>
                  <a:lnTo>
                    <a:pt x="2410771" y="1960747"/>
                  </a:lnTo>
                  <a:lnTo>
                    <a:pt x="2459212" y="1961745"/>
                  </a:lnTo>
                  <a:lnTo>
                    <a:pt x="2472157" y="1983505"/>
                  </a:lnTo>
                  <a:lnTo>
                    <a:pt x="2478082" y="2005633"/>
                  </a:lnTo>
                  <a:lnTo>
                    <a:pt x="2480447" y="2027666"/>
                  </a:lnTo>
                  <a:lnTo>
                    <a:pt x="2482711" y="2049142"/>
                  </a:lnTo>
                  <a:lnTo>
                    <a:pt x="2486817" y="2086402"/>
                  </a:lnTo>
                  <a:lnTo>
                    <a:pt x="2487774" y="2123800"/>
                  </a:lnTo>
                  <a:lnTo>
                    <a:pt x="2486386" y="2161247"/>
                  </a:lnTo>
                  <a:lnTo>
                    <a:pt x="2486037" y="2165692"/>
                  </a:lnTo>
                  <a:close/>
                </a:path>
                <a:path w="3935094" h="2165984">
                  <a:moveTo>
                    <a:pt x="957644" y="1417925"/>
                  </a:moveTo>
                  <a:lnTo>
                    <a:pt x="903992" y="1417603"/>
                  </a:lnTo>
                  <a:lnTo>
                    <a:pt x="850342" y="1416289"/>
                  </a:lnTo>
                  <a:lnTo>
                    <a:pt x="796551" y="1413922"/>
                  </a:lnTo>
                  <a:lnTo>
                    <a:pt x="742478" y="1410439"/>
                  </a:lnTo>
                  <a:lnTo>
                    <a:pt x="742478" y="1152791"/>
                  </a:lnTo>
                  <a:lnTo>
                    <a:pt x="1061510" y="1152791"/>
                  </a:lnTo>
                  <a:lnTo>
                    <a:pt x="1063803" y="1204899"/>
                  </a:lnTo>
                  <a:lnTo>
                    <a:pt x="1067933" y="1256928"/>
                  </a:lnTo>
                  <a:lnTo>
                    <a:pt x="1071318" y="1309208"/>
                  </a:lnTo>
                  <a:lnTo>
                    <a:pt x="1071374" y="1362069"/>
                  </a:lnTo>
                  <a:lnTo>
                    <a:pt x="1065517" y="1415839"/>
                  </a:lnTo>
                  <a:lnTo>
                    <a:pt x="1011439" y="1417316"/>
                  </a:lnTo>
                  <a:lnTo>
                    <a:pt x="957644" y="1417925"/>
                  </a:lnTo>
                  <a:close/>
                </a:path>
                <a:path w="3935094" h="2165984">
                  <a:moveTo>
                    <a:pt x="1161484" y="1419179"/>
                  </a:moveTo>
                  <a:lnTo>
                    <a:pt x="1157345" y="1366027"/>
                  </a:lnTo>
                  <a:lnTo>
                    <a:pt x="1156639" y="1317273"/>
                  </a:lnTo>
                  <a:lnTo>
                    <a:pt x="1156581" y="1313225"/>
                  </a:lnTo>
                  <a:lnTo>
                    <a:pt x="1158392" y="1208721"/>
                  </a:lnTo>
                  <a:lnTo>
                    <a:pt x="1158409" y="1207715"/>
                  </a:lnTo>
                  <a:lnTo>
                    <a:pt x="1157620" y="1154530"/>
                  </a:lnTo>
                  <a:lnTo>
                    <a:pt x="1464214" y="1154530"/>
                  </a:lnTo>
                  <a:lnTo>
                    <a:pt x="1466370" y="1207715"/>
                  </a:lnTo>
                  <a:lnTo>
                    <a:pt x="1466411" y="1208721"/>
                  </a:lnTo>
                  <a:lnTo>
                    <a:pt x="1467769" y="1262907"/>
                  </a:lnTo>
                  <a:lnTo>
                    <a:pt x="1467868" y="1317273"/>
                  </a:lnTo>
                  <a:lnTo>
                    <a:pt x="1466289" y="1372005"/>
                  </a:lnTo>
                  <a:lnTo>
                    <a:pt x="1463205" y="1418346"/>
                  </a:lnTo>
                  <a:lnTo>
                    <a:pt x="1212240" y="1418346"/>
                  </a:lnTo>
                  <a:lnTo>
                    <a:pt x="1161484" y="1419179"/>
                  </a:lnTo>
                  <a:close/>
                </a:path>
                <a:path w="3935094" h="2165984">
                  <a:moveTo>
                    <a:pt x="1462610" y="1427287"/>
                  </a:moveTo>
                  <a:lnTo>
                    <a:pt x="1311788" y="1420412"/>
                  </a:lnTo>
                  <a:lnTo>
                    <a:pt x="1262199" y="1418880"/>
                  </a:lnTo>
                  <a:lnTo>
                    <a:pt x="1212240" y="1418346"/>
                  </a:lnTo>
                  <a:lnTo>
                    <a:pt x="1463205" y="1418346"/>
                  </a:lnTo>
                  <a:lnTo>
                    <a:pt x="1462610" y="1427287"/>
                  </a:lnTo>
                  <a:close/>
                </a:path>
                <a:path w="3935094" h="2165984">
                  <a:moveTo>
                    <a:pt x="1391622" y="1828980"/>
                  </a:moveTo>
                  <a:lnTo>
                    <a:pt x="1338907" y="1826642"/>
                  </a:lnTo>
                  <a:lnTo>
                    <a:pt x="1306407" y="1821341"/>
                  </a:lnTo>
                  <a:lnTo>
                    <a:pt x="1297953" y="1781839"/>
                  </a:lnTo>
                  <a:lnTo>
                    <a:pt x="1294241" y="1735516"/>
                  </a:lnTo>
                  <a:lnTo>
                    <a:pt x="1295282" y="1684683"/>
                  </a:lnTo>
                  <a:lnTo>
                    <a:pt x="1301088" y="1631653"/>
                  </a:lnTo>
                  <a:lnTo>
                    <a:pt x="1311578" y="1579207"/>
                  </a:lnTo>
                  <a:lnTo>
                    <a:pt x="1311671" y="1578740"/>
                  </a:lnTo>
                  <a:lnTo>
                    <a:pt x="1358932" y="1570762"/>
                  </a:lnTo>
                  <a:lnTo>
                    <a:pt x="1406206" y="1568792"/>
                  </a:lnTo>
                  <a:lnTo>
                    <a:pt x="1451312" y="1570762"/>
                  </a:lnTo>
                  <a:lnTo>
                    <a:pt x="1452401" y="1570762"/>
                  </a:lnTo>
                  <a:lnTo>
                    <a:pt x="1548078" y="1579207"/>
                  </a:lnTo>
                  <a:lnTo>
                    <a:pt x="1595374" y="1581547"/>
                  </a:lnTo>
                  <a:lnTo>
                    <a:pt x="1605131" y="1629470"/>
                  </a:lnTo>
                  <a:lnTo>
                    <a:pt x="1609697" y="1676131"/>
                  </a:lnTo>
                  <a:lnTo>
                    <a:pt x="1609723" y="1684683"/>
                  </a:lnTo>
                  <a:lnTo>
                    <a:pt x="1609835" y="1721977"/>
                  </a:lnTo>
                  <a:lnTo>
                    <a:pt x="1606306" y="1767454"/>
                  </a:lnTo>
                  <a:lnTo>
                    <a:pt x="1599873" y="1813010"/>
                  </a:lnTo>
                  <a:lnTo>
                    <a:pt x="1568679" y="1820369"/>
                  </a:lnTo>
                  <a:lnTo>
                    <a:pt x="1516747" y="1825628"/>
                  </a:lnTo>
                  <a:lnTo>
                    <a:pt x="1454315" y="1828570"/>
                  </a:lnTo>
                  <a:lnTo>
                    <a:pt x="1391622" y="1828980"/>
                  </a:lnTo>
                  <a:close/>
                </a:path>
                <a:path w="3935094" h="2165984">
                  <a:moveTo>
                    <a:pt x="1853514" y="1498302"/>
                  </a:moveTo>
                  <a:lnTo>
                    <a:pt x="1822253" y="1454710"/>
                  </a:lnTo>
                  <a:lnTo>
                    <a:pt x="1793718" y="1411462"/>
                  </a:lnTo>
                  <a:lnTo>
                    <a:pt x="1767028" y="1368446"/>
                  </a:lnTo>
                  <a:lnTo>
                    <a:pt x="1741305" y="1325549"/>
                  </a:lnTo>
                  <a:lnTo>
                    <a:pt x="1733779" y="1302343"/>
                  </a:lnTo>
                  <a:lnTo>
                    <a:pt x="1735551" y="1277227"/>
                  </a:lnTo>
                  <a:lnTo>
                    <a:pt x="1745666" y="1254012"/>
                  </a:lnTo>
                  <a:lnTo>
                    <a:pt x="1763164" y="1236508"/>
                  </a:lnTo>
                  <a:lnTo>
                    <a:pt x="1802725" y="1211740"/>
                  </a:lnTo>
                  <a:lnTo>
                    <a:pt x="1926065" y="1137864"/>
                  </a:lnTo>
                  <a:lnTo>
                    <a:pt x="1972768" y="1165300"/>
                  </a:lnTo>
                  <a:lnTo>
                    <a:pt x="2007529" y="1201663"/>
                  </a:lnTo>
                  <a:lnTo>
                    <a:pt x="2034325" y="1244256"/>
                  </a:lnTo>
                  <a:lnTo>
                    <a:pt x="2057133" y="1290382"/>
                  </a:lnTo>
                  <a:lnTo>
                    <a:pt x="2079931" y="1337344"/>
                  </a:lnTo>
                  <a:lnTo>
                    <a:pt x="2046863" y="1371117"/>
                  </a:lnTo>
                  <a:lnTo>
                    <a:pt x="2012071" y="1401794"/>
                  </a:lnTo>
                  <a:lnTo>
                    <a:pt x="1975447" y="1429611"/>
                  </a:lnTo>
                  <a:lnTo>
                    <a:pt x="1937037" y="1454710"/>
                  </a:lnTo>
                  <a:lnTo>
                    <a:pt x="1896276" y="1477627"/>
                  </a:lnTo>
                  <a:lnTo>
                    <a:pt x="1853514" y="1498302"/>
                  </a:lnTo>
                  <a:close/>
                </a:path>
                <a:path w="3935094" h="2165984">
                  <a:moveTo>
                    <a:pt x="2053367" y="1760228"/>
                  </a:moveTo>
                  <a:lnTo>
                    <a:pt x="2034822" y="1760228"/>
                  </a:lnTo>
                  <a:lnTo>
                    <a:pt x="2017456" y="1753881"/>
                  </a:lnTo>
                  <a:lnTo>
                    <a:pt x="1966820" y="1704372"/>
                  </a:lnTo>
                  <a:lnTo>
                    <a:pt x="1937124" y="1664558"/>
                  </a:lnTo>
                  <a:lnTo>
                    <a:pt x="1912330" y="1621118"/>
                  </a:lnTo>
                  <a:lnTo>
                    <a:pt x="1892919" y="1573433"/>
                  </a:lnTo>
                  <a:lnTo>
                    <a:pt x="2131777" y="1436167"/>
                  </a:lnTo>
                  <a:lnTo>
                    <a:pt x="2165977" y="1477949"/>
                  </a:lnTo>
                  <a:lnTo>
                    <a:pt x="2193923" y="1523142"/>
                  </a:lnTo>
                  <a:lnTo>
                    <a:pt x="2218381" y="1569797"/>
                  </a:lnTo>
                  <a:lnTo>
                    <a:pt x="2242113" y="1615966"/>
                  </a:lnTo>
                  <a:lnTo>
                    <a:pt x="2238548" y="1630395"/>
                  </a:lnTo>
                  <a:lnTo>
                    <a:pt x="2215980" y="1661197"/>
                  </a:lnTo>
                  <a:lnTo>
                    <a:pt x="2183149" y="1688775"/>
                  </a:lnTo>
                  <a:lnTo>
                    <a:pt x="2148298" y="1713255"/>
                  </a:lnTo>
                  <a:lnTo>
                    <a:pt x="2111583" y="1734902"/>
                  </a:lnTo>
                  <a:lnTo>
                    <a:pt x="2073353" y="1753881"/>
                  </a:lnTo>
                  <a:lnTo>
                    <a:pt x="2053367" y="1760228"/>
                  </a:lnTo>
                  <a:close/>
                </a:path>
                <a:path w="3935094" h="2165984">
                  <a:moveTo>
                    <a:pt x="1065063" y="1830585"/>
                  </a:moveTo>
                  <a:lnTo>
                    <a:pt x="1017088" y="1829589"/>
                  </a:lnTo>
                  <a:lnTo>
                    <a:pt x="969140" y="1827287"/>
                  </a:lnTo>
                  <a:lnTo>
                    <a:pt x="927929" y="1802273"/>
                  </a:lnTo>
                  <a:lnTo>
                    <a:pt x="924052" y="1733165"/>
                  </a:lnTo>
                  <a:lnTo>
                    <a:pt x="925375" y="1683130"/>
                  </a:lnTo>
                  <a:lnTo>
                    <a:pt x="929170" y="1632786"/>
                  </a:lnTo>
                  <a:lnTo>
                    <a:pt x="935785" y="1581956"/>
                  </a:lnTo>
                  <a:lnTo>
                    <a:pt x="981390" y="1574452"/>
                  </a:lnTo>
                  <a:lnTo>
                    <a:pt x="1027092" y="1570220"/>
                  </a:lnTo>
                  <a:lnTo>
                    <a:pt x="1073039" y="1568614"/>
                  </a:lnTo>
                  <a:lnTo>
                    <a:pt x="1119379" y="1568990"/>
                  </a:lnTo>
                  <a:lnTo>
                    <a:pt x="1166261" y="1570702"/>
                  </a:lnTo>
                  <a:lnTo>
                    <a:pt x="1213833" y="1573105"/>
                  </a:lnTo>
                  <a:lnTo>
                    <a:pt x="1223412" y="1624936"/>
                  </a:lnTo>
                  <a:lnTo>
                    <a:pt x="1226863" y="1675784"/>
                  </a:lnTo>
                  <a:lnTo>
                    <a:pt x="1225780" y="1725894"/>
                  </a:lnTo>
                  <a:lnTo>
                    <a:pt x="1221756" y="1775513"/>
                  </a:lnTo>
                  <a:lnTo>
                    <a:pt x="1203378" y="1813206"/>
                  </a:lnTo>
                  <a:lnTo>
                    <a:pt x="1160991" y="1827459"/>
                  </a:lnTo>
                  <a:lnTo>
                    <a:pt x="1113040" y="1829974"/>
                  </a:lnTo>
                  <a:lnTo>
                    <a:pt x="1065063" y="1830585"/>
                  </a:lnTo>
                  <a:close/>
                </a:path>
                <a:path w="3935094" h="2165984">
                  <a:moveTo>
                    <a:pt x="1535690" y="1485997"/>
                  </a:moveTo>
                  <a:lnTo>
                    <a:pt x="886170" y="1485997"/>
                  </a:lnTo>
                  <a:lnTo>
                    <a:pt x="937983" y="1485776"/>
                  </a:lnTo>
                  <a:lnTo>
                    <a:pt x="989528" y="1485776"/>
                  </a:lnTo>
                  <a:lnTo>
                    <a:pt x="1023973" y="1485342"/>
                  </a:lnTo>
                  <a:lnTo>
                    <a:pt x="1437103" y="1475974"/>
                  </a:lnTo>
                  <a:lnTo>
                    <a:pt x="1452695" y="1475151"/>
                  </a:lnTo>
                  <a:lnTo>
                    <a:pt x="1484266" y="1472226"/>
                  </a:lnTo>
                  <a:lnTo>
                    <a:pt x="1499443" y="1471091"/>
                  </a:lnTo>
                  <a:lnTo>
                    <a:pt x="1510687" y="1470763"/>
                  </a:lnTo>
                  <a:lnTo>
                    <a:pt x="1521303" y="1472226"/>
                  </a:lnTo>
                  <a:lnTo>
                    <a:pt x="1530213" y="1477250"/>
                  </a:lnTo>
                  <a:lnTo>
                    <a:pt x="1531068" y="1478498"/>
                  </a:lnTo>
                  <a:lnTo>
                    <a:pt x="1535690" y="1485997"/>
                  </a:lnTo>
                  <a:close/>
                </a:path>
                <a:path w="3935094" h="2165984">
                  <a:moveTo>
                    <a:pt x="1089874" y="1522034"/>
                  </a:moveTo>
                  <a:lnTo>
                    <a:pt x="1021774" y="1521802"/>
                  </a:lnTo>
                  <a:lnTo>
                    <a:pt x="952776" y="1520763"/>
                  </a:lnTo>
                  <a:lnTo>
                    <a:pt x="880769" y="1518798"/>
                  </a:lnTo>
                  <a:lnTo>
                    <a:pt x="873489" y="1518798"/>
                  </a:lnTo>
                  <a:lnTo>
                    <a:pt x="863650" y="1517687"/>
                  </a:lnTo>
                  <a:lnTo>
                    <a:pt x="855181" y="1513222"/>
                  </a:lnTo>
                  <a:lnTo>
                    <a:pt x="849066" y="1503079"/>
                  </a:lnTo>
                  <a:lnTo>
                    <a:pt x="855183" y="1491792"/>
                  </a:lnTo>
                  <a:lnTo>
                    <a:pt x="864256" y="1486911"/>
                  </a:lnTo>
                  <a:lnTo>
                    <a:pt x="875685" y="1485776"/>
                  </a:lnTo>
                  <a:lnTo>
                    <a:pt x="870157" y="1485776"/>
                  </a:lnTo>
                  <a:lnTo>
                    <a:pt x="886170" y="1485997"/>
                  </a:lnTo>
                  <a:lnTo>
                    <a:pt x="1535690" y="1485997"/>
                  </a:lnTo>
                  <a:lnTo>
                    <a:pt x="1536865" y="1487902"/>
                  </a:lnTo>
                  <a:lnTo>
                    <a:pt x="1470926" y="1504080"/>
                  </a:lnTo>
                  <a:lnTo>
                    <a:pt x="1432608" y="1508487"/>
                  </a:lnTo>
                  <a:lnTo>
                    <a:pt x="1387520" y="1512341"/>
                  </a:lnTo>
                  <a:lnTo>
                    <a:pt x="1336500" y="1515605"/>
                  </a:lnTo>
                  <a:lnTo>
                    <a:pt x="1280387" y="1518242"/>
                  </a:lnTo>
                  <a:lnTo>
                    <a:pt x="1220018" y="1520217"/>
                  </a:lnTo>
                  <a:lnTo>
                    <a:pt x="1156235" y="1521493"/>
                  </a:lnTo>
                  <a:lnTo>
                    <a:pt x="1089874" y="1522034"/>
                  </a:lnTo>
                  <a:close/>
                </a:path>
              </a:pathLst>
            </a:custGeom>
            <a:solidFill>
              <a:srgbClr val="342016"/>
            </a:solidFill>
          </p:spPr>
          <p:txBody>
            <a:bodyPr wrap="square" lIns="0" tIns="0" rIns="0" bIns="0" rtlCol="0"/>
            <a:lstStyle/>
            <a:p>
              <a:endParaRPr/>
            </a:p>
          </p:txBody>
        </p:sp>
        <p:sp>
          <p:nvSpPr>
            <p:cNvPr id="9" name="object 9"/>
            <p:cNvSpPr/>
            <p:nvPr/>
          </p:nvSpPr>
          <p:spPr>
            <a:xfrm>
              <a:off x="13324059" y="7043419"/>
              <a:ext cx="4964430" cy="3243580"/>
            </a:xfrm>
            <a:custGeom>
              <a:avLst/>
              <a:gdLst/>
              <a:ahLst/>
              <a:cxnLst/>
              <a:rect l="l" t="t" r="r" b="b"/>
              <a:pathLst>
                <a:path w="4964430" h="3243579">
                  <a:moveTo>
                    <a:pt x="941964" y="1821162"/>
                  </a:moveTo>
                  <a:lnTo>
                    <a:pt x="921687" y="1813405"/>
                  </a:lnTo>
                  <a:lnTo>
                    <a:pt x="896459" y="1792141"/>
                  </a:lnTo>
                  <a:lnTo>
                    <a:pt x="5557" y="944167"/>
                  </a:lnTo>
                  <a:lnTo>
                    <a:pt x="3894" y="941958"/>
                  </a:lnTo>
                  <a:lnTo>
                    <a:pt x="1627" y="939383"/>
                  </a:lnTo>
                  <a:lnTo>
                    <a:pt x="17692" y="896673"/>
                  </a:lnTo>
                  <a:lnTo>
                    <a:pt x="878406" y="3137"/>
                  </a:lnTo>
                  <a:lnTo>
                    <a:pt x="894449" y="0"/>
                  </a:lnTo>
                  <a:lnTo>
                    <a:pt x="907530" y="2548"/>
                  </a:lnTo>
                  <a:lnTo>
                    <a:pt x="918675" y="9321"/>
                  </a:lnTo>
                  <a:lnTo>
                    <a:pt x="928909" y="18859"/>
                  </a:lnTo>
                  <a:lnTo>
                    <a:pt x="1821245" y="938909"/>
                  </a:lnTo>
                  <a:lnTo>
                    <a:pt x="1829411" y="946620"/>
                  </a:lnTo>
                  <a:lnTo>
                    <a:pt x="1837629" y="954620"/>
                  </a:lnTo>
                  <a:lnTo>
                    <a:pt x="1844527" y="964084"/>
                  </a:lnTo>
                  <a:lnTo>
                    <a:pt x="1848734" y="976187"/>
                  </a:lnTo>
                  <a:lnTo>
                    <a:pt x="1058589" y="1728708"/>
                  </a:lnTo>
                  <a:lnTo>
                    <a:pt x="1023112" y="1762065"/>
                  </a:lnTo>
                  <a:lnTo>
                    <a:pt x="987436" y="1795205"/>
                  </a:lnTo>
                  <a:lnTo>
                    <a:pt x="962232" y="1815175"/>
                  </a:lnTo>
                  <a:lnTo>
                    <a:pt x="941964" y="1821162"/>
                  </a:lnTo>
                  <a:close/>
                </a:path>
                <a:path w="4964430" h="3243579">
                  <a:moveTo>
                    <a:pt x="4963940" y="1800678"/>
                  </a:moveTo>
                  <a:lnTo>
                    <a:pt x="4204151" y="1800678"/>
                  </a:lnTo>
                  <a:lnTo>
                    <a:pt x="4204522" y="1751793"/>
                  </a:lnTo>
                  <a:lnTo>
                    <a:pt x="4203934" y="1703102"/>
                  </a:lnTo>
                  <a:lnTo>
                    <a:pt x="4202662" y="1654557"/>
                  </a:lnTo>
                  <a:lnTo>
                    <a:pt x="4200982" y="1606109"/>
                  </a:lnTo>
                  <a:lnTo>
                    <a:pt x="4199169" y="1557710"/>
                  </a:lnTo>
                  <a:lnTo>
                    <a:pt x="4197498" y="1509310"/>
                  </a:lnTo>
                  <a:lnTo>
                    <a:pt x="4196244" y="1460862"/>
                  </a:lnTo>
                  <a:lnTo>
                    <a:pt x="4195682" y="1412317"/>
                  </a:lnTo>
                  <a:lnTo>
                    <a:pt x="4196088" y="1363625"/>
                  </a:lnTo>
                  <a:lnTo>
                    <a:pt x="4197737" y="1314738"/>
                  </a:lnTo>
                  <a:lnTo>
                    <a:pt x="4963940" y="1314738"/>
                  </a:lnTo>
                  <a:lnTo>
                    <a:pt x="4963940" y="1800678"/>
                  </a:lnTo>
                  <a:close/>
                </a:path>
                <a:path w="4964430" h="3243579">
                  <a:moveTo>
                    <a:pt x="4963940" y="2577269"/>
                  </a:moveTo>
                  <a:lnTo>
                    <a:pt x="4220869" y="2577269"/>
                  </a:lnTo>
                  <a:lnTo>
                    <a:pt x="4221212" y="2528294"/>
                  </a:lnTo>
                  <a:lnTo>
                    <a:pt x="4220614" y="2479531"/>
                  </a:lnTo>
                  <a:lnTo>
                    <a:pt x="4219346" y="2430931"/>
                  </a:lnTo>
                  <a:lnTo>
                    <a:pt x="4217676" y="2382444"/>
                  </a:lnTo>
                  <a:lnTo>
                    <a:pt x="4215876" y="2334020"/>
                  </a:lnTo>
                  <a:lnTo>
                    <a:pt x="4214214" y="2285610"/>
                  </a:lnTo>
                  <a:lnTo>
                    <a:pt x="4212960" y="2237163"/>
                  </a:lnTo>
                  <a:lnTo>
                    <a:pt x="4212384" y="2188630"/>
                  </a:lnTo>
                  <a:lnTo>
                    <a:pt x="4212755" y="2139961"/>
                  </a:lnTo>
                  <a:lnTo>
                    <a:pt x="4214344" y="2091106"/>
                  </a:lnTo>
                  <a:lnTo>
                    <a:pt x="4963940" y="2091106"/>
                  </a:lnTo>
                  <a:lnTo>
                    <a:pt x="4963940" y="2577269"/>
                  </a:lnTo>
                  <a:close/>
                </a:path>
                <a:path w="4964430" h="3243579">
                  <a:moveTo>
                    <a:pt x="4184800" y="3243580"/>
                  </a:moveTo>
                  <a:lnTo>
                    <a:pt x="3725393" y="3243580"/>
                  </a:lnTo>
                  <a:lnTo>
                    <a:pt x="3936217" y="2650178"/>
                  </a:lnTo>
                  <a:lnTo>
                    <a:pt x="3950486" y="2664121"/>
                  </a:lnTo>
                  <a:lnTo>
                    <a:pt x="3959467" y="2678237"/>
                  </a:lnTo>
                  <a:lnTo>
                    <a:pt x="3965341" y="2692181"/>
                  </a:lnTo>
                  <a:lnTo>
                    <a:pt x="3970289" y="2705610"/>
                  </a:lnTo>
                  <a:lnTo>
                    <a:pt x="4184800" y="3243580"/>
                  </a:lnTo>
                  <a:close/>
                </a:path>
              </a:pathLst>
            </a:custGeom>
            <a:solidFill>
              <a:srgbClr val="FFBE0D"/>
            </a:solidFill>
          </p:spPr>
          <p:txBody>
            <a:bodyPr wrap="square" lIns="0" tIns="0" rIns="0" bIns="0" rtlCol="0"/>
            <a:lstStyle/>
            <a:p>
              <a:endParaRPr/>
            </a:p>
          </p:txBody>
        </p:sp>
        <p:sp>
          <p:nvSpPr>
            <p:cNvPr id="10" name="object 10"/>
            <p:cNvSpPr/>
            <p:nvPr/>
          </p:nvSpPr>
          <p:spPr>
            <a:xfrm>
              <a:off x="13489931" y="7216806"/>
              <a:ext cx="4798695" cy="2404110"/>
            </a:xfrm>
            <a:custGeom>
              <a:avLst/>
              <a:gdLst/>
              <a:ahLst/>
              <a:cxnLst/>
              <a:rect l="l" t="t" r="r" b="b"/>
              <a:pathLst>
                <a:path w="4798694" h="2404109">
                  <a:moveTo>
                    <a:pt x="4235696" y="2403881"/>
                  </a:moveTo>
                  <a:lnTo>
                    <a:pt x="4064890" y="2403881"/>
                  </a:lnTo>
                  <a:lnTo>
                    <a:pt x="4081369" y="2358005"/>
                  </a:lnTo>
                  <a:lnTo>
                    <a:pt x="4098551" y="2312418"/>
                  </a:lnTo>
                  <a:lnTo>
                    <a:pt x="4116486" y="2267142"/>
                  </a:lnTo>
                  <a:lnTo>
                    <a:pt x="4135224" y="2222197"/>
                  </a:lnTo>
                  <a:lnTo>
                    <a:pt x="4154815" y="2177604"/>
                  </a:lnTo>
                  <a:lnTo>
                    <a:pt x="4175308" y="2133382"/>
                  </a:lnTo>
                  <a:lnTo>
                    <a:pt x="4196753" y="2089554"/>
                  </a:lnTo>
                  <a:lnTo>
                    <a:pt x="4219199" y="2046138"/>
                  </a:lnTo>
                  <a:lnTo>
                    <a:pt x="4242697" y="2003156"/>
                  </a:lnTo>
                  <a:lnTo>
                    <a:pt x="4267297" y="1960628"/>
                  </a:lnTo>
                  <a:lnTo>
                    <a:pt x="4295045" y="1917720"/>
                  </a:lnTo>
                  <a:lnTo>
                    <a:pt x="4431902" y="1917720"/>
                  </a:lnTo>
                  <a:lnTo>
                    <a:pt x="4416215" y="1968067"/>
                  </a:lnTo>
                  <a:lnTo>
                    <a:pt x="4399567" y="2017992"/>
                  </a:lnTo>
                  <a:lnTo>
                    <a:pt x="4381991" y="2067508"/>
                  </a:lnTo>
                  <a:lnTo>
                    <a:pt x="4363520" y="2116629"/>
                  </a:lnTo>
                  <a:lnTo>
                    <a:pt x="4344185" y="2165371"/>
                  </a:lnTo>
                  <a:lnTo>
                    <a:pt x="4324019" y="2213747"/>
                  </a:lnTo>
                  <a:lnTo>
                    <a:pt x="4303055" y="2261772"/>
                  </a:lnTo>
                  <a:lnTo>
                    <a:pt x="4281325" y="2309459"/>
                  </a:lnTo>
                  <a:lnTo>
                    <a:pt x="4258861" y="2356825"/>
                  </a:lnTo>
                  <a:lnTo>
                    <a:pt x="4235696" y="2403881"/>
                  </a:lnTo>
                  <a:close/>
                </a:path>
                <a:path w="4798694" h="2404109">
                  <a:moveTo>
                    <a:pt x="4798068" y="2403881"/>
                  </a:moveTo>
                  <a:lnTo>
                    <a:pt x="4620498" y="2403881"/>
                  </a:lnTo>
                  <a:lnTo>
                    <a:pt x="4622378" y="2397755"/>
                  </a:lnTo>
                  <a:lnTo>
                    <a:pt x="4624030" y="2391569"/>
                  </a:lnTo>
                  <a:lnTo>
                    <a:pt x="4642958" y="2336523"/>
                  </a:lnTo>
                  <a:lnTo>
                    <a:pt x="4660970" y="2288092"/>
                  </a:lnTo>
                  <a:lnTo>
                    <a:pt x="4680129" y="2240205"/>
                  </a:lnTo>
                  <a:lnTo>
                    <a:pt x="4700470" y="2192883"/>
                  </a:lnTo>
                  <a:lnTo>
                    <a:pt x="4722032" y="2146143"/>
                  </a:lnTo>
                  <a:lnTo>
                    <a:pt x="4744849" y="2100006"/>
                  </a:lnTo>
                  <a:lnTo>
                    <a:pt x="4768959" y="2054490"/>
                  </a:lnTo>
                  <a:lnTo>
                    <a:pt x="4794399" y="2009615"/>
                  </a:lnTo>
                  <a:lnTo>
                    <a:pt x="4798068" y="2003563"/>
                  </a:lnTo>
                  <a:lnTo>
                    <a:pt x="4798068" y="2403881"/>
                  </a:lnTo>
                  <a:close/>
                </a:path>
                <a:path w="4798694" h="2404109">
                  <a:moveTo>
                    <a:pt x="4798068" y="1627292"/>
                  </a:moveTo>
                  <a:lnTo>
                    <a:pt x="4689472" y="1627292"/>
                  </a:lnTo>
                  <a:lnTo>
                    <a:pt x="4705508" y="1579911"/>
                  </a:lnTo>
                  <a:lnTo>
                    <a:pt x="4722992" y="1533255"/>
                  </a:lnTo>
                  <a:lnTo>
                    <a:pt x="4741866" y="1487296"/>
                  </a:lnTo>
                  <a:lnTo>
                    <a:pt x="4762075" y="1442006"/>
                  </a:lnTo>
                  <a:lnTo>
                    <a:pt x="4783562" y="1397356"/>
                  </a:lnTo>
                  <a:lnTo>
                    <a:pt x="4798068" y="1369227"/>
                  </a:lnTo>
                  <a:lnTo>
                    <a:pt x="4798068" y="1627292"/>
                  </a:lnTo>
                  <a:close/>
                </a:path>
                <a:path w="4798694" h="2404109">
                  <a:moveTo>
                    <a:pt x="4228604" y="1627292"/>
                  </a:moveTo>
                  <a:lnTo>
                    <a:pt x="4075008" y="1627292"/>
                  </a:lnTo>
                  <a:lnTo>
                    <a:pt x="4096542" y="1579958"/>
                  </a:lnTo>
                  <a:lnTo>
                    <a:pt x="4118739" y="1532962"/>
                  </a:lnTo>
                  <a:lnTo>
                    <a:pt x="4141624" y="1486316"/>
                  </a:lnTo>
                  <a:lnTo>
                    <a:pt x="4165219" y="1440031"/>
                  </a:lnTo>
                  <a:lnTo>
                    <a:pt x="4189547" y="1394119"/>
                  </a:lnTo>
                  <a:lnTo>
                    <a:pt x="4214631" y="1348592"/>
                  </a:lnTo>
                  <a:lnTo>
                    <a:pt x="4240493" y="1303461"/>
                  </a:lnTo>
                  <a:lnTo>
                    <a:pt x="4267157" y="1258737"/>
                  </a:lnTo>
                  <a:lnTo>
                    <a:pt x="4294645" y="1214434"/>
                  </a:lnTo>
                  <a:lnTo>
                    <a:pt x="4322981" y="1170561"/>
                  </a:lnTo>
                  <a:lnTo>
                    <a:pt x="4343639" y="1141351"/>
                  </a:lnTo>
                  <a:lnTo>
                    <a:pt x="4461535" y="1141351"/>
                  </a:lnTo>
                  <a:lnTo>
                    <a:pt x="4443413" y="1187093"/>
                  </a:lnTo>
                  <a:lnTo>
                    <a:pt x="4424647" y="1232505"/>
                  </a:lnTo>
                  <a:lnTo>
                    <a:pt x="4405249" y="1277593"/>
                  </a:lnTo>
                  <a:lnTo>
                    <a:pt x="4385229" y="1322363"/>
                  </a:lnTo>
                  <a:lnTo>
                    <a:pt x="4364599" y="1366819"/>
                  </a:lnTo>
                  <a:lnTo>
                    <a:pt x="4343368" y="1410968"/>
                  </a:lnTo>
                  <a:lnTo>
                    <a:pt x="4321549" y="1454815"/>
                  </a:lnTo>
                  <a:lnTo>
                    <a:pt x="4299153" y="1498366"/>
                  </a:lnTo>
                  <a:lnTo>
                    <a:pt x="4276189" y="1541625"/>
                  </a:lnTo>
                  <a:lnTo>
                    <a:pt x="4252669" y="1584598"/>
                  </a:lnTo>
                  <a:lnTo>
                    <a:pt x="4228604" y="1627292"/>
                  </a:lnTo>
                  <a:close/>
                </a:path>
                <a:path w="4798694" h="2404109">
                  <a:moveTo>
                    <a:pt x="772861" y="1480418"/>
                  </a:moveTo>
                  <a:lnTo>
                    <a:pt x="754113" y="1477682"/>
                  </a:lnTo>
                  <a:lnTo>
                    <a:pt x="5521" y="764722"/>
                  </a:lnTo>
                  <a:lnTo>
                    <a:pt x="0" y="742597"/>
                  </a:lnTo>
                  <a:lnTo>
                    <a:pt x="3525" y="724649"/>
                  </a:lnTo>
                  <a:lnTo>
                    <a:pt x="703409" y="26434"/>
                  </a:lnTo>
                  <a:lnTo>
                    <a:pt x="747093" y="0"/>
                  </a:lnTo>
                  <a:lnTo>
                    <a:pt x="766933" y="6760"/>
                  </a:lnTo>
                  <a:lnTo>
                    <a:pt x="790345" y="26984"/>
                  </a:lnTo>
                  <a:lnTo>
                    <a:pt x="819530" y="56815"/>
                  </a:lnTo>
                  <a:lnTo>
                    <a:pt x="746640" y="56815"/>
                  </a:lnTo>
                  <a:lnTo>
                    <a:pt x="55095" y="740323"/>
                  </a:lnTo>
                  <a:lnTo>
                    <a:pt x="770869" y="1422102"/>
                  </a:lnTo>
                  <a:lnTo>
                    <a:pt x="845612" y="1422102"/>
                  </a:lnTo>
                  <a:lnTo>
                    <a:pt x="809108" y="1457031"/>
                  </a:lnTo>
                  <a:lnTo>
                    <a:pt x="798693" y="1467226"/>
                  </a:lnTo>
                  <a:lnTo>
                    <a:pt x="787166" y="1475977"/>
                  </a:lnTo>
                  <a:lnTo>
                    <a:pt x="772861" y="1480418"/>
                  </a:lnTo>
                  <a:close/>
                </a:path>
                <a:path w="4798694" h="2404109">
                  <a:moveTo>
                    <a:pt x="845612" y="1422102"/>
                  </a:moveTo>
                  <a:lnTo>
                    <a:pt x="770869" y="1422102"/>
                  </a:lnTo>
                  <a:lnTo>
                    <a:pt x="1447644" y="774356"/>
                  </a:lnTo>
                  <a:lnTo>
                    <a:pt x="746640" y="56815"/>
                  </a:lnTo>
                  <a:lnTo>
                    <a:pt x="819530" y="56815"/>
                  </a:lnTo>
                  <a:lnTo>
                    <a:pt x="1481936" y="734428"/>
                  </a:lnTo>
                  <a:lnTo>
                    <a:pt x="1504855" y="772646"/>
                  </a:lnTo>
                  <a:lnTo>
                    <a:pt x="1503337" y="792750"/>
                  </a:lnTo>
                  <a:lnTo>
                    <a:pt x="845612" y="1422102"/>
                  </a:lnTo>
                  <a:close/>
                </a:path>
                <a:path w="4798694" h="2404109">
                  <a:moveTo>
                    <a:pt x="503052" y="604577"/>
                  </a:moveTo>
                  <a:lnTo>
                    <a:pt x="489077" y="596948"/>
                  </a:lnTo>
                  <a:lnTo>
                    <a:pt x="481253" y="587713"/>
                  </a:lnTo>
                  <a:lnTo>
                    <a:pt x="479023" y="575863"/>
                  </a:lnTo>
                  <a:lnTo>
                    <a:pt x="481828" y="560390"/>
                  </a:lnTo>
                  <a:lnTo>
                    <a:pt x="557655" y="533183"/>
                  </a:lnTo>
                  <a:lnTo>
                    <a:pt x="596938" y="522110"/>
                  </a:lnTo>
                  <a:lnTo>
                    <a:pt x="637453" y="516917"/>
                  </a:lnTo>
                  <a:lnTo>
                    <a:pt x="644321" y="527976"/>
                  </a:lnTo>
                  <a:lnTo>
                    <a:pt x="647327" y="537468"/>
                  </a:lnTo>
                  <a:lnTo>
                    <a:pt x="646896" y="545956"/>
                  </a:lnTo>
                  <a:lnTo>
                    <a:pt x="643452" y="554007"/>
                  </a:lnTo>
                  <a:lnTo>
                    <a:pt x="632082" y="563284"/>
                  </a:lnTo>
                  <a:lnTo>
                    <a:pt x="618386" y="568783"/>
                  </a:lnTo>
                  <a:lnTo>
                    <a:pt x="603991" y="574124"/>
                  </a:lnTo>
                  <a:lnTo>
                    <a:pt x="590522" y="582924"/>
                  </a:lnTo>
                  <a:lnTo>
                    <a:pt x="593233" y="598960"/>
                  </a:lnTo>
                  <a:lnTo>
                    <a:pt x="527782" y="598960"/>
                  </a:lnTo>
                  <a:lnTo>
                    <a:pt x="517529" y="601091"/>
                  </a:lnTo>
                  <a:lnTo>
                    <a:pt x="517398" y="601091"/>
                  </a:lnTo>
                  <a:lnTo>
                    <a:pt x="508939" y="604188"/>
                  </a:lnTo>
                  <a:lnTo>
                    <a:pt x="503052" y="604577"/>
                  </a:lnTo>
                  <a:close/>
                </a:path>
                <a:path w="4798694" h="2404109">
                  <a:moveTo>
                    <a:pt x="394416" y="996296"/>
                  </a:moveTo>
                  <a:lnTo>
                    <a:pt x="385854" y="978178"/>
                  </a:lnTo>
                  <a:lnTo>
                    <a:pt x="385079" y="961500"/>
                  </a:lnTo>
                  <a:lnTo>
                    <a:pt x="389611" y="945923"/>
                  </a:lnTo>
                  <a:lnTo>
                    <a:pt x="422821" y="888385"/>
                  </a:lnTo>
                  <a:lnTo>
                    <a:pt x="452669" y="849858"/>
                  </a:lnTo>
                  <a:lnTo>
                    <a:pt x="487771" y="816760"/>
                  </a:lnTo>
                  <a:lnTo>
                    <a:pt x="529380" y="790327"/>
                  </a:lnTo>
                  <a:lnTo>
                    <a:pt x="578751" y="771796"/>
                  </a:lnTo>
                  <a:lnTo>
                    <a:pt x="570739" y="727753"/>
                  </a:lnTo>
                  <a:lnTo>
                    <a:pt x="559404" y="685072"/>
                  </a:lnTo>
                  <a:lnTo>
                    <a:pt x="548174" y="643076"/>
                  </a:lnTo>
                  <a:lnTo>
                    <a:pt x="540475" y="601091"/>
                  </a:lnTo>
                  <a:lnTo>
                    <a:pt x="527782" y="598960"/>
                  </a:lnTo>
                  <a:lnTo>
                    <a:pt x="593233" y="598960"/>
                  </a:lnTo>
                  <a:lnTo>
                    <a:pt x="597632" y="624978"/>
                  </a:lnTo>
                  <a:lnTo>
                    <a:pt x="607801" y="666983"/>
                  </a:lnTo>
                  <a:lnTo>
                    <a:pt x="619381" y="709435"/>
                  </a:lnTo>
                  <a:lnTo>
                    <a:pt x="630739" y="752876"/>
                  </a:lnTo>
                  <a:lnTo>
                    <a:pt x="1103987" y="752876"/>
                  </a:lnTo>
                  <a:lnTo>
                    <a:pt x="1117688" y="792750"/>
                  </a:lnTo>
                  <a:lnTo>
                    <a:pt x="1127242" y="837019"/>
                  </a:lnTo>
                  <a:lnTo>
                    <a:pt x="1131866" y="882579"/>
                  </a:lnTo>
                  <a:lnTo>
                    <a:pt x="1131842" y="929423"/>
                  </a:lnTo>
                  <a:lnTo>
                    <a:pt x="1127454" y="977546"/>
                  </a:lnTo>
                  <a:lnTo>
                    <a:pt x="1022308" y="981352"/>
                  </a:lnTo>
                  <a:lnTo>
                    <a:pt x="550825" y="989549"/>
                  </a:lnTo>
                  <a:lnTo>
                    <a:pt x="446505" y="993507"/>
                  </a:lnTo>
                  <a:lnTo>
                    <a:pt x="394416" y="996296"/>
                  </a:lnTo>
                  <a:close/>
                </a:path>
                <a:path w="4798694" h="2404109">
                  <a:moveTo>
                    <a:pt x="1062563" y="676955"/>
                  </a:moveTo>
                  <a:lnTo>
                    <a:pt x="823646" y="676955"/>
                  </a:lnTo>
                  <a:lnTo>
                    <a:pt x="856506" y="672866"/>
                  </a:lnTo>
                  <a:lnTo>
                    <a:pt x="887530" y="661176"/>
                  </a:lnTo>
                  <a:lnTo>
                    <a:pt x="917594" y="643076"/>
                  </a:lnTo>
                  <a:lnTo>
                    <a:pt x="958851" y="620296"/>
                  </a:lnTo>
                  <a:lnTo>
                    <a:pt x="993419" y="616537"/>
                  </a:lnTo>
                  <a:lnTo>
                    <a:pt x="1024790" y="632239"/>
                  </a:lnTo>
                  <a:lnTo>
                    <a:pt x="1056624" y="667748"/>
                  </a:lnTo>
                  <a:lnTo>
                    <a:pt x="1062563" y="676955"/>
                  </a:lnTo>
                  <a:close/>
                </a:path>
                <a:path w="4798694" h="2404109">
                  <a:moveTo>
                    <a:pt x="1103987" y="752876"/>
                  </a:moveTo>
                  <a:lnTo>
                    <a:pt x="630739" y="752876"/>
                  </a:lnTo>
                  <a:lnTo>
                    <a:pt x="645762" y="745441"/>
                  </a:lnTo>
                  <a:lnTo>
                    <a:pt x="657759" y="735383"/>
                  </a:lnTo>
                  <a:lnTo>
                    <a:pt x="667871" y="723866"/>
                  </a:lnTo>
                  <a:lnTo>
                    <a:pt x="677241" y="712056"/>
                  </a:lnTo>
                  <a:lnTo>
                    <a:pt x="700663" y="688983"/>
                  </a:lnTo>
                  <a:lnTo>
                    <a:pt x="727035" y="674235"/>
                  </a:lnTo>
                  <a:lnTo>
                    <a:pt x="756260" y="668425"/>
                  </a:lnTo>
                  <a:lnTo>
                    <a:pt x="788241" y="672165"/>
                  </a:lnTo>
                  <a:lnTo>
                    <a:pt x="823646" y="676955"/>
                  </a:lnTo>
                  <a:lnTo>
                    <a:pt x="1062563" y="676955"/>
                  </a:lnTo>
                  <a:lnTo>
                    <a:pt x="1082662" y="708108"/>
                  </a:lnTo>
                  <a:lnTo>
                    <a:pt x="1102922" y="749778"/>
                  </a:lnTo>
                  <a:lnTo>
                    <a:pt x="1103987" y="752876"/>
                  </a:lnTo>
                  <a:close/>
                </a:path>
              </a:pathLst>
            </a:custGeom>
            <a:solidFill>
              <a:srgbClr val="342016"/>
            </a:solidFill>
          </p:spPr>
          <p:txBody>
            <a:bodyPr wrap="square" lIns="0" tIns="0" rIns="0" bIns="0" rtlCol="0"/>
            <a:lstStyle/>
            <a:p>
              <a:endParaRPr/>
            </a:p>
          </p:txBody>
        </p:sp>
      </p:grpSp>
      <p:grpSp>
        <p:nvGrpSpPr>
          <p:cNvPr id="11" name="object 11"/>
          <p:cNvGrpSpPr/>
          <p:nvPr/>
        </p:nvGrpSpPr>
        <p:grpSpPr>
          <a:xfrm>
            <a:off x="0" y="6585745"/>
            <a:ext cx="3244215" cy="3701415"/>
            <a:chOff x="0" y="6585745"/>
            <a:chExt cx="3244215" cy="3701415"/>
          </a:xfrm>
        </p:grpSpPr>
        <p:sp>
          <p:nvSpPr>
            <p:cNvPr id="12" name="object 12"/>
            <p:cNvSpPr/>
            <p:nvPr/>
          </p:nvSpPr>
          <p:spPr>
            <a:xfrm>
              <a:off x="0" y="9670102"/>
              <a:ext cx="1847850" cy="502920"/>
            </a:xfrm>
            <a:custGeom>
              <a:avLst/>
              <a:gdLst/>
              <a:ahLst/>
              <a:cxnLst/>
              <a:rect l="l" t="t" r="r" b="b"/>
              <a:pathLst>
                <a:path w="1847850" h="502920">
                  <a:moveTo>
                    <a:pt x="1847272" y="502371"/>
                  </a:moveTo>
                  <a:lnTo>
                    <a:pt x="0" y="502371"/>
                  </a:lnTo>
                  <a:lnTo>
                    <a:pt x="0" y="0"/>
                  </a:lnTo>
                  <a:lnTo>
                    <a:pt x="1847272" y="0"/>
                  </a:lnTo>
                  <a:lnTo>
                    <a:pt x="1847272" y="502371"/>
                  </a:lnTo>
                  <a:close/>
                </a:path>
              </a:pathLst>
            </a:custGeom>
            <a:solidFill>
              <a:srgbClr val="DE8F00"/>
            </a:solidFill>
          </p:spPr>
          <p:txBody>
            <a:bodyPr wrap="square" lIns="0" tIns="0" rIns="0" bIns="0" rtlCol="0"/>
            <a:lstStyle/>
            <a:p>
              <a:endParaRPr/>
            </a:p>
          </p:txBody>
        </p:sp>
        <p:sp>
          <p:nvSpPr>
            <p:cNvPr id="13" name="object 13"/>
            <p:cNvSpPr/>
            <p:nvPr/>
          </p:nvSpPr>
          <p:spPr>
            <a:xfrm>
              <a:off x="0" y="6585745"/>
              <a:ext cx="1402080" cy="3084830"/>
            </a:xfrm>
            <a:custGeom>
              <a:avLst/>
              <a:gdLst/>
              <a:ahLst/>
              <a:cxnLst/>
              <a:rect l="l" t="t" r="r" b="b"/>
              <a:pathLst>
                <a:path w="1402080" h="3084829">
                  <a:moveTo>
                    <a:pt x="1401684" y="3084357"/>
                  </a:moveTo>
                  <a:lnTo>
                    <a:pt x="0" y="3084357"/>
                  </a:lnTo>
                  <a:lnTo>
                    <a:pt x="0" y="0"/>
                  </a:lnTo>
                  <a:lnTo>
                    <a:pt x="439617" y="0"/>
                  </a:lnTo>
                  <a:lnTo>
                    <a:pt x="1401684" y="3084357"/>
                  </a:lnTo>
                  <a:close/>
                </a:path>
              </a:pathLst>
            </a:custGeom>
            <a:solidFill>
              <a:srgbClr val="FFFFFF"/>
            </a:solidFill>
          </p:spPr>
          <p:txBody>
            <a:bodyPr wrap="square" lIns="0" tIns="0" rIns="0" bIns="0" rtlCol="0"/>
            <a:lstStyle/>
            <a:p>
              <a:endParaRPr/>
            </a:p>
          </p:txBody>
        </p:sp>
        <p:sp>
          <p:nvSpPr>
            <p:cNvPr id="14" name="object 14"/>
            <p:cNvSpPr/>
            <p:nvPr/>
          </p:nvSpPr>
          <p:spPr>
            <a:xfrm>
              <a:off x="0" y="6585749"/>
              <a:ext cx="1402080" cy="3084830"/>
            </a:xfrm>
            <a:custGeom>
              <a:avLst/>
              <a:gdLst/>
              <a:ahLst/>
              <a:cxnLst/>
              <a:rect l="l" t="t" r="r" b="b"/>
              <a:pathLst>
                <a:path w="1402080" h="3084829">
                  <a:moveTo>
                    <a:pt x="640803" y="645325"/>
                  </a:moveTo>
                  <a:lnTo>
                    <a:pt x="439610" y="0"/>
                  </a:lnTo>
                  <a:lnTo>
                    <a:pt x="0" y="0"/>
                  </a:lnTo>
                  <a:lnTo>
                    <a:pt x="0" y="645325"/>
                  </a:lnTo>
                  <a:lnTo>
                    <a:pt x="640803" y="645325"/>
                  </a:lnTo>
                  <a:close/>
                </a:path>
                <a:path w="1402080" h="3084829">
                  <a:moveTo>
                    <a:pt x="1021575" y="1865185"/>
                  </a:moveTo>
                  <a:lnTo>
                    <a:pt x="810933" y="1190853"/>
                  </a:lnTo>
                  <a:lnTo>
                    <a:pt x="0" y="1190853"/>
                  </a:lnTo>
                  <a:lnTo>
                    <a:pt x="0" y="1865185"/>
                  </a:lnTo>
                  <a:lnTo>
                    <a:pt x="1021575" y="1865185"/>
                  </a:lnTo>
                  <a:close/>
                </a:path>
                <a:path w="1402080" h="3084829">
                  <a:moveTo>
                    <a:pt x="1401673" y="3084360"/>
                  </a:moveTo>
                  <a:lnTo>
                    <a:pt x="1191717" y="2410041"/>
                  </a:lnTo>
                  <a:lnTo>
                    <a:pt x="0" y="2410041"/>
                  </a:lnTo>
                  <a:lnTo>
                    <a:pt x="0" y="3084360"/>
                  </a:lnTo>
                  <a:lnTo>
                    <a:pt x="1401673" y="3084360"/>
                  </a:lnTo>
                  <a:close/>
                </a:path>
              </a:pathLst>
            </a:custGeom>
            <a:solidFill>
              <a:srgbClr val="FEA601"/>
            </a:solidFill>
          </p:spPr>
          <p:txBody>
            <a:bodyPr wrap="square" lIns="0" tIns="0" rIns="0" bIns="0" rtlCol="0"/>
            <a:lstStyle/>
            <a:p>
              <a:endParaRPr/>
            </a:p>
          </p:txBody>
        </p:sp>
        <p:sp>
          <p:nvSpPr>
            <p:cNvPr id="15" name="object 15"/>
            <p:cNvSpPr/>
            <p:nvPr/>
          </p:nvSpPr>
          <p:spPr>
            <a:xfrm>
              <a:off x="1082958" y="7561491"/>
              <a:ext cx="2160905" cy="2726055"/>
            </a:xfrm>
            <a:custGeom>
              <a:avLst/>
              <a:gdLst/>
              <a:ahLst/>
              <a:cxnLst/>
              <a:rect l="l" t="t" r="r" b="b"/>
              <a:pathLst>
                <a:path w="2160904" h="2726054">
                  <a:moveTo>
                    <a:pt x="2160633" y="2725507"/>
                  </a:moveTo>
                  <a:lnTo>
                    <a:pt x="0" y="2725507"/>
                  </a:lnTo>
                  <a:lnTo>
                    <a:pt x="850731" y="0"/>
                  </a:lnTo>
                  <a:lnTo>
                    <a:pt x="1310498" y="0"/>
                  </a:lnTo>
                  <a:lnTo>
                    <a:pt x="2160633" y="2725507"/>
                  </a:lnTo>
                  <a:close/>
                </a:path>
              </a:pathLst>
            </a:custGeom>
            <a:solidFill>
              <a:srgbClr val="FFFFFF"/>
            </a:solidFill>
          </p:spPr>
          <p:txBody>
            <a:bodyPr wrap="square" lIns="0" tIns="0" rIns="0" bIns="0" rtlCol="0"/>
            <a:lstStyle/>
            <a:p>
              <a:endParaRPr/>
            </a:p>
          </p:txBody>
        </p:sp>
        <p:sp>
          <p:nvSpPr>
            <p:cNvPr id="16" name="object 16"/>
            <p:cNvSpPr/>
            <p:nvPr/>
          </p:nvSpPr>
          <p:spPr>
            <a:xfrm>
              <a:off x="1083043" y="7561503"/>
              <a:ext cx="2160905" cy="2726055"/>
            </a:xfrm>
            <a:custGeom>
              <a:avLst/>
              <a:gdLst/>
              <a:ahLst/>
              <a:cxnLst/>
              <a:rect l="l" t="t" r="r" b="b"/>
              <a:pathLst>
                <a:path w="2160904" h="2726054">
                  <a:moveTo>
                    <a:pt x="1511592" y="645325"/>
                  </a:moveTo>
                  <a:lnTo>
                    <a:pt x="1310411" y="0"/>
                  </a:lnTo>
                  <a:lnTo>
                    <a:pt x="850646" y="0"/>
                  </a:lnTo>
                  <a:lnTo>
                    <a:pt x="648779" y="645325"/>
                  </a:lnTo>
                  <a:lnTo>
                    <a:pt x="1511592" y="645325"/>
                  </a:lnTo>
                  <a:close/>
                </a:path>
                <a:path w="2160904" h="2726054">
                  <a:moveTo>
                    <a:pt x="1892376" y="1865172"/>
                  </a:moveTo>
                  <a:lnTo>
                    <a:pt x="1681734" y="1190853"/>
                  </a:lnTo>
                  <a:lnTo>
                    <a:pt x="478637" y="1190853"/>
                  </a:lnTo>
                  <a:lnTo>
                    <a:pt x="268668" y="1865172"/>
                  </a:lnTo>
                  <a:lnTo>
                    <a:pt x="1892376" y="1865172"/>
                  </a:lnTo>
                  <a:close/>
                </a:path>
                <a:path w="2160904" h="2726054">
                  <a:moveTo>
                    <a:pt x="2160740" y="2725509"/>
                  </a:moveTo>
                  <a:lnTo>
                    <a:pt x="2062505" y="2410028"/>
                  </a:lnTo>
                  <a:lnTo>
                    <a:pt x="98539" y="2410028"/>
                  </a:lnTo>
                  <a:lnTo>
                    <a:pt x="0" y="2725509"/>
                  </a:lnTo>
                  <a:lnTo>
                    <a:pt x="2160740" y="2725509"/>
                  </a:lnTo>
                  <a:close/>
                </a:path>
              </a:pathLst>
            </a:custGeom>
            <a:solidFill>
              <a:srgbClr val="FEA601"/>
            </a:solidFill>
          </p:spPr>
          <p:txBody>
            <a:bodyPr wrap="square" lIns="0" tIns="0" rIns="0" bIns="0" rtlCol="0"/>
            <a:lstStyle/>
            <a:p>
              <a:endParaRPr/>
            </a:p>
          </p:txBody>
        </p:sp>
      </p:grpSp>
      <p:pic>
        <p:nvPicPr>
          <p:cNvPr id="17" name="object 17"/>
          <p:cNvPicPr/>
          <p:nvPr/>
        </p:nvPicPr>
        <p:blipFill>
          <a:blip r:embed="rId6" cstate="print"/>
          <a:stretch>
            <a:fillRect/>
          </a:stretch>
        </p:blipFill>
        <p:spPr>
          <a:xfrm>
            <a:off x="14021892" y="-1120"/>
            <a:ext cx="4271590" cy="3934752"/>
          </a:xfrm>
          <a:prstGeom prst="rect">
            <a:avLst/>
          </a:prstGeom>
        </p:spPr>
      </p:pic>
      <p:sp>
        <p:nvSpPr>
          <p:cNvPr id="19" name="object 19" descr="$PPTXTitle"/>
          <p:cNvSpPr txBox="1">
            <a:spLocks noGrp="1"/>
          </p:cNvSpPr>
          <p:nvPr>
            <p:ph type="title"/>
          </p:nvPr>
        </p:nvSpPr>
        <p:spPr>
          <a:xfrm>
            <a:off x="3764935" y="839376"/>
            <a:ext cx="9268925" cy="1066318"/>
          </a:xfrm>
          <a:prstGeom prst="rect">
            <a:avLst/>
          </a:prstGeom>
        </p:spPr>
        <p:txBody>
          <a:bodyPr vert="horz" wrap="square" lIns="0" tIns="12065" rIns="0" bIns="0" rtlCol="0">
            <a:spAutoFit/>
          </a:bodyPr>
          <a:lstStyle/>
          <a:p>
            <a:pPr marL="12700">
              <a:lnSpc>
                <a:spcPct val="100000"/>
              </a:lnSpc>
              <a:spcBef>
                <a:spcPts val="95"/>
              </a:spcBef>
            </a:pPr>
            <a:r>
              <a:rPr lang="en-GB" sz="6850" spc="500" dirty="0">
                <a:solidFill>
                  <a:schemeClr val="tx1"/>
                </a:solidFill>
                <a:latin typeface="Berlin Sans FB Demi" panose="020E0802020502020306" pitchFamily="34" charset="0"/>
              </a:rPr>
              <a:t>Your School before…</a:t>
            </a:r>
            <a:endParaRPr sz="6850" dirty="0">
              <a:solidFill>
                <a:schemeClr val="tx1"/>
              </a:solidFill>
              <a:latin typeface="Berlin Sans FB Demi" panose="020E0802020502020306" pitchFamily="34" charset="0"/>
            </a:endParaRPr>
          </a:p>
        </p:txBody>
      </p:sp>
      <p:pic>
        <p:nvPicPr>
          <p:cNvPr id="21" name="object 21"/>
          <p:cNvPicPr/>
          <p:nvPr/>
        </p:nvPicPr>
        <p:blipFill>
          <a:blip r:embed="rId7" cstate="print"/>
          <a:stretch>
            <a:fillRect/>
          </a:stretch>
        </p:blipFill>
        <p:spPr>
          <a:xfrm>
            <a:off x="-578283" y="1945414"/>
            <a:ext cx="13136890" cy="8496299"/>
          </a:xfrm>
          <a:prstGeom prst="rect">
            <a:avLst/>
          </a:prstGeom>
        </p:spPr>
      </p:pic>
      <p:pic>
        <p:nvPicPr>
          <p:cNvPr id="22" name="Picture 21">
            <a:extLst>
              <a:ext uri="{FF2B5EF4-FFF2-40B4-BE49-F238E27FC236}">
                <a16:creationId xmlns:a16="http://schemas.microsoft.com/office/drawing/2014/main" id="{90757258-1D35-A0EE-983A-0EA6A43D137E}"/>
              </a:ext>
            </a:extLst>
          </p:cNvPr>
          <p:cNvPicPr>
            <a:picLocks noChangeAspect="1"/>
          </p:cNvPicPr>
          <p:nvPr/>
        </p:nvPicPr>
        <p:blipFill>
          <a:blip r:embed="rId8"/>
          <a:stretch>
            <a:fillRect/>
          </a:stretch>
        </p:blipFill>
        <p:spPr>
          <a:xfrm>
            <a:off x="4467741" y="2391284"/>
            <a:ext cx="8078327" cy="6668431"/>
          </a:xfrm>
          <a:prstGeom prst="rect">
            <a:avLst/>
          </a:prstGeom>
        </p:spPr>
      </p:pic>
      <p:pic>
        <p:nvPicPr>
          <p:cNvPr id="18" name="Audio 17">
            <a:hlinkClick r:id="" action="ppaction://media"/>
            <a:extLst>
              <a:ext uri="{FF2B5EF4-FFF2-40B4-BE49-F238E27FC236}">
                <a16:creationId xmlns:a16="http://schemas.microsoft.com/office/drawing/2014/main" id="{407A0DF8-3C98-42B6-9FFA-16B24E61C22D}"/>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7648238" y="9647238"/>
            <a:ext cx="487362" cy="487362"/>
          </a:xfrm>
          <a:prstGeom prst="rect">
            <a:avLst/>
          </a:prstGeom>
        </p:spPr>
      </p:pic>
    </p:spTree>
    <p:extLst>
      <p:ext uri="{BB962C8B-B14F-4D97-AF65-F5344CB8AC3E}">
        <p14:creationId xmlns:p14="http://schemas.microsoft.com/office/powerpoint/2010/main" val="3349394051"/>
      </p:ext>
    </p:extLst>
  </p:cSld>
  <p:clrMapOvr>
    <a:masterClrMapping/>
  </p:clrMapOvr>
  <mc:AlternateContent xmlns:mc="http://schemas.openxmlformats.org/markup-compatibility/2006">
    <mc:Choice xmlns:p14="http://schemas.microsoft.com/office/powerpoint/2010/main" Requires="p14">
      <p:transition spd="slow" p14:dur="2000" advTm="4700"/>
    </mc:Choice>
    <mc:Fallback>
      <p:transition spd="slow" advTm="47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8"/>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object 21"/>
          <p:cNvPicPr/>
          <p:nvPr/>
        </p:nvPicPr>
        <p:blipFill>
          <a:blip r:embed="rId5" cstate="print"/>
          <a:stretch>
            <a:fillRect/>
          </a:stretch>
        </p:blipFill>
        <p:spPr>
          <a:xfrm>
            <a:off x="123529" y="1409700"/>
            <a:ext cx="15458010" cy="9080499"/>
          </a:xfrm>
          <a:prstGeom prst="rect">
            <a:avLst/>
          </a:prstGeom>
        </p:spPr>
      </p:pic>
      <p:grpSp>
        <p:nvGrpSpPr>
          <p:cNvPr id="2" name="object 2"/>
          <p:cNvGrpSpPr/>
          <p:nvPr/>
        </p:nvGrpSpPr>
        <p:grpSpPr>
          <a:xfrm>
            <a:off x="0" y="0"/>
            <a:ext cx="18288000" cy="381000"/>
            <a:chOff x="0" y="0"/>
            <a:chExt cx="18288000" cy="381000"/>
          </a:xfrm>
        </p:grpSpPr>
        <p:sp>
          <p:nvSpPr>
            <p:cNvPr id="3" name="object 3"/>
            <p:cNvSpPr/>
            <p:nvPr/>
          </p:nvSpPr>
          <p:spPr>
            <a:xfrm>
              <a:off x="0" y="0"/>
              <a:ext cx="18288000" cy="381000"/>
            </a:xfrm>
            <a:custGeom>
              <a:avLst/>
              <a:gdLst/>
              <a:ahLst/>
              <a:cxnLst/>
              <a:rect l="l" t="t" r="r" b="b"/>
              <a:pathLst>
                <a:path w="18288000" h="381000">
                  <a:moveTo>
                    <a:pt x="215697" y="346709"/>
                  </a:moveTo>
                  <a:lnTo>
                    <a:pt x="0" y="346709"/>
                  </a:lnTo>
                  <a:lnTo>
                    <a:pt x="0" y="0"/>
                  </a:lnTo>
                  <a:lnTo>
                    <a:pt x="18287998" y="0"/>
                  </a:lnTo>
                  <a:lnTo>
                    <a:pt x="18287998" y="318769"/>
                  </a:lnTo>
                  <a:lnTo>
                    <a:pt x="1633476" y="318769"/>
                  </a:lnTo>
                  <a:lnTo>
                    <a:pt x="1623911" y="321309"/>
                  </a:lnTo>
                  <a:lnTo>
                    <a:pt x="490358" y="321309"/>
                  </a:lnTo>
                  <a:lnTo>
                    <a:pt x="490009" y="325119"/>
                  </a:lnTo>
                  <a:lnTo>
                    <a:pt x="372117" y="325119"/>
                  </a:lnTo>
                  <a:lnTo>
                    <a:pt x="375762" y="336206"/>
                  </a:lnTo>
                  <a:lnTo>
                    <a:pt x="375875" y="336549"/>
                  </a:lnTo>
                  <a:lnTo>
                    <a:pt x="13530" y="336549"/>
                  </a:lnTo>
                  <a:lnTo>
                    <a:pt x="2568" y="340359"/>
                  </a:lnTo>
                  <a:lnTo>
                    <a:pt x="369893" y="340359"/>
                  </a:lnTo>
                  <a:lnTo>
                    <a:pt x="349271" y="342899"/>
                  </a:lnTo>
                  <a:lnTo>
                    <a:pt x="200795" y="342899"/>
                  </a:lnTo>
                  <a:lnTo>
                    <a:pt x="210512" y="343402"/>
                  </a:lnTo>
                  <a:lnTo>
                    <a:pt x="210852" y="343402"/>
                  </a:lnTo>
                  <a:lnTo>
                    <a:pt x="215697" y="346709"/>
                  </a:lnTo>
                  <a:close/>
                </a:path>
                <a:path w="18288000" h="381000">
                  <a:moveTo>
                    <a:pt x="1743619" y="331381"/>
                  </a:moveTo>
                  <a:lnTo>
                    <a:pt x="1732514" y="331381"/>
                  </a:lnTo>
                  <a:lnTo>
                    <a:pt x="1710360" y="328815"/>
                  </a:lnTo>
                  <a:lnTo>
                    <a:pt x="1714930" y="328815"/>
                  </a:lnTo>
                  <a:lnTo>
                    <a:pt x="1718728" y="325119"/>
                  </a:lnTo>
                  <a:lnTo>
                    <a:pt x="1709745" y="318769"/>
                  </a:lnTo>
                  <a:lnTo>
                    <a:pt x="18287998" y="318769"/>
                  </a:lnTo>
                  <a:lnTo>
                    <a:pt x="18287998" y="321309"/>
                  </a:lnTo>
                  <a:lnTo>
                    <a:pt x="1997094" y="321309"/>
                  </a:lnTo>
                  <a:lnTo>
                    <a:pt x="2007843" y="325119"/>
                  </a:lnTo>
                  <a:lnTo>
                    <a:pt x="1778033" y="325119"/>
                  </a:lnTo>
                  <a:lnTo>
                    <a:pt x="1743619" y="331381"/>
                  </a:lnTo>
                  <a:close/>
                </a:path>
                <a:path w="18288000" h="381000">
                  <a:moveTo>
                    <a:pt x="532242" y="325119"/>
                  </a:moveTo>
                  <a:lnTo>
                    <a:pt x="490358" y="321309"/>
                  </a:lnTo>
                  <a:lnTo>
                    <a:pt x="534837" y="321309"/>
                  </a:lnTo>
                  <a:lnTo>
                    <a:pt x="532242" y="325119"/>
                  </a:lnTo>
                  <a:close/>
                </a:path>
                <a:path w="18288000" h="381000">
                  <a:moveTo>
                    <a:pt x="575204" y="331381"/>
                  </a:moveTo>
                  <a:lnTo>
                    <a:pt x="566812" y="331381"/>
                  </a:lnTo>
                  <a:lnTo>
                    <a:pt x="531566" y="328815"/>
                  </a:lnTo>
                  <a:lnTo>
                    <a:pt x="538763" y="328815"/>
                  </a:lnTo>
                  <a:lnTo>
                    <a:pt x="550776" y="321309"/>
                  </a:lnTo>
                  <a:lnTo>
                    <a:pt x="580428" y="321309"/>
                  </a:lnTo>
                  <a:lnTo>
                    <a:pt x="592660" y="325119"/>
                  </a:lnTo>
                  <a:lnTo>
                    <a:pt x="564490" y="325119"/>
                  </a:lnTo>
                  <a:lnTo>
                    <a:pt x="575204" y="331381"/>
                  </a:lnTo>
                  <a:close/>
                </a:path>
                <a:path w="18288000" h="381000">
                  <a:moveTo>
                    <a:pt x="694025" y="328815"/>
                  </a:moveTo>
                  <a:lnTo>
                    <a:pt x="608461" y="328815"/>
                  </a:lnTo>
                  <a:lnTo>
                    <a:pt x="606745" y="321309"/>
                  </a:lnTo>
                  <a:lnTo>
                    <a:pt x="693109" y="321309"/>
                  </a:lnTo>
                  <a:lnTo>
                    <a:pt x="632321" y="325119"/>
                  </a:lnTo>
                  <a:lnTo>
                    <a:pt x="694025" y="328815"/>
                  </a:lnTo>
                  <a:close/>
                </a:path>
                <a:path w="18288000" h="381000">
                  <a:moveTo>
                    <a:pt x="831723" y="331381"/>
                  </a:moveTo>
                  <a:lnTo>
                    <a:pt x="812314" y="331381"/>
                  </a:lnTo>
                  <a:lnTo>
                    <a:pt x="688291" y="325119"/>
                  </a:lnTo>
                  <a:lnTo>
                    <a:pt x="693109" y="321309"/>
                  </a:lnTo>
                  <a:lnTo>
                    <a:pt x="822099" y="321309"/>
                  </a:lnTo>
                  <a:lnTo>
                    <a:pt x="844709" y="325119"/>
                  </a:lnTo>
                  <a:lnTo>
                    <a:pt x="831723" y="331381"/>
                  </a:lnTo>
                  <a:close/>
                </a:path>
                <a:path w="18288000" h="381000">
                  <a:moveTo>
                    <a:pt x="892098" y="327659"/>
                  </a:moveTo>
                  <a:lnTo>
                    <a:pt x="890794" y="325337"/>
                  </a:lnTo>
                  <a:lnTo>
                    <a:pt x="890671" y="325119"/>
                  </a:lnTo>
                  <a:lnTo>
                    <a:pt x="822099" y="321309"/>
                  </a:lnTo>
                  <a:lnTo>
                    <a:pt x="943676" y="321309"/>
                  </a:lnTo>
                  <a:lnTo>
                    <a:pt x="934224" y="325119"/>
                  </a:lnTo>
                  <a:lnTo>
                    <a:pt x="914394" y="325119"/>
                  </a:lnTo>
                  <a:lnTo>
                    <a:pt x="892098" y="327659"/>
                  </a:lnTo>
                  <a:close/>
                </a:path>
                <a:path w="18288000" h="381000">
                  <a:moveTo>
                    <a:pt x="958763" y="328815"/>
                  </a:moveTo>
                  <a:lnTo>
                    <a:pt x="952311" y="328815"/>
                  </a:lnTo>
                  <a:lnTo>
                    <a:pt x="953684" y="321309"/>
                  </a:lnTo>
                  <a:lnTo>
                    <a:pt x="1020773" y="321309"/>
                  </a:lnTo>
                  <a:lnTo>
                    <a:pt x="1052650" y="325119"/>
                  </a:lnTo>
                  <a:lnTo>
                    <a:pt x="997051" y="325119"/>
                  </a:lnTo>
                  <a:lnTo>
                    <a:pt x="958763" y="328815"/>
                  </a:lnTo>
                  <a:close/>
                </a:path>
                <a:path w="18288000" h="381000">
                  <a:moveTo>
                    <a:pt x="1138890" y="328815"/>
                  </a:moveTo>
                  <a:lnTo>
                    <a:pt x="1127390" y="328815"/>
                  </a:lnTo>
                  <a:lnTo>
                    <a:pt x="1081191" y="325119"/>
                  </a:lnTo>
                  <a:lnTo>
                    <a:pt x="1052650" y="325119"/>
                  </a:lnTo>
                  <a:lnTo>
                    <a:pt x="1020773" y="321309"/>
                  </a:lnTo>
                  <a:lnTo>
                    <a:pt x="1160512" y="321309"/>
                  </a:lnTo>
                  <a:lnTo>
                    <a:pt x="1138890" y="328815"/>
                  </a:lnTo>
                  <a:close/>
                </a:path>
                <a:path w="18288000" h="381000">
                  <a:moveTo>
                    <a:pt x="1239652" y="328815"/>
                  </a:moveTo>
                  <a:lnTo>
                    <a:pt x="1220696" y="328815"/>
                  </a:lnTo>
                  <a:lnTo>
                    <a:pt x="1240946" y="321309"/>
                  </a:lnTo>
                  <a:lnTo>
                    <a:pt x="1247618" y="321309"/>
                  </a:lnTo>
                  <a:lnTo>
                    <a:pt x="1260220" y="325119"/>
                  </a:lnTo>
                  <a:lnTo>
                    <a:pt x="1239652" y="328815"/>
                  </a:lnTo>
                  <a:close/>
                </a:path>
                <a:path w="18288000" h="381000">
                  <a:moveTo>
                    <a:pt x="1326582" y="328815"/>
                  </a:moveTo>
                  <a:lnTo>
                    <a:pt x="1288183" y="328815"/>
                  </a:lnTo>
                  <a:lnTo>
                    <a:pt x="1289076" y="325337"/>
                  </a:lnTo>
                  <a:lnTo>
                    <a:pt x="1289132" y="325119"/>
                  </a:lnTo>
                  <a:lnTo>
                    <a:pt x="1247618" y="321309"/>
                  </a:lnTo>
                  <a:lnTo>
                    <a:pt x="1349920" y="321309"/>
                  </a:lnTo>
                  <a:lnTo>
                    <a:pt x="1326582" y="328815"/>
                  </a:lnTo>
                  <a:close/>
                </a:path>
                <a:path w="18288000" h="381000">
                  <a:moveTo>
                    <a:pt x="1346294" y="328815"/>
                  </a:moveTo>
                  <a:lnTo>
                    <a:pt x="1341340" y="328815"/>
                  </a:lnTo>
                  <a:lnTo>
                    <a:pt x="1349920" y="321309"/>
                  </a:lnTo>
                  <a:lnTo>
                    <a:pt x="1357704" y="321309"/>
                  </a:lnTo>
                  <a:lnTo>
                    <a:pt x="1379202" y="325119"/>
                  </a:lnTo>
                  <a:lnTo>
                    <a:pt x="1346294" y="328815"/>
                  </a:lnTo>
                  <a:close/>
                </a:path>
                <a:path w="18288000" h="381000">
                  <a:moveTo>
                    <a:pt x="1614346" y="325119"/>
                  </a:moveTo>
                  <a:lnTo>
                    <a:pt x="1557490" y="325119"/>
                  </a:lnTo>
                  <a:lnTo>
                    <a:pt x="1357704" y="321309"/>
                  </a:lnTo>
                  <a:lnTo>
                    <a:pt x="1623911" y="321309"/>
                  </a:lnTo>
                  <a:lnTo>
                    <a:pt x="1614346" y="325119"/>
                  </a:lnTo>
                  <a:close/>
                </a:path>
                <a:path w="18288000" h="381000">
                  <a:moveTo>
                    <a:pt x="2428543" y="325119"/>
                  </a:moveTo>
                  <a:lnTo>
                    <a:pt x="2269158" y="325119"/>
                  </a:lnTo>
                  <a:lnTo>
                    <a:pt x="2256185" y="321309"/>
                  </a:lnTo>
                  <a:lnTo>
                    <a:pt x="2420388" y="321309"/>
                  </a:lnTo>
                  <a:lnTo>
                    <a:pt x="2428543" y="325119"/>
                  </a:lnTo>
                  <a:close/>
                </a:path>
                <a:path w="18288000" h="381000">
                  <a:moveTo>
                    <a:pt x="2345746" y="328815"/>
                  </a:moveTo>
                  <a:lnTo>
                    <a:pt x="2336581" y="328815"/>
                  </a:lnTo>
                  <a:lnTo>
                    <a:pt x="2366642" y="325119"/>
                  </a:lnTo>
                  <a:lnTo>
                    <a:pt x="2428544" y="325119"/>
                  </a:lnTo>
                  <a:lnTo>
                    <a:pt x="2420388" y="321309"/>
                  </a:lnTo>
                  <a:lnTo>
                    <a:pt x="2429284" y="325119"/>
                  </a:lnTo>
                  <a:lnTo>
                    <a:pt x="2345746" y="328815"/>
                  </a:lnTo>
                  <a:close/>
                </a:path>
                <a:path w="18288000" h="381000">
                  <a:moveTo>
                    <a:pt x="2490814" y="325119"/>
                  </a:moveTo>
                  <a:lnTo>
                    <a:pt x="2429284" y="325119"/>
                  </a:lnTo>
                  <a:lnTo>
                    <a:pt x="2420388" y="321309"/>
                  </a:lnTo>
                  <a:lnTo>
                    <a:pt x="2483030" y="321309"/>
                  </a:lnTo>
                  <a:lnTo>
                    <a:pt x="2490814" y="325119"/>
                  </a:lnTo>
                  <a:close/>
                </a:path>
                <a:path w="18288000" h="381000">
                  <a:moveTo>
                    <a:pt x="2533536" y="328815"/>
                  </a:moveTo>
                  <a:lnTo>
                    <a:pt x="2509114" y="328815"/>
                  </a:lnTo>
                  <a:lnTo>
                    <a:pt x="2483030" y="321309"/>
                  </a:lnTo>
                  <a:lnTo>
                    <a:pt x="2530104" y="321309"/>
                  </a:lnTo>
                  <a:lnTo>
                    <a:pt x="2533536" y="328815"/>
                  </a:lnTo>
                  <a:close/>
                </a:path>
                <a:path w="18288000" h="381000">
                  <a:moveTo>
                    <a:pt x="2840518" y="331381"/>
                  </a:moveTo>
                  <a:lnTo>
                    <a:pt x="2562750" y="331381"/>
                  </a:lnTo>
                  <a:lnTo>
                    <a:pt x="2530104" y="321309"/>
                  </a:lnTo>
                  <a:lnTo>
                    <a:pt x="2946355" y="321309"/>
                  </a:lnTo>
                  <a:lnTo>
                    <a:pt x="2940795" y="325119"/>
                  </a:lnTo>
                  <a:lnTo>
                    <a:pt x="2842200" y="325119"/>
                  </a:lnTo>
                  <a:lnTo>
                    <a:pt x="2849737" y="326389"/>
                  </a:lnTo>
                  <a:lnTo>
                    <a:pt x="2851133" y="326389"/>
                  </a:lnTo>
                  <a:lnTo>
                    <a:pt x="2851253" y="328815"/>
                  </a:lnTo>
                  <a:lnTo>
                    <a:pt x="2801577" y="328815"/>
                  </a:lnTo>
                  <a:lnTo>
                    <a:pt x="2840518" y="331381"/>
                  </a:lnTo>
                  <a:close/>
                </a:path>
                <a:path w="18288000" h="381000">
                  <a:moveTo>
                    <a:pt x="3107963" y="325119"/>
                  </a:moveTo>
                  <a:lnTo>
                    <a:pt x="2940795" y="325119"/>
                  </a:lnTo>
                  <a:lnTo>
                    <a:pt x="2946355" y="321309"/>
                  </a:lnTo>
                  <a:lnTo>
                    <a:pt x="3103886" y="321309"/>
                  </a:lnTo>
                  <a:lnTo>
                    <a:pt x="3107963" y="325119"/>
                  </a:lnTo>
                  <a:close/>
                </a:path>
                <a:path w="18288000" h="381000">
                  <a:moveTo>
                    <a:pt x="3268840" y="325119"/>
                  </a:moveTo>
                  <a:lnTo>
                    <a:pt x="3107963" y="325119"/>
                  </a:lnTo>
                  <a:lnTo>
                    <a:pt x="3103886" y="321309"/>
                  </a:lnTo>
                  <a:lnTo>
                    <a:pt x="3259563" y="321309"/>
                  </a:lnTo>
                  <a:lnTo>
                    <a:pt x="3268840" y="325119"/>
                  </a:lnTo>
                  <a:close/>
                </a:path>
                <a:path w="18288000" h="381000">
                  <a:moveTo>
                    <a:pt x="3658023" y="325119"/>
                  </a:moveTo>
                  <a:lnTo>
                    <a:pt x="3268840" y="325119"/>
                  </a:lnTo>
                  <a:lnTo>
                    <a:pt x="3282915" y="321309"/>
                  </a:lnTo>
                  <a:lnTo>
                    <a:pt x="3649868" y="321309"/>
                  </a:lnTo>
                  <a:lnTo>
                    <a:pt x="3658023" y="325119"/>
                  </a:lnTo>
                  <a:close/>
                </a:path>
                <a:path w="18288000" h="381000">
                  <a:moveTo>
                    <a:pt x="3721813" y="328815"/>
                  </a:moveTo>
                  <a:lnTo>
                    <a:pt x="3658004" y="328815"/>
                  </a:lnTo>
                  <a:lnTo>
                    <a:pt x="3692495" y="325119"/>
                  </a:lnTo>
                  <a:lnTo>
                    <a:pt x="3649868" y="321309"/>
                  </a:lnTo>
                  <a:lnTo>
                    <a:pt x="3861145" y="321309"/>
                  </a:lnTo>
                  <a:lnTo>
                    <a:pt x="3867446" y="325119"/>
                  </a:lnTo>
                  <a:lnTo>
                    <a:pt x="3717700" y="325119"/>
                  </a:lnTo>
                  <a:lnTo>
                    <a:pt x="3721813" y="328815"/>
                  </a:lnTo>
                  <a:close/>
                </a:path>
                <a:path w="18288000" h="381000">
                  <a:moveTo>
                    <a:pt x="4134886" y="332205"/>
                  </a:moveTo>
                  <a:lnTo>
                    <a:pt x="4028995" y="332205"/>
                  </a:lnTo>
                  <a:lnTo>
                    <a:pt x="4052498" y="331381"/>
                  </a:lnTo>
                  <a:lnTo>
                    <a:pt x="3883196" y="331381"/>
                  </a:lnTo>
                  <a:lnTo>
                    <a:pt x="3861145" y="321309"/>
                  </a:lnTo>
                  <a:lnTo>
                    <a:pt x="4274803" y="321309"/>
                  </a:lnTo>
                  <a:lnTo>
                    <a:pt x="4263683" y="325119"/>
                  </a:lnTo>
                  <a:lnTo>
                    <a:pt x="4167682" y="325119"/>
                  </a:lnTo>
                  <a:lnTo>
                    <a:pt x="4174319" y="326389"/>
                  </a:lnTo>
                  <a:lnTo>
                    <a:pt x="4174209" y="328815"/>
                  </a:lnTo>
                  <a:lnTo>
                    <a:pt x="4130636" y="328815"/>
                  </a:lnTo>
                  <a:lnTo>
                    <a:pt x="4134886" y="332205"/>
                  </a:lnTo>
                  <a:close/>
                </a:path>
                <a:path w="18288000" h="381000">
                  <a:moveTo>
                    <a:pt x="4306309" y="325119"/>
                  </a:moveTo>
                  <a:lnTo>
                    <a:pt x="4274803" y="321309"/>
                  </a:lnTo>
                  <a:lnTo>
                    <a:pt x="4312240" y="321309"/>
                  </a:lnTo>
                  <a:lnTo>
                    <a:pt x="4306309" y="325119"/>
                  </a:lnTo>
                  <a:close/>
                </a:path>
                <a:path w="18288000" h="381000">
                  <a:moveTo>
                    <a:pt x="4373498" y="328815"/>
                  </a:moveTo>
                  <a:lnTo>
                    <a:pt x="4367153" y="328815"/>
                  </a:lnTo>
                  <a:lnTo>
                    <a:pt x="4312240" y="321309"/>
                  </a:lnTo>
                  <a:lnTo>
                    <a:pt x="4407129" y="321309"/>
                  </a:lnTo>
                  <a:lnTo>
                    <a:pt x="4360425" y="325119"/>
                  </a:lnTo>
                  <a:lnTo>
                    <a:pt x="4384889" y="325119"/>
                  </a:lnTo>
                  <a:lnTo>
                    <a:pt x="4373498" y="328815"/>
                  </a:lnTo>
                  <a:close/>
                </a:path>
                <a:path w="18288000" h="381000">
                  <a:moveTo>
                    <a:pt x="4401551" y="328815"/>
                  </a:moveTo>
                  <a:lnTo>
                    <a:pt x="4399490" y="328815"/>
                  </a:lnTo>
                  <a:lnTo>
                    <a:pt x="4396009" y="325119"/>
                  </a:lnTo>
                  <a:lnTo>
                    <a:pt x="4407129" y="321309"/>
                  </a:lnTo>
                  <a:lnTo>
                    <a:pt x="4408241" y="321309"/>
                  </a:lnTo>
                  <a:lnTo>
                    <a:pt x="4410094" y="325119"/>
                  </a:lnTo>
                  <a:lnTo>
                    <a:pt x="4401551" y="328815"/>
                  </a:lnTo>
                  <a:close/>
                </a:path>
                <a:path w="18288000" h="381000">
                  <a:moveTo>
                    <a:pt x="4487267" y="331381"/>
                  </a:moveTo>
                  <a:lnTo>
                    <a:pt x="4480139" y="331381"/>
                  </a:lnTo>
                  <a:lnTo>
                    <a:pt x="4446048" y="325119"/>
                  </a:lnTo>
                  <a:lnTo>
                    <a:pt x="4474960" y="321309"/>
                  </a:lnTo>
                  <a:lnTo>
                    <a:pt x="4481261" y="321309"/>
                  </a:lnTo>
                  <a:lnTo>
                    <a:pt x="4503501" y="325119"/>
                  </a:lnTo>
                  <a:lnTo>
                    <a:pt x="4487267" y="331381"/>
                  </a:lnTo>
                  <a:close/>
                </a:path>
                <a:path w="18288000" h="381000">
                  <a:moveTo>
                    <a:pt x="4610251" y="325119"/>
                  </a:moveTo>
                  <a:lnTo>
                    <a:pt x="4481261" y="321309"/>
                  </a:lnTo>
                  <a:lnTo>
                    <a:pt x="4603579" y="321309"/>
                  </a:lnTo>
                  <a:lnTo>
                    <a:pt x="4610251" y="325119"/>
                  </a:lnTo>
                  <a:close/>
                </a:path>
                <a:path w="18288000" h="381000">
                  <a:moveTo>
                    <a:pt x="4722669" y="328815"/>
                  </a:moveTo>
                  <a:lnTo>
                    <a:pt x="4669331" y="328815"/>
                  </a:lnTo>
                  <a:lnTo>
                    <a:pt x="4665850" y="325119"/>
                  </a:lnTo>
                  <a:lnTo>
                    <a:pt x="4684013" y="321309"/>
                  </a:lnTo>
                  <a:lnTo>
                    <a:pt x="4730715" y="321309"/>
                  </a:lnTo>
                  <a:lnTo>
                    <a:pt x="4733310" y="325119"/>
                  </a:lnTo>
                  <a:lnTo>
                    <a:pt x="4710329" y="325119"/>
                  </a:lnTo>
                  <a:lnTo>
                    <a:pt x="4722669" y="328815"/>
                  </a:lnTo>
                  <a:close/>
                </a:path>
                <a:path w="18288000" h="381000">
                  <a:moveTo>
                    <a:pt x="4759284" y="328815"/>
                  </a:moveTo>
                  <a:lnTo>
                    <a:pt x="4752731" y="328815"/>
                  </a:lnTo>
                  <a:lnTo>
                    <a:pt x="4710329" y="325119"/>
                  </a:lnTo>
                  <a:lnTo>
                    <a:pt x="4733310" y="325119"/>
                  </a:lnTo>
                  <a:lnTo>
                    <a:pt x="4745170" y="321309"/>
                  </a:lnTo>
                  <a:lnTo>
                    <a:pt x="4750361" y="321309"/>
                  </a:lnTo>
                  <a:lnTo>
                    <a:pt x="4759284" y="328815"/>
                  </a:lnTo>
                  <a:close/>
                </a:path>
                <a:path w="18288000" h="381000">
                  <a:moveTo>
                    <a:pt x="6064398" y="331381"/>
                  </a:moveTo>
                  <a:lnTo>
                    <a:pt x="5095897" y="331381"/>
                  </a:lnTo>
                  <a:lnTo>
                    <a:pt x="5106935" y="325119"/>
                  </a:lnTo>
                  <a:lnTo>
                    <a:pt x="4878980" y="325119"/>
                  </a:lnTo>
                  <a:lnTo>
                    <a:pt x="4750361" y="321309"/>
                  </a:lnTo>
                  <a:lnTo>
                    <a:pt x="6053232" y="321309"/>
                  </a:lnTo>
                  <a:lnTo>
                    <a:pt x="6056664" y="328815"/>
                  </a:lnTo>
                  <a:lnTo>
                    <a:pt x="6055335" y="328815"/>
                  </a:lnTo>
                  <a:lnTo>
                    <a:pt x="6064398" y="331381"/>
                  </a:lnTo>
                  <a:close/>
                </a:path>
                <a:path w="18288000" h="381000">
                  <a:moveTo>
                    <a:pt x="6085149" y="328815"/>
                  </a:moveTo>
                  <a:lnTo>
                    <a:pt x="6072118" y="328815"/>
                  </a:lnTo>
                  <a:lnTo>
                    <a:pt x="6067688" y="325119"/>
                  </a:lnTo>
                  <a:lnTo>
                    <a:pt x="6077696" y="321309"/>
                  </a:lnTo>
                  <a:lnTo>
                    <a:pt x="6701517" y="321309"/>
                  </a:lnTo>
                  <a:lnTo>
                    <a:pt x="6714861" y="325119"/>
                  </a:lnTo>
                  <a:lnTo>
                    <a:pt x="6081035" y="325119"/>
                  </a:lnTo>
                  <a:lnTo>
                    <a:pt x="6085149" y="328815"/>
                  </a:lnTo>
                  <a:close/>
                </a:path>
                <a:path w="18288000" h="381000">
                  <a:moveTo>
                    <a:pt x="6908960" y="331381"/>
                  </a:moveTo>
                  <a:lnTo>
                    <a:pt x="6893316" y="331381"/>
                  </a:lnTo>
                  <a:lnTo>
                    <a:pt x="6701517" y="321309"/>
                  </a:lnTo>
                  <a:lnTo>
                    <a:pt x="7551072" y="321309"/>
                  </a:lnTo>
                  <a:lnTo>
                    <a:pt x="7573311" y="325119"/>
                  </a:lnTo>
                  <a:lnTo>
                    <a:pt x="6897596" y="325119"/>
                  </a:lnTo>
                  <a:lnTo>
                    <a:pt x="6908960" y="331381"/>
                  </a:lnTo>
                  <a:close/>
                </a:path>
                <a:path w="18288000" h="381000">
                  <a:moveTo>
                    <a:pt x="7656757" y="331381"/>
                  </a:moveTo>
                  <a:lnTo>
                    <a:pt x="7574504" y="331381"/>
                  </a:lnTo>
                  <a:lnTo>
                    <a:pt x="7585543" y="325119"/>
                  </a:lnTo>
                  <a:lnTo>
                    <a:pt x="7551072" y="321309"/>
                  </a:lnTo>
                  <a:lnTo>
                    <a:pt x="10570109" y="321309"/>
                  </a:lnTo>
                  <a:lnTo>
                    <a:pt x="10567514" y="325119"/>
                  </a:lnTo>
                  <a:lnTo>
                    <a:pt x="7651521" y="325119"/>
                  </a:lnTo>
                  <a:lnTo>
                    <a:pt x="7649622" y="328815"/>
                  </a:lnTo>
                  <a:lnTo>
                    <a:pt x="7647693" y="328815"/>
                  </a:lnTo>
                  <a:lnTo>
                    <a:pt x="7656757" y="331381"/>
                  </a:lnTo>
                  <a:close/>
                </a:path>
                <a:path w="18288000" h="381000">
                  <a:moveTo>
                    <a:pt x="10628344" y="328815"/>
                  </a:moveTo>
                  <a:lnTo>
                    <a:pt x="10625076" y="328815"/>
                  </a:lnTo>
                  <a:lnTo>
                    <a:pt x="10612735" y="325119"/>
                  </a:lnTo>
                  <a:lnTo>
                    <a:pt x="10570109" y="321309"/>
                  </a:lnTo>
                  <a:lnTo>
                    <a:pt x="10642759" y="321309"/>
                  </a:lnTo>
                  <a:lnTo>
                    <a:pt x="10628344" y="328815"/>
                  </a:lnTo>
                  <a:close/>
                </a:path>
                <a:path w="18288000" h="381000">
                  <a:moveTo>
                    <a:pt x="10676559" y="325119"/>
                  </a:moveTo>
                  <a:lnTo>
                    <a:pt x="10674427" y="325119"/>
                  </a:lnTo>
                  <a:lnTo>
                    <a:pt x="10642759" y="321309"/>
                  </a:lnTo>
                  <a:lnTo>
                    <a:pt x="10705029" y="321309"/>
                  </a:lnTo>
                  <a:lnTo>
                    <a:pt x="10676559" y="325119"/>
                  </a:lnTo>
                  <a:close/>
                </a:path>
                <a:path w="18288000" h="381000">
                  <a:moveTo>
                    <a:pt x="10740630" y="328815"/>
                  </a:moveTo>
                  <a:lnTo>
                    <a:pt x="10737894" y="328815"/>
                  </a:lnTo>
                  <a:lnTo>
                    <a:pt x="10713183" y="321309"/>
                  </a:lnTo>
                  <a:lnTo>
                    <a:pt x="10776566" y="321309"/>
                  </a:lnTo>
                  <a:lnTo>
                    <a:pt x="10789169" y="325119"/>
                  </a:lnTo>
                  <a:lnTo>
                    <a:pt x="10745060" y="325119"/>
                  </a:lnTo>
                  <a:lnTo>
                    <a:pt x="10740630" y="328815"/>
                  </a:lnTo>
                  <a:close/>
                </a:path>
                <a:path w="18288000" h="381000">
                  <a:moveTo>
                    <a:pt x="11183094" y="328815"/>
                  </a:moveTo>
                  <a:lnTo>
                    <a:pt x="10893258" y="328815"/>
                  </a:lnTo>
                  <a:lnTo>
                    <a:pt x="10776566" y="321309"/>
                  </a:lnTo>
                  <a:lnTo>
                    <a:pt x="11166505" y="321309"/>
                  </a:lnTo>
                  <a:lnTo>
                    <a:pt x="11186891" y="325119"/>
                  </a:lnTo>
                  <a:lnTo>
                    <a:pt x="11183094" y="328815"/>
                  </a:lnTo>
                  <a:close/>
                </a:path>
                <a:path w="18288000" h="381000">
                  <a:moveTo>
                    <a:pt x="11208943" y="328815"/>
                  </a:moveTo>
                  <a:lnTo>
                    <a:pt x="11202243" y="328815"/>
                  </a:lnTo>
                  <a:lnTo>
                    <a:pt x="11188004" y="325119"/>
                  </a:lnTo>
                  <a:lnTo>
                    <a:pt x="11195046" y="321309"/>
                  </a:lnTo>
                  <a:lnTo>
                    <a:pt x="11262216" y="321309"/>
                  </a:lnTo>
                  <a:lnTo>
                    <a:pt x="11208943" y="328815"/>
                  </a:lnTo>
                  <a:close/>
                </a:path>
                <a:path w="18288000" h="381000">
                  <a:moveTo>
                    <a:pt x="11290020" y="331381"/>
                  </a:moveTo>
                  <a:lnTo>
                    <a:pt x="11280839" y="331381"/>
                  </a:lnTo>
                  <a:lnTo>
                    <a:pt x="11273539" y="328815"/>
                  </a:lnTo>
                  <a:lnTo>
                    <a:pt x="11275684" y="328815"/>
                  </a:lnTo>
                  <a:lnTo>
                    <a:pt x="11280668" y="325119"/>
                  </a:lnTo>
                  <a:lnTo>
                    <a:pt x="11262216" y="321309"/>
                  </a:lnTo>
                  <a:lnTo>
                    <a:pt x="11905972" y="321309"/>
                  </a:lnTo>
                  <a:lnTo>
                    <a:pt x="11898188" y="325119"/>
                  </a:lnTo>
                  <a:lnTo>
                    <a:pt x="11340343" y="325119"/>
                  </a:lnTo>
                  <a:lnTo>
                    <a:pt x="11290020" y="331381"/>
                  </a:lnTo>
                  <a:close/>
                </a:path>
                <a:path w="18288000" h="381000">
                  <a:moveTo>
                    <a:pt x="11927984" y="328815"/>
                  </a:moveTo>
                  <a:lnTo>
                    <a:pt x="11921169" y="328815"/>
                  </a:lnTo>
                  <a:lnTo>
                    <a:pt x="11911903" y="321309"/>
                  </a:lnTo>
                  <a:lnTo>
                    <a:pt x="12095750" y="321309"/>
                  </a:lnTo>
                  <a:lnTo>
                    <a:pt x="12083148" y="325119"/>
                  </a:lnTo>
                  <a:lnTo>
                    <a:pt x="11963424" y="325119"/>
                  </a:lnTo>
                  <a:lnTo>
                    <a:pt x="11927984" y="328815"/>
                  </a:lnTo>
                  <a:close/>
                </a:path>
                <a:path w="18288000" h="381000">
                  <a:moveTo>
                    <a:pt x="12330377" y="342899"/>
                  </a:moveTo>
                  <a:lnTo>
                    <a:pt x="12324163" y="342899"/>
                  </a:lnTo>
                  <a:lnTo>
                    <a:pt x="12390141" y="336549"/>
                  </a:lnTo>
                  <a:lnTo>
                    <a:pt x="12243575" y="336549"/>
                  </a:lnTo>
                  <a:lnTo>
                    <a:pt x="12222206" y="335279"/>
                  </a:lnTo>
                  <a:lnTo>
                    <a:pt x="12210342" y="328815"/>
                  </a:lnTo>
                  <a:lnTo>
                    <a:pt x="12118059" y="328815"/>
                  </a:lnTo>
                  <a:lnTo>
                    <a:pt x="12095750" y="321309"/>
                  </a:lnTo>
                  <a:lnTo>
                    <a:pt x="14241492" y="321309"/>
                  </a:lnTo>
                  <a:lnTo>
                    <a:pt x="14248906" y="325119"/>
                  </a:lnTo>
                  <a:lnTo>
                    <a:pt x="14058017" y="325119"/>
                  </a:lnTo>
                  <a:lnTo>
                    <a:pt x="14047608" y="331381"/>
                  </a:lnTo>
                  <a:lnTo>
                    <a:pt x="13665272" y="331381"/>
                  </a:lnTo>
                  <a:lnTo>
                    <a:pt x="13675130" y="332205"/>
                  </a:lnTo>
                  <a:lnTo>
                    <a:pt x="13678339" y="332205"/>
                  </a:lnTo>
                  <a:lnTo>
                    <a:pt x="13692888" y="336821"/>
                  </a:lnTo>
                  <a:lnTo>
                    <a:pt x="12387147" y="336821"/>
                  </a:lnTo>
                  <a:lnTo>
                    <a:pt x="12330377" y="342899"/>
                  </a:lnTo>
                  <a:close/>
                </a:path>
                <a:path w="18288000" h="381000">
                  <a:moveTo>
                    <a:pt x="15305911" y="332205"/>
                  </a:moveTo>
                  <a:lnTo>
                    <a:pt x="14298149" y="332205"/>
                  </a:lnTo>
                  <a:lnTo>
                    <a:pt x="14310815" y="331381"/>
                  </a:lnTo>
                  <a:lnTo>
                    <a:pt x="14219915" y="331381"/>
                  </a:lnTo>
                  <a:lnTo>
                    <a:pt x="14250759" y="325119"/>
                  </a:lnTo>
                  <a:lnTo>
                    <a:pt x="14241492" y="321309"/>
                  </a:lnTo>
                  <a:lnTo>
                    <a:pt x="15955804" y="321309"/>
                  </a:lnTo>
                  <a:lnTo>
                    <a:pt x="15957739" y="328362"/>
                  </a:lnTo>
                  <a:lnTo>
                    <a:pt x="15957864" y="328815"/>
                  </a:lnTo>
                  <a:lnTo>
                    <a:pt x="15297575" y="328815"/>
                  </a:lnTo>
                  <a:lnTo>
                    <a:pt x="15305911" y="332205"/>
                  </a:lnTo>
                  <a:close/>
                </a:path>
                <a:path w="18288000" h="381000">
                  <a:moveTo>
                    <a:pt x="16069216" y="331381"/>
                  </a:moveTo>
                  <a:lnTo>
                    <a:pt x="16000627" y="331381"/>
                  </a:lnTo>
                  <a:lnTo>
                    <a:pt x="15995256" y="328815"/>
                  </a:lnTo>
                  <a:lnTo>
                    <a:pt x="15997941" y="328815"/>
                  </a:lnTo>
                  <a:lnTo>
                    <a:pt x="16008067" y="325119"/>
                  </a:lnTo>
                  <a:lnTo>
                    <a:pt x="15955804" y="321309"/>
                  </a:lnTo>
                  <a:lnTo>
                    <a:pt x="17282396" y="321309"/>
                  </a:lnTo>
                  <a:lnTo>
                    <a:pt x="17271647" y="325119"/>
                  </a:lnTo>
                  <a:lnTo>
                    <a:pt x="16077008" y="325119"/>
                  </a:lnTo>
                  <a:lnTo>
                    <a:pt x="16069216" y="331381"/>
                  </a:lnTo>
                  <a:close/>
                </a:path>
                <a:path w="18288000" h="381000">
                  <a:moveTo>
                    <a:pt x="17280180" y="328815"/>
                  </a:moveTo>
                  <a:lnTo>
                    <a:pt x="17277933" y="328815"/>
                  </a:lnTo>
                  <a:lnTo>
                    <a:pt x="17282396" y="321309"/>
                  </a:lnTo>
                  <a:lnTo>
                    <a:pt x="18287998" y="321309"/>
                  </a:lnTo>
                  <a:lnTo>
                    <a:pt x="18287998" y="325119"/>
                  </a:lnTo>
                  <a:lnTo>
                    <a:pt x="17295369" y="325119"/>
                  </a:lnTo>
                  <a:lnTo>
                    <a:pt x="17280180" y="328815"/>
                  </a:lnTo>
                  <a:close/>
                </a:path>
                <a:path w="18288000" h="381000">
                  <a:moveTo>
                    <a:pt x="489671" y="328815"/>
                  </a:moveTo>
                  <a:lnTo>
                    <a:pt x="413370" y="328815"/>
                  </a:lnTo>
                  <a:lnTo>
                    <a:pt x="388056" y="325119"/>
                  </a:lnTo>
                  <a:lnTo>
                    <a:pt x="490009" y="325119"/>
                  </a:lnTo>
                  <a:lnTo>
                    <a:pt x="489893" y="326389"/>
                  </a:lnTo>
                  <a:lnTo>
                    <a:pt x="489777" y="327659"/>
                  </a:lnTo>
                  <a:lnTo>
                    <a:pt x="489671" y="328815"/>
                  </a:lnTo>
                  <a:close/>
                </a:path>
                <a:path w="18288000" h="381000">
                  <a:moveTo>
                    <a:pt x="590762" y="328815"/>
                  </a:moveTo>
                  <a:lnTo>
                    <a:pt x="586640" y="328815"/>
                  </a:lnTo>
                  <a:lnTo>
                    <a:pt x="564490" y="325119"/>
                  </a:lnTo>
                  <a:lnTo>
                    <a:pt x="592660" y="325119"/>
                  </a:lnTo>
                  <a:lnTo>
                    <a:pt x="590762" y="328815"/>
                  </a:lnTo>
                  <a:close/>
                </a:path>
                <a:path w="18288000" h="381000">
                  <a:moveTo>
                    <a:pt x="926155" y="328815"/>
                  </a:moveTo>
                  <a:lnTo>
                    <a:pt x="923254" y="328815"/>
                  </a:lnTo>
                  <a:lnTo>
                    <a:pt x="914394" y="325119"/>
                  </a:lnTo>
                  <a:lnTo>
                    <a:pt x="934224" y="325119"/>
                  </a:lnTo>
                  <a:lnTo>
                    <a:pt x="926155" y="328815"/>
                  </a:lnTo>
                  <a:close/>
                </a:path>
                <a:path w="18288000" h="381000">
                  <a:moveTo>
                    <a:pt x="1050023" y="331381"/>
                  </a:moveTo>
                  <a:lnTo>
                    <a:pt x="1033908" y="331381"/>
                  </a:lnTo>
                  <a:lnTo>
                    <a:pt x="1029208" y="328815"/>
                  </a:lnTo>
                  <a:lnTo>
                    <a:pt x="990406" y="328815"/>
                  </a:lnTo>
                  <a:lnTo>
                    <a:pt x="997051" y="325119"/>
                  </a:lnTo>
                  <a:lnTo>
                    <a:pt x="1081191" y="325119"/>
                  </a:lnTo>
                  <a:lnTo>
                    <a:pt x="1050023" y="331381"/>
                  </a:lnTo>
                  <a:close/>
                </a:path>
                <a:path w="18288000" h="381000">
                  <a:moveTo>
                    <a:pt x="1863304" y="331381"/>
                  </a:moveTo>
                  <a:lnTo>
                    <a:pt x="1785176" y="331381"/>
                  </a:lnTo>
                  <a:lnTo>
                    <a:pt x="1778033" y="325119"/>
                  </a:lnTo>
                  <a:lnTo>
                    <a:pt x="1845123" y="325119"/>
                  </a:lnTo>
                  <a:lnTo>
                    <a:pt x="1863304" y="331381"/>
                  </a:lnTo>
                  <a:close/>
                </a:path>
                <a:path w="18288000" h="381000">
                  <a:moveTo>
                    <a:pt x="1973246" y="328815"/>
                  </a:moveTo>
                  <a:lnTo>
                    <a:pt x="1918912" y="328815"/>
                  </a:lnTo>
                  <a:lnTo>
                    <a:pt x="1912583" y="325119"/>
                  </a:lnTo>
                  <a:lnTo>
                    <a:pt x="1955209" y="325119"/>
                  </a:lnTo>
                  <a:lnTo>
                    <a:pt x="1973246" y="328815"/>
                  </a:lnTo>
                  <a:close/>
                </a:path>
                <a:path w="18288000" h="381000">
                  <a:moveTo>
                    <a:pt x="2444615" y="328815"/>
                  </a:moveTo>
                  <a:lnTo>
                    <a:pt x="2435504" y="328815"/>
                  </a:lnTo>
                  <a:lnTo>
                    <a:pt x="2428933" y="325337"/>
                  </a:lnTo>
                  <a:lnTo>
                    <a:pt x="2428459" y="325119"/>
                  </a:lnTo>
                  <a:lnTo>
                    <a:pt x="2490814" y="325119"/>
                  </a:lnTo>
                  <a:lnTo>
                    <a:pt x="2444615" y="328815"/>
                  </a:lnTo>
                  <a:close/>
                </a:path>
                <a:path w="18288000" h="381000">
                  <a:moveTo>
                    <a:pt x="2851121" y="325976"/>
                  </a:moveTo>
                  <a:lnTo>
                    <a:pt x="2842200" y="325119"/>
                  </a:lnTo>
                  <a:lnTo>
                    <a:pt x="2851095" y="325119"/>
                  </a:lnTo>
                  <a:lnTo>
                    <a:pt x="2851121" y="325976"/>
                  </a:lnTo>
                  <a:close/>
                </a:path>
                <a:path w="18288000" h="381000">
                  <a:moveTo>
                    <a:pt x="2924123" y="331381"/>
                  </a:moveTo>
                  <a:lnTo>
                    <a:pt x="2907458" y="331381"/>
                  </a:lnTo>
                  <a:lnTo>
                    <a:pt x="2851121" y="325976"/>
                  </a:lnTo>
                  <a:lnTo>
                    <a:pt x="2851095" y="325119"/>
                  </a:lnTo>
                  <a:lnTo>
                    <a:pt x="2956734" y="325119"/>
                  </a:lnTo>
                  <a:lnTo>
                    <a:pt x="2954784" y="326389"/>
                  </a:lnTo>
                  <a:lnTo>
                    <a:pt x="2948546" y="328815"/>
                  </a:lnTo>
                  <a:lnTo>
                    <a:pt x="2941029" y="330079"/>
                  </a:lnTo>
                  <a:lnTo>
                    <a:pt x="2941970" y="330079"/>
                  </a:lnTo>
                  <a:lnTo>
                    <a:pt x="2924123" y="331381"/>
                  </a:lnTo>
                  <a:close/>
                </a:path>
                <a:path w="18288000" h="381000">
                  <a:moveTo>
                    <a:pt x="3018825" y="328815"/>
                  </a:moveTo>
                  <a:lnTo>
                    <a:pt x="2981767" y="328815"/>
                  </a:lnTo>
                  <a:lnTo>
                    <a:pt x="2991576" y="325119"/>
                  </a:lnTo>
                  <a:lnTo>
                    <a:pt x="3000472" y="325119"/>
                  </a:lnTo>
                  <a:lnTo>
                    <a:pt x="3018825" y="328815"/>
                  </a:lnTo>
                  <a:close/>
                </a:path>
                <a:path w="18288000" h="381000">
                  <a:moveTo>
                    <a:pt x="3154310" y="336821"/>
                  </a:moveTo>
                  <a:lnTo>
                    <a:pt x="3101078" y="336821"/>
                  </a:lnTo>
                  <a:lnTo>
                    <a:pt x="3104503" y="336549"/>
                  </a:lnTo>
                  <a:lnTo>
                    <a:pt x="3053026" y="336549"/>
                  </a:lnTo>
                  <a:lnTo>
                    <a:pt x="3058350" y="331381"/>
                  </a:lnTo>
                  <a:lnTo>
                    <a:pt x="3056479" y="331381"/>
                  </a:lnTo>
                  <a:lnTo>
                    <a:pt x="3064596" y="325119"/>
                  </a:lnTo>
                  <a:lnTo>
                    <a:pt x="3202481" y="325119"/>
                  </a:lnTo>
                  <a:lnTo>
                    <a:pt x="3228745" y="328815"/>
                  </a:lnTo>
                  <a:lnTo>
                    <a:pt x="3137570" y="328815"/>
                  </a:lnTo>
                  <a:lnTo>
                    <a:pt x="3154310" y="336821"/>
                  </a:lnTo>
                  <a:close/>
                </a:path>
                <a:path w="18288000" h="381000">
                  <a:moveTo>
                    <a:pt x="3571962" y="331381"/>
                  </a:moveTo>
                  <a:lnTo>
                    <a:pt x="3380686" y="331381"/>
                  </a:lnTo>
                  <a:lnTo>
                    <a:pt x="3346111" y="328815"/>
                  </a:lnTo>
                  <a:lnTo>
                    <a:pt x="3299449" y="328815"/>
                  </a:lnTo>
                  <a:lnTo>
                    <a:pt x="3315903" y="325119"/>
                  </a:lnTo>
                  <a:lnTo>
                    <a:pt x="3547937" y="325119"/>
                  </a:lnTo>
                  <a:lnTo>
                    <a:pt x="3571962" y="331381"/>
                  </a:lnTo>
                  <a:close/>
                </a:path>
                <a:path w="18288000" h="381000">
                  <a:moveTo>
                    <a:pt x="3600869" y="328815"/>
                  </a:moveTo>
                  <a:lnTo>
                    <a:pt x="3583693" y="328815"/>
                  </a:lnTo>
                  <a:lnTo>
                    <a:pt x="3547937" y="325119"/>
                  </a:lnTo>
                  <a:lnTo>
                    <a:pt x="3596123" y="325119"/>
                  </a:lnTo>
                  <a:lnTo>
                    <a:pt x="3600869" y="328815"/>
                  </a:lnTo>
                  <a:close/>
                </a:path>
                <a:path w="18288000" h="381000">
                  <a:moveTo>
                    <a:pt x="3645728" y="328815"/>
                  </a:moveTo>
                  <a:lnTo>
                    <a:pt x="3606835" y="328815"/>
                  </a:lnTo>
                  <a:lnTo>
                    <a:pt x="3610949" y="325119"/>
                  </a:lnTo>
                  <a:lnTo>
                    <a:pt x="3630223" y="325119"/>
                  </a:lnTo>
                  <a:lnTo>
                    <a:pt x="3645728" y="328815"/>
                  </a:lnTo>
                  <a:close/>
                </a:path>
                <a:path w="18288000" h="381000">
                  <a:moveTo>
                    <a:pt x="3864200" y="331381"/>
                  </a:moveTo>
                  <a:lnTo>
                    <a:pt x="3824498" y="331381"/>
                  </a:lnTo>
                  <a:lnTo>
                    <a:pt x="3833897" y="328815"/>
                  </a:lnTo>
                  <a:lnTo>
                    <a:pt x="3769375" y="328815"/>
                  </a:lnTo>
                  <a:lnTo>
                    <a:pt x="3781083" y="325119"/>
                  </a:lnTo>
                  <a:lnTo>
                    <a:pt x="3867446" y="325119"/>
                  </a:lnTo>
                  <a:lnTo>
                    <a:pt x="3864200" y="331381"/>
                  </a:lnTo>
                  <a:close/>
                </a:path>
                <a:path w="18288000" h="381000">
                  <a:moveTo>
                    <a:pt x="4174319" y="326389"/>
                  </a:moveTo>
                  <a:lnTo>
                    <a:pt x="4167682" y="325119"/>
                  </a:lnTo>
                  <a:lnTo>
                    <a:pt x="4174354" y="325119"/>
                  </a:lnTo>
                  <a:lnTo>
                    <a:pt x="4174319" y="326389"/>
                  </a:lnTo>
                  <a:close/>
                </a:path>
                <a:path w="18288000" h="381000">
                  <a:moveTo>
                    <a:pt x="4204441" y="330079"/>
                  </a:moveTo>
                  <a:lnTo>
                    <a:pt x="4174319" y="326389"/>
                  </a:lnTo>
                  <a:lnTo>
                    <a:pt x="4174354" y="325119"/>
                  </a:lnTo>
                  <a:lnTo>
                    <a:pt x="4282587" y="325119"/>
                  </a:lnTo>
                  <a:lnTo>
                    <a:pt x="4277049" y="328815"/>
                  </a:lnTo>
                  <a:lnTo>
                    <a:pt x="4215892" y="328815"/>
                  </a:lnTo>
                  <a:lnTo>
                    <a:pt x="4204441" y="330079"/>
                  </a:lnTo>
                  <a:close/>
                </a:path>
                <a:path w="18288000" h="381000">
                  <a:moveTo>
                    <a:pt x="4886984" y="331381"/>
                  </a:moveTo>
                  <a:lnTo>
                    <a:pt x="4868886" y="331381"/>
                  </a:lnTo>
                  <a:lnTo>
                    <a:pt x="4863042" y="325119"/>
                  </a:lnTo>
                  <a:lnTo>
                    <a:pt x="5035398" y="325119"/>
                  </a:lnTo>
                  <a:lnTo>
                    <a:pt x="5026854" y="328815"/>
                  </a:lnTo>
                  <a:lnTo>
                    <a:pt x="4948413" y="328815"/>
                  </a:lnTo>
                  <a:lnTo>
                    <a:pt x="4886984" y="331381"/>
                  </a:lnTo>
                  <a:close/>
                </a:path>
                <a:path w="18288000" h="381000">
                  <a:moveTo>
                    <a:pt x="5062725" y="336549"/>
                  </a:moveTo>
                  <a:lnTo>
                    <a:pt x="5058413" y="336549"/>
                  </a:lnTo>
                  <a:lnTo>
                    <a:pt x="5040802" y="331381"/>
                  </a:lnTo>
                  <a:lnTo>
                    <a:pt x="5043515" y="331381"/>
                  </a:lnTo>
                  <a:lnTo>
                    <a:pt x="5035398" y="325119"/>
                  </a:lnTo>
                  <a:lnTo>
                    <a:pt x="5106935" y="325119"/>
                  </a:lnTo>
                  <a:lnTo>
                    <a:pt x="5062725" y="336549"/>
                  </a:lnTo>
                  <a:close/>
                </a:path>
                <a:path w="18288000" h="381000">
                  <a:moveTo>
                    <a:pt x="6116687" y="331381"/>
                  </a:moveTo>
                  <a:lnTo>
                    <a:pt x="6114567" y="331381"/>
                  </a:lnTo>
                  <a:lnTo>
                    <a:pt x="6126255" y="325119"/>
                  </a:lnTo>
                  <a:lnTo>
                    <a:pt x="6195568" y="325119"/>
                  </a:lnTo>
                  <a:lnTo>
                    <a:pt x="6194735" y="328362"/>
                  </a:lnTo>
                  <a:lnTo>
                    <a:pt x="6194619" y="328815"/>
                  </a:lnTo>
                  <a:lnTo>
                    <a:pt x="6130113" y="328815"/>
                  </a:lnTo>
                  <a:lnTo>
                    <a:pt x="6116687" y="331381"/>
                  </a:lnTo>
                  <a:close/>
                </a:path>
                <a:path w="18288000" h="381000">
                  <a:moveTo>
                    <a:pt x="6241253" y="336549"/>
                  </a:moveTo>
                  <a:lnTo>
                    <a:pt x="6218685" y="336549"/>
                  </a:lnTo>
                  <a:lnTo>
                    <a:pt x="6201893" y="331381"/>
                  </a:lnTo>
                  <a:lnTo>
                    <a:pt x="6208151" y="331381"/>
                  </a:lnTo>
                  <a:lnTo>
                    <a:pt x="6226333" y="325119"/>
                  </a:lnTo>
                  <a:lnTo>
                    <a:pt x="6231893" y="325119"/>
                  </a:lnTo>
                  <a:lnTo>
                    <a:pt x="6251195" y="328815"/>
                  </a:lnTo>
                  <a:lnTo>
                    <a:pt x="6226336" y="328815"/>
                  </a:lnTo>
                  <a:lnTo>
                    <a:pt x="6241253" y="336549"/>
                  </a:lnTo>
                  <a:close/>
                </a:path>
                <a:path w="18288000" h="381000">
                  <a:moveTo>
                    <a:pt x="6340908" y="331381"/>
                  </a:moveTo>
                  <a:lnTo>
                    <a:pt x="6278428" y="331381"/>
                  </a:lnTo>
                  <a:lnTo>
                    <a:pt x="6281785" y="328815"/>
                  </a:lnTo>
                  <a:lnTo>
                    <a:pt x="6273978" y="328815"/>
                  </a:lnTo>
                  <a:lnTo>
                    <a:pt x="6231893" y="325119"/>
                  </a:lnTo>
                  <a:lnTo>
                    <a:pt x="6310099" y="325119"/>
                  </a:lnTo>
                  <a:lnTo>
                    <a:pt x="6340908" y="331381"/>
                  </a:lnTo>
                  <a:close/>
                </a:path>
                <a:path w="18288000" h="381000">
                  <a:moveTo>
                    <a:pt x="6626887" y="328815"/>
                  </a:moveTo>
                  <a:lnTo>
                    <a:pt x="6420394" y="328815"/>
                  </a:lnTo>
                  <a:lnTo>
                    <a:pt x="6393498" y="325119"/>
                  </a:lnTo>
                  <a:lnTo>
                    <a:pt x="6621824" y="325119"/>
                  </a:lnTo>
                  <a:lnTo>
                    <a:pt x="6626887" y="328815"/>
                  </a:lnTo>
                  <a:close/>
                </a:path>
                <a:path w="18288000" h="381000">
                  <a:moveTo>
                    <a:pt x="6752600" y="342899"/>
                  </a:moveTo>
                  <a:lnTo>
                    <a:pt x="6734774" y="342899"/>
                  </a:lnTo>
                  <a:lnTo>
                    <a:pt x="6734210" y="340659"/>
                  </a:lnTo>
                  <a:lnTo>
                    <a:pt x="6734135" y="340359"/>
                  </a:lnTo>
                  <a:lnTo>
                    <a:pt x="6672605" y="340359"/>
                  </a:lnTo>
                  <a:lnTo>
                    <a:pt x="6695186" y="328815"/>
                  </a:lnTo>
                  <a:lnTo>
                    <a:pt x="6659804" y="328815"/>
                  </a:lnTo>
                  <a:lnTo>
                    <a:pt x="6649994" y="325119"/>
                  </a:lnTo>
                  <a:lnTo>
                    <a:pt x="6721903" y="325119"/>
                  </a:lnTo>
                  <a:lnTo>
                    <a:pt x="6733673" y="331381"/>
                  </a:lnTo>
                  <a:lnTo>
                    <a:pt x="6734987" y="331381"/>
                  </a:lnTo>
                  <a:lnTo>
                    <a:pt x="6738212" y="340359"/>
                  </a:lnTo>
                  <a:lnTo>
                    <a:pt x="6752600" y="342899"/>
                  </a:lnTo>
                  <a:close/>
                </a:path>
                <a:path w="18288000" h="381000">
                  <a:moveTo>
                    <a:pt x="7029517" y="328815"/>
                  </a:moveTo>
                  <a:lnTo>
                    <a:pt x="6981484" y="328815"/>
                  </a:lnTo>
                  <a:lnTo>
                    <a:pt x="6971358" y="325119"/>
                  </a:lnTo>
                  <a:lnTo>
                    <a:pt x="7020657" y="325119"/>
                  </a:lnTo>
                  <a:lnTo>
                    <a:pt x="7029517" y="328815"/>
                  </a:lnTo>
                  <a:close/>
                </a:path>
                <a:path w="18288000" h="381000">
                  <a:moveTo>
                    <a:pt x="7108799" y="328815"/>
                  </a:moveTo>
                  <a:lnTo>
                    <a:pt x="7098821" y="328815"/>
                  </a:lnTo>
                  <a:lnTo>
                    <a:pt x="7100607" y="325337"/>
                  </a:lnTo>
                  <a:lnTo>
                    <a:pt x="7100719" y="325119"/>
                  </a:lnTo>
                  <a:lnTo>
                    <a:pt x="7168920" y="325119"/>
                  </a:lnTo>
                  <a:lnTo>
                    <a:pt x="7108799" y="328815"/>
                  </a:lnTo>
                  <a:close/>
                </a:path>
                <a:path w="18288000" h="381000">
                  <a:moveTo>
                    <a:pt x="7176605" y="336549"/>
                  </a:moveTo>
                  <a:lnTo>
                    <a:pt x="7166903" y="336549"/>
                  </a:lnTo>
                  <a:lnTo>
                    <a:pt x="7159071" y="328815"/>
                  </a:lnTo>
                  <a:lnTo>
                    <a:pt x="7174300" y="328815"/>
                  </a:lnTo>
                  <a:lnTo>
                    <a:pt x="7168920" y="325119"/>
                  </a:lnTo>
                  <a:lnTo>
                    <a:pt x="7331640" y="325119"/>
                  </a:lnTo>
                  <a:lnTo>
                    <a:pt x="7323848" y="331381"/>
                  </a:lnTo>
                  <a:lnTo>
                    <a:pt x="7232808" y="331381"/>
                  </a:lnTo>
                  <a:lnTo>
                    <a:pt x="7233788" y="332205"/>
                  </a:lnTo>
                  <a:lnTo>
                    <a:pt x="7238574" y="332205"/>
                  </a:lnTo>
                  <a:lnTo>
                    <a:pt x="7176605" y="336549"/>
                  </a:lnTo>
                  <a:close/>
                </a:path>
                <a:path w="18288000" h="381000">
                  <a:moveTo>
                    <a:pt x="7356627" y="336549"/>
                  </a:moveTo>
                  <a:lnTo>
                    <a:pt x="7352154" y="336549"/>
                  </a:lnTo>
                  <a:lnTo>
                    <a:pt x="7331640" y="325119"/>
                  </a:lnTo>
                  <a:lnTo>
                    <a:pt x="7409850" y="325119"/>
                  </a:lnTo>
                  <a:lnTo>
                    <a:pt x="7436747" y="328815"/>
                  </a:lnTo>
                  <a:lnTo>
                    <a:pt x="7407718" y="328815"/>
                  </a:lnTo>
                  <a:lnTo>
                    <a:pt x="7356627" y="336549"/>
                  </a:lnTo>
                  <a:close/>
                </a:path>
                <a:path w="18288000" h="381000">
                  <a:moveTo>
                    <a:pt x="7552886" y="336549"/>
                  </a:moveTo>
                  <a:lnTo>
                    <a:pt x="7460899" y="336549"/>
                  </a:lnTo>
                  <a:lnTo>
                    <a:pt x="7508262" y="328815"/>
                  </a:lnTo>
                  <a:lnTo>
                    <a:pt x="7490856" y="328815"/>
                  </a:lnTo>
                  <a:lnTo>
                    <a:pt x="7409850" y="325119"/>
                  </a:lnTo>
                  <a:lnTo>
                    <a:pt x="7573311" y="325119"/>
                  </a:lnTo>
                  <a:lnTo>
                    <a:pt x="7552886" y="336549"/>
                  </a:lnTo>
                  <a:close/>
                </a:path>
                <a:path w="18288000" h="381000">
                  <a:moveTo>
                    <a:pt x="7702184" y="328815"/>
                  </a:moveTo>
                  <a:lnTo>
                    <a:pt x="7662703" y="328815"/>
                  </a:lnTo>
                  <a:lnTo>
                    <a:pt x="7678208" y="325119"/>
                  </a:lnTo>
                  <a:lnTo>
                    <a:pt x="7686362" y="325119"/>
                  </a:lnTo>
                  <a:lnTo>
                    <a:pt x="7702184" y="328815"/>
                  </a:lnTo>
                  <a:close/>
                </a:path>
                <a:path w="18288000" h="381000">
                  <a:moveTo>
                    <a:pt x="8076855" y="331381"/>
                  </a:moveTo>
                  <a:lnTo>
                    <a:pt x="7811416" y="331381"/>
                  </a:lnTo>
                  <a:lnTo>
                    <a:pt x="7809849" y="325337"/>
                  </a:lnTo>
                  <a:lnTo>
                    <a:pt x="7809792" y="325119"/>
                  </a:lnTo>
                  <a:lnTo>
                    <a:pt x="8135603" y="325119"/>
                  </a:lnTo>
                  <a:lnTo>
                    <a:pt x="8051433" y="328815"/>
                  </a:lnTo>
                  <a:lnTo>
                    <a:pt x="8059065" y="328815"/>
                  </a:lnTo>
                  <a:lnTo>
                    <a:pt x="8076855" y="331381"/>
                  </a:lnTo>
                  <a:close/>
                </a:path>
                <a:path w="18288000" h="381000">
                  <a:moveTo>
                    <a:pt x="8109156" y="331381"/>
                  </a:moveTo>
                  <a:lnTo>
                    <a:pt x="8099661" y="331381"/>
                  </a:lnTo>
                  <a:lnTo>
                    <a:pt x="8083884" y="328815"/>
                  </a:lnTo>
                  <a:lnTo>
                    <a:pt x="8093834" y="328815"/>
                  </a:lnTo>
                  <a:lnTo>
                    <a:pt x="8135603" y="325119"/>
                  </a:lnTo>
                  <a:lnTo>
                    <a:pt x="8144869" y="325119"/>
                  </a:lnTo>
                  <a:lnTo>
                    <a:pt x="8109156" y="331381"/>
                  </a:lnTo>
                  <a:close/>
                </a:path>
                <a:path w="18288000" h="381000">
                  <a:moveTo>
                    <a:pt x="8167391" y="331381"/>
                  </a:moveTo>
                  <a:lnTo>
                    <a:pt x="8162934" y="331381"/>
                  </a:lnTo>
                  <a:lnTo>
                    <a:pt x="8146543" y="325119"/>
                  </a:lnTo>
                  <a:lnTo>
                    <a:pt x="8160066" y="325119"/>
                  </a:lnTo>
                  <a:lnTo>
                    <a:pt x="8171656" y="328815"/>
                  </a:lnTo>
                  <a:lnTo>
                    <a:pt x="8174986" y="328815"/>
                  </a:lnTo>
                  <a:lnTo>
                    <a:pt x="8167391" y="331381"/>
                  </a:lnTo>
                  <a:close/>
                </a:path>
                <a:path w="18288000" h="381000">
                  <a:moveTo>
                    <a:pt x="8198614" y="328815"/>
                  </a:moveTo>
                  <a:lnTo>
                    <a:pt x="8187280" y="328815"/>
                  </a:lnTo>
                  <a:lnTo>
                    <a:pt x="8160066" y="325119"/>
                  </a:lnTo>
                  <a:lnTo>
                    <a:pt x="8231604" y="325119"/>
                  </a:lnTo>
                  <a:lnTo>
                    <a:pt x="8235241" y="325337"/>
                  </a:lnTo>
                  <a:lnTo>
                    <a:pt x="8198614" y="328815"/>
                  </a:lnTo>
                  <a:close/>
                </a:path>
                <a:path w="18288000" h="381000">
                  <a:moveTo>
                    <a:pt x="8235241" y="325337"/>
                  </a:moveTo>
                  <a:lnTo>
                    <a:pt x="8231604" y="325119"/>
                  </a:lnTo>
                  <a:lnTo>
                    <a:pt x="8237535" y="325119"/>
                  </a:lnTo>
                  <a:lnTo>
                    <a:pt x="8235241" y="325337"/>
                  </a:lnTo>
                  <a:close/>
                </a:path>
                <a:path w="18288000" h="381000">
                  <a:moveTo>
                    <a:pt x="8584915" y="346709"/>
                  </a:moveTo>
                  <a:lnTo>
                    <a:pt x="8568520" y="343402"/>
                  </a:lnTo>
                  <a:lnTo>
                    <a:pt x="8568128" y="342899"/>
                  </a:lnTo>
                  <a:lnTo>
                    <a:pt x="8479438" y="342899"/>
                  </a:lnTo>
                  <a:lnTo>
                    <a:pt x="8453767" y="328815"/>
                  </a:lnTo>
                  <a:lnTo>
                    <a:pt x="8293308" y="328815"/>
                  </a:lnTo>
                  <a:lnTo>
                    <a:pt x="8235241" y="325337"/>
                  </a:lnTo>
                  <a:lnTo>
                    <a:pt x="8237535" y="325119"/>
                  </a:lnTo>
                  <a:lnTo>
                    <a:pt x="10447048" y="325119"/>
                  </a:lnTo>
                  <a:lnTo>
                    <a:pt x="10398997" y="331381"/>
                  </a:lnTo>
                  <a:lnTo>
                    <a:pt x="8469028" y="331381"/>
                  </a:lnTo>
                  <a:lnTo>
                    <a:pt x="8461768" y="332908"/>
                  </a:lnTo>
                  <a:lnTo>
                    <a:pt x="10387579" y="332908"/>
                  </a:lnTo>
                  <a:lnTo>
                    <a:pt x="10359776" y="336549"/>
                  </a:lnTo>
                  <a:lnTo>
                    <a:pt x="8652949" y="336549"/>
                  </a:lnTo>
                  <a:lnTo>
                    <a:pt x="8651274" y="336821"/>
                  </a:lnTo>
                  <a:lnTo>
                    <a:pt x="8584915" y="346709"/>
                  </a:lnTo>
                  <a:close/>
                </a:path>
                <a:path w="18288000" h="381000">
                  <a:moveTo>
                    <a:pt x="10433429" y="332205"/>
                  </a:moveTo>
                  <a:lnTo>
                    <a:pt x="10392946" y="332205"/>
                  </a:lnTo>
                  <a:lnTo>
                    <a:pt x="10447048" y="325119"/>
                  </a:lnTo>
                  <a:lnTo>
                    <a:pt x="10567514" y="325119"/>
                  </a:lnTo>
                  <a:lnTo>
                    <a:pt x="10541882" y="328815"/>
                  </a:lnTo>
                  <a:lnTo>
                    <a:pt x="10469726" y="328815"/>
                  </a:lnTo>
                  <a:lnTo>
                    <a:pt x="10476037" y="331381"/>
                  </a:lnTo>
                  <a:lnTo>
                    <a:pt x="10434669" y="331381"/>
                  </a:lnTo>
                  <a:lnTo>
                    <a:pt x="10433429" y="332205"/>
                  </a:lnTo>
                  <a:close/>
                </a:path>
                <a:path w="18288000" h="381000">
                  <a:moveTo>
                    <a:pt x="10799927" y="328815"/>
                  </a:moveTo>
                  <a:lnTo>
                    <a:pt x="10755845" y="328815"/>
                  </a:lnTo>
                  <a:lnTo>
                    <a:pt x="10777679" y="325119"/>
                  </a:lnTo>
                  <a:lnTo>
                    <a:pt x="10789169" y="325119"/>
                  </a:lnTo>
                  <a:lnTo>
                    <a:pt x="10799927" y="328815"/>
                  </a:lnTo>
                  <a:close/>
                </a:path>
                <a:path w="18288000" h="381000">
                  <a:moveTo>
                    <a:pt x="11388225" y="331381"/>
                  </a:moveTo>
                  <a:lnTo>
                    <a:pt x="11356252" y="331381"/>
                  </a:lnTo>
                  <a:lnTo>
                    <a:pt x="11340343" y="325119"/>
                  </a:lnTo>
                  <a:lnTo>
                    <a:pt x="11883361" y="325119"/>
                  </a:lnTo>
                  <a:lnTo>
                    <a:pt x="11823872" y="328815"/>
                  </a:lnTo>
                  <a:lnTo>
                    <a:pt x="11383190" y="328815"/>
                  </a:lnTo>
                  <a:lnTo>
                    <a:pt x="11388225" y="331381"/>
                  </a:lnTo>
                  <a:close/>
                </a:path>
                <a:path w="18288000" h="381000">
                  <a:moveTo>
                    <a:pt x="11891543" y="328815"/>
                  </a:moveTo>
                  <a:lnTo>
                    <a:pt x="11889373" y="328815"/>
                  </a:lnTo>
                  <a:lnTo>
                    <a:pt x="11883361" y="325119"/>
                  </a:lnTo>
                  <a:lnTo>
                    <a:pt x="11898188" y="325119"/>
                  </a:lnTo>
                  <a:lnTo>
                    <a:pt x="11891543" y="328815"/>
                  </a:lnTo>
                  <a:close/>
                </a:path>
                <a:path w="18288000" h="381000">
                  <a:moveTo>
                    <a:pt x="12055586" y="336549"/>
                  </a:moveTo>
                  <a:lnTo>
                    <a:pt x="12041173" y="336549"/>
                  </a:lnTo>
                  <a:lnTo>
                    <a:pt x="11962946" y="331381"/>
                  </a:lnTo>
                  <a:lnTo>
                    <a:pt x="11978034" y="331381"/>
                  </a:lnTo>
                  <a:lnTo>
                    <a:pt x="11963424" y="325119"/>
                  </a:lnTo>
                  <a:lnTo>
                    <a:pt x="12083148" y="325119"/>
                  </a:lnTo>
                  <a:lnTo>
                    <a:pt x="12113992" y="328815"/>
                  </a:lnTo>
                  <a:lnTo>
                    <a:pt x="12124205" y="328815"/>
                  </a:lnTo>
                  <a:lnTo>
                    <a:pt x="12055586" y="336549"/>
                  </a:lnTo>
                  <a:close/>
                </a:path>
                <a:path w="18288000" h="381000">
                  <a:moveTo>
                    <a:pt x="14177873" y="332205"/>
                  </a:moveTo>
                  <a:lnTo>
                    <a:pt x="14046526" y="332205"/>
                  </a:lnTo>
                  <a:lnTo>
                    <a:pt x="14047608" y="331381"/>
                  </a:lnTo>
                  <a:lnTo>
                    <a:pt x="14058017" y="325119"/>
                  </a:lnTo>
                  <a:lnTo>
                    <a:pt x="14203314" y="325119"/>
                  </a:lnTo>
                  <a:lnTo>
                    <a:pt x="14203423" y="326389"/>
                  </a:lnTo>
                  <a:lnTo>
                    <a:pt x="14203532" y="327659"/>
                  </a:lnTo>
                  <a:lnTo>
                    <a:pt x="14203631" y="328815"/>
                  </a:lnTo>
                  <a:lnTo>
                    <a:pt x="14117188" y="328815"/>
                  </a:lnTo>
                  <a:lnTo>
                    <a:pt x="14176603" y="331381"/>
                  </a:lnTo>
                  <a:lnTo>
                    <a:pt x="14174282" y="331381"/>
                  </a:lnTo>
                  <a:lnTo>
                    <a:pt x="14177873" y="332205"/>
                  </a:lnTo>
                  <a:close/>
                </a:path>
                <a:path w="18288000" h="381000">
                  <a:moveTo>
                    <a:pt x="14224224" y="328815"/>
                  </a:moveTo>
                  <a:lnTo>
                    <a:pt x="14217554" y="328815"/>
                  </a:lnTo>
                  <a:lnTo>
                    <a:pt x="14203314" y="325119"/>
                  </a:lnTo>
                  <a:lnTo>
                    <a:pt x="14248906" y="325119"/>
                  </a:lnTo>
                  <a:lnTo>
                    <a:pt x="14224224" y="328815"/>
                  </a:lnTo>
                  <a:close/>
                </a:path>
                <a:path w="18288000" h="381000">
                  <a:moveTo>
                    <a:pt x="17236886" y="328815"/>
                  </a:moveTo>
                  <a:lnTo>
                    <a:pt x="16117952" y="328815"/>
                  </a:lnTo>
                  <a:lnTo>
                    <a:pt x="16121116" y="325119"/>
                  </a:lnTo>
                  <a:lnTo>
                    <a:pt x="17243848" y="325119"/>
                  </a:lnTo>
                  <a:lnTo>
                    <a:pt x="17236886" y="328815"/>
                  </a:lnTo>
                  <a:close/>
                </a:path>
                <a:path w="18288000" h="381000">
                  <a:moveTo>
                    <a:pt x="17432792" y="346709"/>
                  </a:moveTo>
                  <a:lnTo>
                    <a:pt x="17419131" y="346709"/>
                  </a:lnTo>
                  <a:lnTo>
                    <a:pt x="17299446" y="340359"/>
                  </a:lnTo>
                  <a:lnTo>
                    <a:pt x="17292733" y="336549"/>
                  </a:lnTo>
                  <a:lnTo>
                    <a:pt x="17293316" y="336549"/>
                  </a:lnTo>
                  <a:lnTo>
                    <a:pt x="17289971" y="328815"/>
                  </a:lnTo>
                  <a:lnTo>
                    <a:pt x="17290973" y="328815"/>
                  </a:lnTo>
                  <a:lnTo>
                    <a:pt x="17295369" y="325119"/>
                  </a:lnTo>
                  <a:lnTo>
                    <a:pt x="17505905" y="325119"/>
                  </a:lnTo>
                  <a:lnTo>
                    <a:pt x="17502009" y="331381"/>
                  </a:lnTo>
                  <a:lnTo>
                    <a:pt x="17484491" y="331381"/>
                  </a:lnTo>
                  <a:lnTo>
                    <a:pt x="17504051" y="340359"/>
                  </a:lnTo>
                  <a:lnTo>
                    <a:pt x="17432792" y="346709"/>
                  </a:lnTo>
                  <a:close/>
                </a:path>
                <a:path w="18288000" h="381000">
                  <a:moveTo>
                    <a:pt x="17644657" y="328815"/>
                  </a:moveTo>
                  <a:lnTo>
                    <a:pt x="17528055" y="328815"/>
                  </a:lnTo>
                  <a:lnTo>
                    <a:pt x="17505905" y="325119"/>
                  </a:lnTo>
                  <a:lnTo>
                    <a:pt x="17649720" y="325119"/>
                  </a:lnTo>
                  <a:lnTo>
                    <a:pt x="17644657" y="328815"/>
                  </a:lnTo>
                  <a:close/>
                </a:path>
                <a:path w="18288000" h="381000">
                  <a:moveTo>
                    <a:pt x="18107974" y="354775"/>
                  </a:moveTo>
                  <a:lnTo>
                    <a:pt x="17837792" y="354775"/>
                  </a:lnTo>
                  <a:lnTo>
                    <a:pt x="17856273" y="354220"/>
                  </a:lnTo>
                  <a:lnTo>
                    <a:pt x="17699981" y="354220"/>
                  </a:lnTo>
                  <a:lnTo>
                    <a:pt x="17676437" y="342899"/>
                  </a:lnTo>
                  <a:lnTo>
                    <a:pt x="17630492" y="342899"/>
                  </a:lnTo>
                  <a:lnTo>
                    <a:pt x="17681967" y="340359"/>
                  </a:lnTo>
                  <a:lnTo>
                    <a:pt x="17637279" y="336549"/>
                  </a:lnTo>
                  <a:lnTo>
                    <a:pt x="17644053" y="336549"/>
                  </a:lnTo>
                  <a:lnTo>
                    <a:pt x="17672701" y="325119"/>
                  </a:lnTo>
                  <a:lnTo>
                    <a:pt x="18287998" y="325119"/>
                  </a:lnTo>
                  <a:lnTo>
                    <a:pt x="18287998" y="345439"/>
                  </a:lnTo>
                  <a:lnTo>
                    <a:pt x="18228499" y="350396"/>
                  </a:lnTo>
                  <a:lnTo>
                    <a:pt x="18115206" y="350396"/>
                  </a:lnTo>
                  <a:lnTo>
                    <a:pt x="18115260" y="350690"/>
                  </a:lnTo>
                  <a:lnTo>
                    <a:pt x="18113346" y="351789"/>
                  </a:lnTo>
                  <a:lnTo>
                    <a:pt x="18107974" y="354775"/>
                  </a:lnTo>
                  <a:close/>
                </a:path>
                <a:path w="18288000" h="381000">
                  <a:moveTo>
                    <a:pt x="893175" y="328815"/>
                  </a:moveTo>
                  <a:lnTo>
                    <a:pt x="875279" y="328815"/>
                  </a:lnTo>
                  <a:lnTo>
                    <a:pt x="892098" y="327659"/>
                  </a:lnTo>
                  <a:lnTo>
                    <a:pt x="893175" y="328815"/>
                  </a:lnTo>
                  <a:close/>
                </a:path>
                <a:path w="18288000" h="381000">
                  <a:moveTo>
                    <a:pt x="2512246" y="330079"/>
                  </a:moveTo>
                  <a:lnTo>
                    <a:pt x="2507538" y="328362"/>
                  </a:lnTo>
                  <a:lnTo>
                    <a:pt x="2509114" y="328815"/>
                  </a:lnTo>
                  <a:lnTo>
                    <a:pt x="2512246" y="330079"/>
                  </a:lnTo>
                  <a:close/>
                </a:path>
                <a:path w="18288000" h="381000">
                  <a:moveTo>
                    <a:pt x="10397153" y="336549"/>
                  </a:moveTo>
                  <a:lnTo>
                    <a:pt x="10391550" y="336549"/>
                  </a:lnTo>
                  <a:lnTo>
                    <a:pt x="10392127" y="332908"/>
                  </a:lnTo>
                  <a:lnTo>
                    <a:pt x="10392239" y="332205"/>
                  </a:lnTo>
                  <a:lnTo>
                    <a:pt x="10392303" y="331802"/>
                  </a:lnTo>
                  <a:lnTo>
                    <a:pt x="10392369" y="331381"/>
                  </a:lnTo>
                  <a:lnTo>
                    <a:pt x="10398997" y="331381"/>
                  </a:lnTo>
                  <a:lnTo>
                    <a:pt x="10422168" y="328362"/>
                  </a:lnTo>
                  <a:lnTo>
                    <a:pt x="10392946" y="332205"/>
                  </a:lnTo>
                  <a:lnTo>
                    <a:pt x="10435712" y="332205"/>
                  </a:lnTo>
                  <a:lnTo>
                    <a:pt x="10397153" y="336549"/>
                  </a:lnTo>
                  <a:close/>
                </a:path>
                <a:path w="18288000" h="381000">
                  <a:moveTo>
                    <a:pt x="425946" y="331381"/>
                  </a:moveTo>
                  <a:lnTo>
                    <a:pt x="416603" y="331381"/>
                  </a:lnTo>
                  <a:lnTo>
                    <a:pt x="417946" y="328815"/>
                  </a:lnTo>
                  <a:lnTo>
                    <a:pt x="460521" y="328815"/>
                  </a:lnTo>
                  <a:lnTo>
                    <a:pt x="425946" y="331381"/>
                  </a:lnTo>
                  <a:close/>
                </a:path>
                <a:path w="18288000" h="381000">
                  <a:moveTo>
                    <a:pt x="469601" y="340359"/>
                  </a:moveTo>
                  <a:lnTo>
                    <a:pt x="453638" y="328815"/>
                  </a:lnTo>
                  <a:lnTo>
                    <a:pt x="487835" y="328815"/>
                  </a:lnTo>
                  <a:lnTo>
                    <a:pt x="497905" y="331381"/>
                  </a:lnTo>
                  <a:lnTo>
                    <a:pt x="465870" y="331381"/>
                  </a:lnTo>
                  <a:lnTo>
                    <a:pt x="471852" y="332205"/>
                  </a:lnTo>
                  <a:lnTo>
                    <a:pt x="474137" y="332205"/>
                  </a:lnTo>
                  <a:lnTo>
                    <a:pt x="469601" y="340359"/>
                  </a:lnTo>
                  <a:close/>
                </a:path>
                <a:path w="18288000" h="381000">
                  <a:moveTo>
                    <a:pt x="650469" y="331381"/>
                  </a:moveTo>
                  <a:lnTo>
                    <a:pt x="628089" y="331381"/>
                  </a:lnTo>
                  <a:lnTo>
                    <a:pt x="634131" y="328815"/>
                  </a:lnTo>
                  <a:lnTo>
                    <a:pt x="647784" y="328815"/>
                  </a:lnTo>
                  <a:lnTo>
                    <a:pt x="650469" y="331381"/>
                  </a:lnTo>
                  <a:close/>
                </a:path>
                <a:path w="18288000" h="381000">
                  <a:moveTo>
                    <a:pt x="1028368" y="336549"/>
                  </a:moveTo>
                  <a:lnTo>
                    <a:pt x="1026203" y="336549"/>
                  </a:lnTo>
                  <a:lnTo>
                    <a:pt x="986300" y="328815"/>
                  </a:lnTo>
                  <a:lnTo>
                    <a:pt x="1012379" y="328815"/>
                  </a:lnTo>
                  <a:lnTo>
                    <a:pt x="1022114" y="331381"/>
                  </a:lnTo>
                  <a:lnTo>
                    <a:pt x="1023862" y="331381"/>
                  </a:lnTo>
                  <a:lnTo>
                    <a:pt x="1028368" y="336549"/>
                  </a:lnTo>
                  <a:close/>
                </a:path>
                <a:path w="18288000" h="381000">
                  <a:moveTo>
                    <a:pt x="1144203" y="340359"/>
                  </a:moveTo>
                  <a:lnTo>
                    <a:pt x="1134859" y="328815"/>
                  </a:lnTo>
                  <a:lnTo>
                    <a:pt x="1130806" y="328815"/>
                  </a:lnTo>
                  <a:lnTo>
                    <a:pt x="1166723" y="331381"/>
                  </a:lnTo>
                  <a:lnTo>
                    <a:pt x="1180826" y="331381"/>
                  </a:lnTo>
                  <a:lnTo>
                    <a:pt x="1144203" y="340359"/>
                  </a:lnTo>
                  <a:close/>
                </a:path>
                <a:path w="18288000" h="381000">
                  <a:moveTo>
                    <a:pt x="1250770" y="331381"/>
                  </a:moveTo>
                  <a:lnTo>
                    <a:pt x="1232339" y="331381"/>
                  </a:lnTo>
                  <a:lnTo>
                    <a:pt x="1216226" y="328815"/>
                  </a:lnTo>
                  <a:lnTo>
                    <a:pt x="1232979" y="328815"/>
                  </a:lnTo>
                  <a:lnTo>
                    <a:pt x="1250770" y="331381"/>
                  </a:lnTo>
                  <a:close/>
                </a:path>
                <a:path w="18288000" h="381000">
                  <a:moveTo>
                    <a:pt x="1331346" y="331381"/>
                  </a:moveTo>
                  <a:lnTo>
                    <a:pt x="1322003" y="331381"/>
                  </a:lnTo>
                  <a:lnTo>
                    <a:pt x="1280715" y="328815"/>
                  </a:lnTo>
                  <a:lnTo>
                    <a:pt x="1323290" y="328815"/>
                  </a:lnTo>
                  <a:lnTo>
                    <a:pt x="1331346" y="331381"/>
                  </a:lnTo>
                  <a:close/>
                </a:path>
                <a:path w="18288000" h="381000">
                  <a:moveTo>
                    <a:pt x="1900644" y="331381"/>
                  </a:moveTo>
                  <a:lnTo>
                    <a:pt x="1897341" y="331381"/>
                  </a:lnTo>
                  <a:lnTo>
                    <a:pt x="1924866" y="328815"/>
                  </a:lnTo>
                  <a:lnTo>
                    <a:pt x="1939918" y="328815"/>
                  </a:lnTo>
                  <a:lnTo>
                    <a:pt x="1900644" y="331381"/>
                  </a:lnTo>
                  <a:close/>
                </a:path>
                <a:path w="18288000" h="381000">
                  <a:moveTo>
                    <a:pt x="1972102" y="331381"/>
                  </a:moveTo>
                  <a:lnTo>
                    <a:pt x="1943468" y="331381"/>
                  </a:lnTo>
                  <a:lnTo>
                    <a:pt x="1930713" y="328815"/>
                  </a:lnTo>
                  <a:lnTo>
                    <a:pt x="1941220" y="328815"/>
                  </a:lnTo>
                  <a:lnTo>
                    <a:pt x="1972102" y="331381"/>
                  </a:lnTo>
                  <a:close/>
                </a:path>
                <a:path w="18288000" h="381000">
                  <a:moveTo>
                    <a:pt x="2847426" y="331381"/>
                  </a:moveTo>
                  <a:lnTo>
                    <a:pt x="2840519" y="331381"/>
                  </a:lnTo>
                  <a:lnTo>
                    <a:pt x="2801580" y="328815"/>
                  </a:lnTo>
                  <a:lnTo>
                    <a:pt x="2800095" y="328815"/>
                  </a:lnTo>
                  <a:lnTo>
                    <a:pt x="2847426" y="331381"/>
                  </a:lnTo>
                  <a:close/>
                </a:path>
                <a:path w="18288000" h="381000">
                  <a:moveTo>
                    <a:pt x="2851419" y="331381"/>
                  </a:moveTo>
                  <a:lnTo>
                    <a:pt x="2847426" y="331381"/>
                  </a:lnTo>
                  <a:lnTo>
                    <a:pt x="2800095" y="328815"/>
                  </a:lnTo>
                  <a:lnTo>
                    <a:pt x="2851251" y="328815"/>
                  </a:lnTo>
                  <a:lnTo>
                    <a:pt x="2851375" y="330715"/>
                  </a:lnTo>
                  <a:lnTo>
                    <a:pt x="2851419" y="331381"/>
                  </a:lnTo>
                  <a:close/>
                </a:path>
                <a:path w="18288000" h="381000">
                  <a:moveTo>
                    <a:pt x="2876033" y="331381"/>
                  </a:moveTo>
                  <a:lnTo>
                    <a:pt x="2859694" y="331381"/>
                  </a:lnTo>
                  <a:lnTo>
                    <a:pt x="2856002" y="328815"/>
                  </a:lnTo>
                  <a:lnTo>
                    <a:pt x="2874077" y="328815"/>
                  </a:lnTo>
                  <a:lnTo>
                    <a:pt x="2884104" y="330079"/>
                  </a:lnTo>
                  <a:lnTo>
                    <a:pt x="2886979" y="330079"/>
                  </a:lnTo>
                  <a:lnTo>
                    <a:pt x="2876033" y="331381"/>
                  </a:lnTo>
                  <a:close/>
                </a:path>
                <a:path w="18288000" h="381000">
                  <a:moveTo>
                    <a:pt x="2970819" y="340359"/>
                  </a:moveTo>
                  <a:lnTo>
                    <a:pt x="2943176" y="328815"/>
                  </a:lnTo>
                  <a:lnTo>
                    <a:pt x="2940029" y="328815"/>
                  </a:lnTo>
                  <a:lnTo>
                    <a:pt x="2979975" y="331381"/>
                  </a:lnTo>
                  <a:lnTo>
                    <a:pt x="2970819" y="340359"/>
                  </a:lnTo>
                  <a:close/>
                </a:path>
                <a:path w="18288000" h="381000">
                  <a:moveTo>
                    <a:pt x="2994541" y="340359"/>
                  </a:moveTo>
                  <a:lnTo>
                    <a:pt x="2979364" y="336549"/>
                  </a:lnTo>
                  <a:lnTo>
                    <a:pt x="2991969" y="336549"/>
                  </a:lnTo>
                  <a:lnTo>
                    <a:pt x="3003157" y="328815"/>
                  </a:lnTo>
                  <a:lnTo>
                    <a:pt x="3023352" y="328815"/>
                  </a:lnTo>
                  <a:lnTo>
                    <a:pt x="2994541" y="340359"/>
                  </a:lnTo>
                  <a:close/>
                </a:path>
                <a:path w="18288000" h="381000">
                  <a:moveTo>
                    <a:pt x="3225510" y="331381"/>
                  </a:moveTo>
                  <a:lnTo>
                    <a:pt x="3201444" y="331381"/>
                  </a:lnTo>
                  <a:lnTo>
                    <a:pt x="3125246" y="328815"/>
                  </a:lnTo>
                  <a:lnTo>
                    <a:pt x="3234909" y="328815"/>
                  </a:lnTo>
                  <a:lnTo>
                    <a:pt x="3225510" y="331381"/>
                  </a:lnTo>
                  <a:close/>
                </a:path>
                <a:path w="18288000" h="381000">
                  <a:moveTo>
                    <a:pt x="3358583" y="331381"/>
                  </a:moveTo>
                  <a:lnTo>
                    <a:pt x="3344427" y="331381"/>
                  </a:lnTo>
                  <a:lnTo>
                    <a:pt x="3286355" y="328815"/>
                  </a:lnTo>
                  <a:lnTo>
                    <a:pt x="3350862" y="328815"/>
                  </a:lnTo>
                  <a:lnTo>
                    <a:pt x="3358583" y="331381"/>
                  </a:lnTo>
                  <a:close/>
                </a:path>
                <a:path w="18288000" h="381000">
                  <a:moveTo>
                    <a:pt x="3631256" y="331381"/>
                  </a:moveTo>
                  <a:lnTo>
                    <a:pt x="3620497" y="331381"/>
                  </a:lnTo>
                  <a:lnTo>
                    <a:pt x="3603042" y="328815"/>
                  </a:lnTo>
                  <a:lnTo>
                    <a:pt x="3652068" y="328815"/>
                  </a:lnTo>
                  <a:lnTo>
                    <a:pt x="3631256" y="331381"/>
                  </a:lnTo>
                  <a:close/>
                </a:path>
                <a:path w="18288000" h="381000">
                  <a:moveTo>
                    <a:pt x="4174056" y="331381"/>
                  </a:moveTo>
                  <a:lnTo>
                    <a:pt x="4163130" y="331381"/>
                  </a:lnTo>
                  <a:lnTo>
                    <a:pt x="4124527" y="328815"/>
                  </a:lnTo>
                  <a:lnTo>
                    <a:pt x="4174211" y="328815"/>
                  </a:lnTo>
                  <a:lnTo>
                    <a:pt x="4174096" y="330715"/>
                  </a:lnTo>
                  <a:lnTo>
                    <a:pt x="4174056" y="331381"/>
                  </a:lnTo>
                  <a:close/>
                </a:path>
                <a:path w="18288000" h="381000">
                  <a:moveTo>
                    <a:pt x="4192034" y="336549"/>
                  </a:moveTo>
                  <a:lnTo>
                    <a:pt x="4145782" y="336549"/>
                  </a:lnTo>
                  <a:lnTo>
                    <a:pt x="4215892" y="328815"/>
                  </a:lnTo>
                  <a:lnTo>
                    <a:pt x="4213529" y="328815"/>
                  </a:lnTo>
                  <a:lnTo>
                    <a:pt x="4197417" y="331381"/>
                  </a:lnTo>
                  <a:lnTo>
                    <a:pt x="4193126" y="331381"/>
                  </a:lnTo>
                  <a:lnTo>
                    <a:pt x="4192107" y="336206"/>
                  </a:lnTo>
                  <a:lnTo>
                    <a:pt x="4192034" y="336549"/>
                  </a:lnTo>
                  <a:close/>
                </a:path>
                <a:path w="18288000" h="381000">
                  <a:moveTo>
                    <a:pt x="4205648" y="330079"/>
                  </a:moveTo>
                  <a:lnTo>
                    <a:pt x="4213529" y="328815"/>
                  </a:lnTo>
                  <a:lnTo>
                    <a:pt x="4215772" y="328815"/>
                  </a:lnTo>
                  <a:lnTo>
                    <a:pt x="4205648" y="330079"/>
                  </a:lnTo>
                  <a:close/>
                </a:path>
                <a:path w="18288000" h="381000">
                  <a:moveTo>
                    <a:pt x="4275290" y="330079"/>
                  </a:moveTo>
                  <a:lnTo>
                    <a:pt x="4208707" y="330079"/>
                  </a:lnTo>
                  <a:lnTo>
                    <a:pt x="4213220" y="328815"/>
                  </a:lnTo>
                  <a:lnTo>
                    <a:pt x="4277036" y="328815"/>
                  </a:lnTo>
                  <a:lnTo>
                    <a:pt x="4275290" y="330079"/>
                  </a:lnTo>
                  <a:close/>
                </a:path>
                <a:path w="18288000" h="381000">
                  <a:moveTo>
                    <a:pt x="4719728" y="331381"/>
                  </a:moveTo>
                  <a:lnTo>
                    <a:pt x="4689437" y="331381"/>
                  </a:lnTo>
                  <a:lnTo>
                    <a:pt x="4681045" y="328815"/>
                  </a:lnTo>
                  <a:lnTo>
                    <a:pt x="4691195" y="328815"/>
                  </a:lnTo>
                  <a:lnTo>
                    <a:pt x="4719728" y="331381"/>
                  </a:lnTo>
                  <a:close/>
                </a:path>
                <a:path w="18288000" h="381000">
                  <a:moveTo>
                    <a:pt x="4970962" y="331381"/>
                  </a:moveTo>
                  <a:lnTo>
                    <a:pt x="4940584" y="331381"/>
                  </a:lnTo>
                  <a:lnTo>
                    <a:pt x="4936891" y="328815"/>
                  </a:lnTo>
                  <a:lnTo>
                    <a:pt x="5037090" y="328815"/>
                  </a:lnTo>
                  <a:lnTo>
                    <a:pt x="4970962" y="331381"/>
                  </a:lnTo>
                  <a:close/>
                </a:path>
                <a:path w="18288000" h="381000">
                  <a:moveTo>
                    <a:pt x="6073421" y="331381"/>
                  </a:moveTo>
                  <a:lnTo>
                    <a:pt x="6068456" y="331381"/>
                  </a:lnTo>
                  <a:lnTo>
                    <a:pt x="6073827" y="328815"/>
                  </a:lnTo>
                  <a:lnTo>
                    <a:pt x="6088526" y="328815"/>
                  </a:lnTo>
                  <a:lnTo>
                    <a:pt x="6073421" y="331381"/>
                  </a:lnTo>
                  <a:close/>
                </a:path>
                <a:path w="18288000" h="381000">
                  <a:moveTo>
                    <a:pt x="6192385" y="336549"/>
                  </a:moveTo>
                  <a:lnTo>
                    <a:pt x="6187445" y="336549"/>
                  </a:lnTo>
                  <a:lnTo>
                    <a:pt x="6160319" y="332908"/>
                  </a:lnTo>
                  <a:lnTo>
                    <a:pt x="6176291" y="331381"/>
                  </a:lnTo>
                  <a:lnTo>
                    <a:pt x="6127185" y="331381"/>
                  </a:lnTo>
                  <a:lnTo>
                    <a:pt x="6127856" y="328815"/>
                  </a:lnTo>
                  <a:lnTo>
                    <a:pt x="6194623" y="328815"/>
                  </a:lnTo>
                  <a:lnTo>
                    <a:pt x="6192485" y="336206"/>
                  </a:lnTo>
                  <a:lnTo>
                    <a:pt x="6192385" y="336549"/>
                  </a:lnTo>
                  <a:close/>
                </a:path>
                <a:path w="18288000" h="381000">
                  <a:moveTo>
                    <a:pt x="6596258" y="331381"/>
                  </a:moveTo>
                  <a:lnTo>
                    <a:pt x="6476215" y="331381"/>
                  </a:lnTo>
                  <a:lnTo>
                    <a:pt x="6469838" y="328815"/>
                  </a:lnTo>
                  <a:lnTo>
                    <a:pt x="6634525" y="328815"/>
                  </a:lnTo>
                  <a:lnTo>
                    <a:pt x="6596258" y="331381"/>
                  </a:lnTo>
                  <a:close/>
                </a:path>
                <a:path w="18288000" h="381000">
                  <a:moveTo>
                    <a:pt x="6673723" y="331381"/>
                  </a:moveTo>
                  <a:lnTo>
                    <a:pt x="6642974" y="331381"/>
                  </a:lnTo>
                  <a:lnTo>
                    <a:pt x="6665464" y="328815"/>
                  </a:lnTo>
                  <a:lnTo>
                    <a:pt x="6675066" y="328815"/>
                  </a:lnTo>
                  <a:lnTo>
                    <a:pt x="6673723" y="331381"/>
                  </a:lnTo>
                  <a:close/>
                </a:path>
                <a:path w="18288000" h="381000">
                  <a:moveTo>
                    <a:pt x="7012778" y="332205"/>
                  </a:moveTo>
                  <a:lnTo>
                    <a:pt x="6992054" y="332205"/>
                  </a:lnTo>
                  <a:lnTo>
                    <a:pt x="6986962" y="331381"/>
                  </a:lnTo>
                  <a:lnTo>
                    <a:pt x="6967908" y="331381"/>
                  </a:lnTo>
                  <a:lnTo>
                    <a:pt x="6963544" y="328815"/>
                  </a:lnTo>
                  <a:lnTo>
                    <a:pt x="7005750" y="328815"/>
                  </a:lnTo>
                  <a:lnTo>
                    <a:pt x="7012778" y="332205"/>
                  </a:lnTo>
                  <a:close/>
                </a:path>
                <a:path w="18288000" h="381000">
                  <a:moveTo>
                    <a:pt x="7054056" y="331381"/>
                  </a:moveTo>
                  <a:lnTo>
                    <a:pt x="7044241" y="331381"/>
                  </a:lnTo>
                  <a:lnTo>
                    <a:pt x="6998924" y="328815"/>
                  </a:lnTo>
                  <a:lnTo>
                    <a:pt x="7043650" y="328815"/>
                  </a:lnTo>
                  <a:lnTo>
                    <a:pt x="7054056" y="331381"/>
                  </a:lnTo>
                  <a:close/>
                </a:path>
                <a:path w="18288000" h="381000">
                  <a:moveTo>
                    <a:pt x="7394060" y="336206"/>
                  </a:moveTo>
                  <a:lnTo>
                    <a:pt x="7404751" y="328815"/>
                  </a:lnTo>
                  <a:lnTo>
                    <a:pt x="7444030" y="328815"/>
                  </a:lnTo>
                  <a:lnTo>
                    <a:pt x="7428924" y="331381"/>
                  </a:lnTo>
                  <a:lnTo>
                    <a:pt x="7420492" y="331381"/>
                  </a:lnTo>
                  <a:lnTo>
                    <a:pt x="7394060" y="336206"/>
                  </a:lnTo>
                  <a:close/>
                </a:path>
                <a:path w="18288000" h="381000">
                  <a:moveTo>
                    <a:pt x="8303884" y="331381"/>
                  </a:moveTo>
                  <a:lnTo>
                    <a:pt x="8297561" y="331381"/>
                  </a:lnTo>
                  <a:lnTo>
                    <a:pt x="8293533" y="328815"/>
                  </a:lnTo>
                  <a:lnTo>
                    <a:pt x="8322347" y="328815"/>
                  </a:lnTo>
                  <a:lnTo>
                    <a:pt x="8303884" y="331381"/>
                  </a:lnTo>
                  <a:close/>
                </a:path>
                <a:path w="18288000" h="381000">
                  <a:moveTo>
                    <a:pt x="8444454" y="336549"/>
                  </a:moveTo>
                  <a:lnTo>
                    <a:pt x="8402617" y="336549"/>
                  </a:lnTo>
                  <a:lnTo>
                    <a:pt x="8312666" y="328815"/>
                  </a:lnTo>
                  <a:lnTo>
                    <a:pt x="8454920" y="328815"/>
                  </a:lnTo>
                  <a:lnTo>
                    <a:pt x="8453913" y="331381"/>
                  </a:lnTo>
                  <a:lnTo>
                    <a:pt x="8458444" y="331381"/>
                  </a:lnTo>
                  <a:lnTo>
                    <a:pt x="8461227" y="332908"/>
                  </a:lnTo>
                  <a:lnTo>
                    <a:pt x="8461768" y="332908"/>
                  </a:lnTo>
                  <a:lnTo>
                    <a:pt x="8444454" y="336549"/>
                  </a:lnTo>
                  <a:close/>
                </a:path>
                <a:path w="18288000" h="381000">
                  <a:moveTo>
                    <a:pt x="10546465" y="336549"/>
                  </a:moveTo>
                  <a:lnTo>
                    <a:pt x="10496303" y="336549"/>
                  </a:lnTo>
                  <a:lnTo>
                    <a:pt x="10511967" y="328815"/>
                  </a:lnTo>
                  <a:lnTo>
                    <a:pt x="10536768" y="328815"/>
                  </a:lnTo>
                  <a:lnTo>
                    <a:pt x="10546465" y="336549"/>
                  </a:lnTo>
                  <a:close/>
                </a:path>
                <a:path w="18288000" h="381000">
                  <a:moveTo>
                    <a:pt x="11029354" y="346709"/>
                  </a:moveTo>
                  <a:lnTo>
                    <a:pt x="11025131" y="346709"/>
                  </a:lnTo>
                  <a:lnTo>
                    <a:pt x="10896717" y="336549"/>
                  </a:lnTo>
                  <a:lnTo>
                    <a:pt x="10902591" y="336549"/>
                  </a:lnTo>
                  <a:lnTo>
                    <a:pt x="10902591" y="328815"/>
                  </a:lnTo>
                  <a:lnTo>
                    <a:pt x="11124156" y="328815"/>
                  </a:lnTo>
                  <a:lnTo>
                    <a:pt x="11137248" y="331381"/>
                  </a:lnTo>
                  <a:lnTo>
                    <a:pt x="11074781" y="331381"/>
                  </a:lnTo>
                  <a:lnTo>
                    <a:pt x="11077328" y="332205"/>
                  </a:lnTo>
                  <a:lnTo>
                    <a:pt x="11079661" y="332205"/>
                  </a:lnTo>
                  <a:lnTo>
                    <a:pt x="11008600" y="340359"/>
                  </a:lnTo>
                  <a:lnTo>
                    <a:pt x="11029354" y="346709"/>
                  </a:lnTo>
                  <a:close/>
                </a:path>
                <a:path w="18288000" h="381000">
                  <a:moveTo>
                    <a:pt x="11541440" y="346709"/>
                  </a:moveTo>
                  <a:lnTo>
                    <a:pt x="11538742" y="346709"/>
                  </a:lnTo>
                  <a:lnTo>
                    <a:pt x="11528323" y="342899"/>
                  </a:lnTo>
                  <a:lnTo>
                    <a:pt x="11529087" y="342899"/>
                  </a:lnTo>
                  <a:lnTo>
                    <a:pt x="11524931" y="340359"/>
                  </a:lnTo>
                  <a:lnTo>
                    <a:pt x="11447093" y="340359"/>
                  </a:lnTo>
                  <a:lnTo>
                    <a:pt x="11448659" y="336821"/>
                  </a:lnTo>
                  <a:lnTo>
                    <a:pt x="11448779" y="336549"/>
                  </a:lnTo>
                  <a:lnTo>
                    <a:pt x="11444145" y="336549"/>
                  </a:lnTo>
                  <a:lnTo>
                    <a:pt x="11379255" y="328815"/>
                  </a:lnTo>
                  <a:lnTo>
                    <a:pt x="11644207" y="328815"/>
                  </a:lnTo>
                  <a:lnTo>
                    <a:pt x="11659313" y="331381"/>
                  </a:lnTo>
                  <a:lnTo>
                    <a:pt x="11581847" y="331381"/>
                  </a:lnTo>
                  <a:lnTo>
                    <a:pt x="11541440" y="346709"/>
                  </a:lnTo>
                  <a:close/>
                </a:path>
                <a:path w="18288000" h="381000">
                  <a:moveTo>
                    <a:pt x="11681084" y="336549"/>
                  </a:moveTo>
                  <a:lnTo>
                    <a:pt x="11673155" y="336549"/>
                  </a:lnTo>
                  <a:lnTo>
                    <a:pt x="11711240" y="328815"/>
                  </a:lnTo>
                  <a:lnTo>
                    <a:pt x="11814449" y="328815"/>
                  </a:lnTo>
                  <a:lnTo>
                    <a:pt x="11810085" y="331381"/>
                  </a:lnTo>
                  <a:lnTo>
                    <a:pt x="11702791" y="331381"/>
                  </a:lnTo>
                  <a:lnTo>
                    <a:pt x="11681084" y="336549"/>
                  </a:lnTo>
                  <a:close/>
                </a:path>
                <a:path w="18288000" h="381000">
                  <a:moveTo>
                    <a:pt x="12123792" y="330079"/>
                  </a:moveTo>
                  <a:lnTo>
                    <a:pt x="12121347" y="330079"/>
                  </a:lnTo>
                  <a:lnTo>
                    <a:pt x="12118105" y="328815"/>
                  </a:lnTo>
                  <a:lnTo>
                    <a:pt x="12114066" y="328815"/>
                  </a:lnTo>
                  <a:lnTo>
                    <a:pt x="12123792" y="330079"/>
                  </a:lnTo>
                  <a:close/>
                </a:path>
                <a:path w="18288000" h="381000">
                  <a:moveTo>
                    <a:pt x="12210015" y="331381"/>
                  </a:moveTo>
                  <a:lnTo>
                    <a:pt x="12134725" y="331381"/>
                  </a:lnTo>
                  <a:lnTo>
                    <a:pt x="12163929" y="328815"/>
                  </a:lnTo>
                  <a:lnTo>
                    <a:pt x="12211693" y="328815"/>
                  </a:lnTo>
                  <a:lnTo>
                    <a:pt x="12210015" y="331381"/>
                  </a:lnTo>
                  <a:close/>
                </a:path>
                <a:path w="18288000" h="381000">
                  <a:moveTo>
                    <a:pt x="14178562" y="331381"/>
                  </a:moveTo>
                  <a:lnTo>
                    <a:pt x="14176603" y="331381"/>
                  </a:lnTo>
                  <a:lnTo>
                    <a:pt x="14117188" y="328815"/>
                  </a:lnTo>
                  <a:lnTo>
                    <a:pt x="14176212" y="328815"/>
                  </a:lnTo>
                  <a:lnTo>
                    <a:pt x="14178562" y="331381"/>
                  </a:lnTo>
                  <a:close/>
                </a:path>
                <a:path w="18288000" h="381000">
                  <a:moveTo>
                    <a:pt x="14195949" y="331381"/>
                  </a:moveTo>
                  <a:lnTo>
                    <a:pt x="14178562" y="331381"/>
                  </a:lnTo>
                  <a:lnTo>
                    <a:pt x="14176212" y="328815"/>
                  </a:lnTo>
                  <a:lnTo>
                    <a:pt x="14205348" y="328815"/>
                  </a:lnTo>
                  <a:lnTo>
                    <a:pt x="14195949" y="331381"/>
                  </a:lnTo>
                  <a:close/>
                </a:path>
                <a:path w="18288000" h="381000">
                  <a:moveTo>
                    <a:pt x="15323311" y="330079"/>
                  </a:moveTo>
                  <a:lnTo>
                    <a:pt x="15319815" y="330079"/>
                  </a:lnTo>
                  <a:lnTo>
                    <a:pt x="15289442" y="328815"/>
                  </a:lnTo>
                  <a:lnTo>
                    <a:pt x="15329465" y="328815"/>
                  </a:lnTo>
                  <a:lnTo>
                    <a:pt x="15323311" y="330079"/>
                  </a:lnTo>
                  <a:close/>
                </a:path>
                <a:path w="18288000" h="381000">
                  <a:moveTo>
                    <a:pt x="15333744" y="336549"/>
                  </a:moveTo>
                  <a:lnTo>
                    <a:pt x="15319238" y="336549"/>
                  </a:lnTo>
                  <a:lnTo>
                    <a:pt x="15315142" y="331381"/>
                  </a:lnTo>
                  <a:lnTo>
                    <a:pt x="15328857" y="331381"/>
                  </a:lnTo>
                  <a:lnTo>
                    <a:pt x="15322094" y="330079"/>
                  </a:lnTo>
                  <a:lnTo>
                    <a:pt x="15323311" y="330079"/>
                  </a:lnTo>
                  <a:lnTo>
                    <a:pt x="15329465" y="328815"/>
                  </a:lnTo>
                  <a:lnTo>
                    <a:pt x="15327032" y="328815"/>
                  </a:lnTo>
                  <a:lnTo>
                    <a:pt x="15329239" y="331381"/>
                  </a:lnTo>
                  <a:lnTo>
                    <a:pt x="15333744" y="336549"/>
                  </a:lnTo>
                  <a:close/>
                </a:path>
                <a:path w="18288000" h="381000">
                  <a:moveTo>
                    <a:pt x="15355676" y="331381"/>
                  </a:moveTo>
                  <a:lnTo>
                    <a:pt x="15329239" y="331381"/>
                  </a:lnTo>
                  <a:lnTo>
                    <a:pt x="15327032" y="328815"/>
                  </a:lnTo>
                  <a:lnTo>
                    <a:pt x="15368768" y="328815"/>
                  </a:lnTo>
                  <a:lnTo>
                    <a:pt x="15355676" y="331381"/>
                  </a:lnTo>
                  <a:close/>
                </a:path>
                <a:path w="18288000" h="381000">
                  <a:moveTo>
                    <a:pt x="15713201" y="331381"/>
                  </a:moveTo>
                  <a:lnTo>
                    <a:pt x="15365071" y="331381"/>
                  </a:lnTo>
                  <a:lnTo>
                    <a:pt x="15366749" y="328815"/>
                  </a:lnTo>
                  <a:lnTo>
                    <a:pt x="15694067" y="328815"/>
                  </a:lnTo>
                  <a:lnTo>
                    <a:pt x="15713201" y="331381"/>
                  </a:lnTo>
                  <a:close/>
                </a:path>
                <a:path w="18288000" h="381000">
                  <a:moveTo>
                    <a:pt x="15741281" y="336549"/>
                  </a:moveTo>
                  <a:lnTo>
                    <a:pt x="15737483" y="336549"/>
                  </a:lnTo>
                  <a:lnTo>
                    <a:pt x="15737483" y="331381"/>
                  </a:lnTo>
                  <a:lnTo>
                    <a:pt x="15734086" y="331381"/>
                  </a:lnTo>
                  <a:lnTo>
                    <a:pt x="15722002" y="328815"/>
                  </a:lnTo>
                  <a:lnTo>
                    <a:pt x="15796900" y="328815"/>
                  </a:lnTo>
                  <a:lnTo>
                    <a:pt x="15741281" y="336549"/>
                  </a:lnTo>
                  <a:close/>
                </a:path>
                <a:path w="18288000" h="381000">
                  <a:moveTo>
                    <a:pt x="15817546" y="340359"/>
                  </a:moveTo>
                  <a:lnTo>
                    <a:pt x="15806076" y="331381"/>
                  </a:lnTo>
                  <a:lnTo>
                    <a:pt x="15807644" y="331381"/>
                  </a:lnTo>
                  <a:lnTo>
                    <a:pt x="15789565" y="328815"/>
                  </a:lnTo>
                  <a:lnTo>
                    <a:pt x="15874778" y="328815"/>
                  </a:lnTo>
                  <a:lnTo>
                    <a:pt x="15817546" y="340359"/>
                  </a:lnTo>
                  <a:close/>
                </a:path>
                <a:path w="18288000" h="381000">
                  <a:moveTo>
                    <a:pt x="15918740" y="336549"/>
                  </a:moveTo>
                  <a:lnTo>
                    <a:pt x="15887568" y="336549"/>
                  </a:lnTo>
                  <a:lnTo>
                    <a:pt x="15870785" y="328815"/>
                  </a:lnTo>
                  <a:lnTo>
                    <a:pt x="15968422" y="328815"/>
                  </a:lnTo>
                  <a:lnTo>
                    <a:pt x="15909678" y="331381"/>
                  </a:lnTo>
                  <a:lnTo>
                    <a:pt x="15885976" y="331381"/>
                  </a:lnTo>
                  <a:lnTo>
                    <a:pt x="15918740" y="336549"/>
                  </a:lnTo>
                  <a:close/>
                </a:path>
                <a:path w="18288000" h="381000">
                  <a:moveTo>
                    <a:pt x="15996852" y="331381"/>
                  </a:moveTo>
                  <a:lnTo>
                    <a:pt x="15955453" y="331381"/>
                  </a:lnTo>
                  <a:lnTo>
                    <a:pt x="15961733" y="328815"/>
                  </a:lnTo>
                  <a:lnTo>
                    <a:pt x="15978054" y="328815"/>
                  </a:lnTo>
                  <a:lnTo>
                    <a:pt x="15996852" y="331381"/>
                  </a:lnTo>
                  <a:close/>
                </a:path>
                <a:path w="18288000" h="381000">
                  <a:moveTo>
                    <a:pt x="16455393" y="331381"/>
                  </a:moveTo>
                  <a:lnTo>
                    <a:pt x="16167140" y="331381"/>
                  </a:lnTo>
                  <a:lnTo>
                    <a:pt x="16106719" y="328815"/>
                  </a:lnTo>
                  <a:lnTo>
                    <a:pt x="16480233" y="328815"/>
                  </a:lnTo>
                  <a:lnTo>
                    <a:pt x="16455393" y="331381"/>
                  </a:lnTo>
                  <a:close/>
                </a:path>
                <a:path w="18288000" h="381000">
                  <a:moveTo>
                    <a:pt x="16707427" y="331381"/>
                  </a:moveTo>
                  <a:lnTo>
                    <a:pt x="16483021" y="331381"/>
                  </a:lnTo>
                  <a:lnTo>
                    <a:pt x="16474294" y="328815"/>
                  </a:lnTo>
                  <a:lnTo>
                    <a:pt x="16711118" y="328815"/>
                  </a:lnTo>
                  <a:lnTo>
                    <a:pt x="16707427" y="331381"/>
                  </a:lnTo>
                  <a:close/>
                </a:path>
                <a:path w="18288000" h="381000">
                  <a:moveTo>
                    <a:pt x="16742579" y="336549"/>
                  </a:moveTo>
                  <a:lnTo>
                    <a:pt x="16740497" y="336549"/>
                  </a:lnTo>
                  <a:lnTo>
                    <a:pt x="16708052" y="328815"/>
                  </a:lnTo>
                  <a:lnTo>
                    <a:pt x="16970722" y="328815"/>
                  </a:lnTo>
                  <a:lnTo>
                    <a:pt x="16940880" y="330079"/>
                  </a:lnTo>
                  <a:lnTo>
                    <a:pt x="16949174" y="330079"/>
                  </a:lnTo>
                  <a:lnTo>
                    <a:pt x="16940446" y="331381"/>
                  </a:lnTo>
                  <a:lnTo>
                    <a:pt x="16779092" y="331381"/>
                  </a:lnTo>
                  <a:lnTo>
                    <a:pt x="16773934" y="332205"/>
                  </a:lnTo>
                  <a:lnTo>
                    <a:pt x="16774253" y="332205"/>
                  </a:lnTo>
                  <a:lnTo>
                    <a:pt x="16742579" y="336549"/>
                  </a:lnTo>
                  <a:close/>
                </a:path>
                <a:path w="18288000" h="381000">
                  <a:moveTo>
                    <a:pt x="17027436" y="336549"/>
                  </a:moveTo>
                  <a:lnTo>
                    <a:pt x="16960930" y="336549"/>
                  </a:lnTo>
                  <a:lnTo>
                    <a:pt x="16948623" y="328815"/>
                  </a:lnTo>
                  <a:lnTo>
                    <a:pt x="17283447" y="328815"/>
                  </a:lnTo>
                  <a:lnTo>
                    <a:pt x="17283617" y="330079"/>
                  </a:lnTo>
                  <a:lnTo>
                    <a:pt x="17283703" y="330715"/>
                  </a:lnTo>
                  <a:lnTo>
                    <a:pt x="17283793" y="331381"/>
                  </a:lnTo>
                  <a:lnTo>
                    <a:pt x="17115947" y="331381"/>
                  </a:lnTo>
                  <a:lnTo>
                    <a:pt x="17115480" y="331802"/>
                  </a:lnTo>
                  <a:lnTo>
                    <a:pt x="17027436" y="336549"/>
                  </a:lnTo>
                  <a:close/>
                </a:path>
                <a:path w="18288000" h="381000">
                  <a:moveTo>
                    <a:pt x="17516470" y="336549"/>
                  </a:moveTo>
                  <a:lnTo>
                    <a:pt x="17513211" y="336549"/>
                  </a:lnTo>
                  <a:lnTo>
                    <a:pt x="17533349" y="328815"/>
                  </a:lnTo>
                  <a:lnTo>
                    <a:pt x="17543845" y="328815"/>
                  </a:lnTo>
                  <a:lnTo>
                    <a:pt x="17545188" y="331381"/>
                  </a:lnTo>
                  <a:lnTo>
                    <a:pt x="17553740" y="331381"/>
                  </a:lnTo>
                  <a:lnTo>
                    <a:pt x="17516470" y="336549"/>
                  </a:lnTo>
                  <a:close/>
                </a:path>
                <a:path w="18288000" h="381000">
                  <a:moveTo>
                    <a:pt x="17618647" y="331381"/>
                  </a:moveTo>
                  <a:lnTo>
                    <a:pt x="17556792" y="331381"/>
                  </a:lnTo>
                  <a:lnTo>
                    <a:pt x="17541351" y="328815"/>
                  </a:lnTo>
                  <a:lnTo>
                    <a:pt x="17649194" y="328815"/>
                  </a:lnTo>
                  <a:lnTo>
                    <a:pt x="17618647" y="331381"/>
                  </a:lnTo>
                  <a:close/>
                </a:path>
                <a:path w="18288000" h="381000">
                  <a:moveTo>
                    <a:pt x="2519039" y="331381"/>
                  </a:moveTo>
                  <a:lnTo>
                    <a:pt x="2503937" y="331381"/>
                  </a:lnTo>
                  <a:lnTo>
                    <a:pt x="2510537" y="330079"/>
                  </a:lnTo>
                  <a:lnTo>
                    <a:pt x="2511868" y="330079"/>
                  </a:lnTo>
                  <a:lnTo>
                    <a:pt x="2519039" y="331381"/>
                  </a:lnTo>
                  <a:close/>
                </a:path>
                <a:path w="18288000" h="381000">
                  <a:moveTo>
                    <a:pt x="4201602" y="330715"/>
                  </a:moveTo>
                  <a:lnTo>
                    <a:pt x="4205597" y="330079"/>
                  </a:lnTo>
                  <a:lnTo>
                    <a:pt x="4206290" y="330079"/>
                  </a:lnTo>
                  <a:lnTo>
                    <a:pt x="4201602" y="330715"/>
                  </a:lnTo>
                  <a:close/>
                </a:path>
                <a:path w="18288000" h="381000">
                  <a:moveTo>
                    <a:pt x="4271345" y="331381"/>
                  </a:moveTo>
                  <a:lnTo>
                    <a:pt x="4224628" y="331381"/>
                  </a:lnTo>
                  <a:lnTo>
                    <a:pt x="4204982" y="330079"/>
                  </a:lnTo>
                  <a:lnTo>
                    <a:pt x="4275509" y="330079"/>
                  </a:lnTo>
                  <a:lnTo>
                    <a:pt x="4271345" y="331381"/>
                  </a:lnTo>
                  <a:close/>
                </a:path>
                <a:path w="18288000" h="381000">
                  <a:moveTo>
                    <a:pt x="15328857" y="331381"/>
                  </a:moveTo>
                  <a:lnTo>
                    <a:pt x="15318894" y="331381"/>
                  </a:lnTo>
                  <a:lnTo>
                    <a:pt x="15323114" y="330079"/>
                  </a:lnTo>
                  <a:lnTo>
                    <a:pt x="15322094" y="330079"/>
                  </a:lnTo>
                  <a:lnTo>
                    <a:pt x="15328857" y="331381"/>
                  </a:lnTo>
                  <a:close/>
                </a:path>
                <a:path w="18288000" h="381000">
                  <a:moveTo>
                    <a:pt x="503399" y="336549"/>
                  </a:moveTo>
                  <a:lnTo>
                    <a:pt x="465870" y="331381"/>
                  </a:lnTo>
                  <a:lnTo>
                    <a:pt x="468177" y="331381"/>
                  </a:lnTo>
                  <a:lnTo>
                    <a:pt x="503399" y="336549"/>
                  </a:lnTo>
                  <a:close/>
                </a:path>
                <a:path w="18288000" h="381000">
                  <a:moveTo>
                    <a:pt x="474137" y="332205"/>
                  </a:moveTo>
                  <a:lnTo>
                    <a:pt x="473791" y="332205"/>
                  </a:lnTo>
                  <a:lnTo>
                    <a:pt x="468177" y="331381"/>
                  </a:lnTo>
                  <a:lnTo>
                    <a:pt x="474595" y="331381"/>
                  </a:lnTo>
                  <a:lnTo>
                    <a:pt x="474137" y="332205"/>
                  </a:lnTo>
                  <a:close/>
                </a:path>
                <a:path w="18288000" h="381000">
                  <a:moveTo>
                    <a:pt x="1982043" y="346709"/>
                  </a:moveTo>
                  <a:lnTo>
                    <a:pt x="1965045" y="346709"/>
                  </a:lnTo>
                  <a:lnTo>
                    <a:pt x="1973001" y="340359"/>
                  </a:lnTo>
                  <a:lnTo>
                    <a:pt x="1913325" y="340359"/>
                  </a:lnTo>
                  <a:lnTo>
                    <a:pt x="1951196" y="331381"/>
                  </a:lnTo>
                  <a:lnTo>
                    <a:pt x="1980239" y="331381"/>
                  </a:lnTo>
                  <a:lnTo>
                    <a:pt x="1985233" y="340359"/>
                  </a:lnTo>
                  <a:lnTo>
                    <a:pt x="1975001" y="342899"/>
                  </a:lnTo>
                  <a:lnTo>
                    <a:pt x="1971996" y="342899"/>
                  </a:lnTo>
                  <a:lnTo>
                    <a:pt x="1982043" y="346709"/>
                  </a:lnTo>
                  <a:close/>
                </a:path>
                <a:path w="18288000" h="381000">
                  <a:moveTo>
                    <a:pt x="2526055" y="334009"/>
                  </a:moveTo>
                  <a:lnTo>
                    <a:pt x="2519360" y="331381"/>
                  </a:lnTo>
                  <a:lnTo>
                    <a:pt x="2529698" y="331381"/>
                  </a:lnTo>
                  <a:lnTo>
                    <a:pt x="2526055" y="334009"/>
                  </a:lnTo>
                  <a:close/>
                </a:path>
                <a:path w="18288000" h="381000">
                  <a:moveTo>
                    <a:pt x="2584662" y="336549"/>
                  </a:moveTo>
                  <a:lnTo>
                    <a:pt x="2566327" y="336549"/>
                  </a:lnTo>
                  <a:lnTo>
                    <a:pt x="2565749" y="332908"/>
                  </a:lnTo>
                  <a:lnTo>
                    <a:pt x="2565638" y="332205"/>
                  </a:lnTo>
                  <a:lnTo>
                    <a:pt x="2565574" y="331802"/>
                  </a:lnTo>
                  <a:lnTo>
                    <a:pt x="2565507" y="331381"/>
                  </a:lnTo>
                  <a:lnTo>
                    <a:pt x="2705863" y="331381"/>
                  </a:lnTo>
                  <a:lnTo>
                    <a:pt x="2700966" y="332205"/>
                  </a:lnTo>
                  <a:lnTo>
                    <a:pt x="2707912" y="332205"/>
                  </a:lnTo>
                  <a:lnTo>
                    <a:pt x="2584662" y="336549"/>
                  </a:lnTo>
                  <a:close/>
                </a:path>
                <a:path w="18288000" h="381000">
                  <a:moveTo>
                    <a:pt x="2870655" y="336821"/>
                  </a:moveTo>
                  <a:lnTo>
                    <a:pt x="2845008" y="336821"/>
                  </a:lnTo>
                  <a:lnTo>
                    <a:pt x="2845849" y="336549"/>
                  </a:lnTo>
                  <a:lnTo>
                    <a:pt x="2675145" y="336549"/>
                  </a:lnTo>
                  <a:lnTo>
                    <a:pt x="2705863" y="331381"/>
                  </a:lnTo>
                  <a:lnTo>
                    <a:pt x="2731285" y="331381"/>
                  </a:lnTo>
                  <a:lnTo>
                    <a:pt x="2707912" y="332205"/>
                  </a:lnTo>
                  <a:lnTo>
                    <a:pt x="2871511" y="332205"/>
                  </a:lnTo>
                  <a:lnTo>
                    <a:pt x="2870769" y="336206"/>
                  </a:lnTo>
                  <a:lnTo>
                    <a:pt x="2870655" y="336821"/>
                  </a:lnTo>
                  <a:close/>
                </a:path>
                <a:path w="18288000" h="381000">
                  <a:moveTo>
                    <a:pt x="2871511" y="332205"/>
                  </a:moveTo>
                  <a:lnTo>
                    <a:pt x="2707912" y="332205"/>
                  </a:lnTo>
                  <a:lnTo>
                    <a:pt x="2731285" y="331381"/>
                  </a:lnTo>
                  <a:lnTo>
                    <a:pt x="2871664" y="331381"/>
                  </a:lnTo>
                  <a:lnTo>
                    <a:pt x="2871586" y="331802"/>
                  </a:lnTo>
                  <a:lnTo>
                    <a:pt x="2871511" y="332205"/>
                  </a:lnTo>
                  <a:close/>
                </a:path>
                <a:path w="18288000" h="381000">
                  <a:moveTo>
                    <a:pt x="3416788" y="336549"/>
                  </a:moveTo>
                  <a:lnTo>
                    <a:pt x="3363869" y="336549"/>
                  </a:lnTo>
                  <a:lnTo>
                    <a:pt x="3397862" y="331381"/>
                  </a:lnTo>
                  <a:lnTo>
                    <a:pt x="3455856" y="331381"/>
                  </a:lnTo>
                  <a:lnTo>
                    <a:pt x="3456509" y="332205"/>
                  </a:lnTo>
                  <a:lnTo>
                    <a:pt x="3459823" y="332205"/>
                  </a:lnTo>
                  <a:lnTo>
                    <a:pt x="3416788" y="336549"/>
                  </a:lnTo>
                  <a:close/>
                </a:path>
                <a:path w="18288000" h="381000">
                  <a:moveTo>
                    <a:pt x="3554903" y="336549"/>
                  </a:moveTo>
                  <a:lnTo>
                    <a:pt x="3459952" y="336549"/>
                  </a:lnTo>
                  <a:lnTo>
                    <a:pt x="3455856" y="331381"/>
                  </a:lnTo>
                  <a:lnTo>
                    <a:pt x="3467983" y="331381"/>
                  </a:lnTo>
                  <a:lnTo>
                    <a:pt x="3459823" y="332205"/>
                  </a:lnTo>
                  <a:lnTo>
                    <a:pt x="3576937" y="332205"/>
                  </a:lnTo>
                  <a:lnTo>
                    <a:pt x="3554903" y="336549"/>
                  </a:lnTo>
                  <a:close/>
                </a:path>
                <a:path w="18288000" h="381000">
                  <a:moveTo>
                    <a:pt x="3576937" y="332205"/>
                  </a:moveTo>
                  <a:lnTo>
                    <a:pt x="3459823" y="332205"/>
                  </a:lnTo>
                  <a:lnTo>
                    <a:pt x="3467983" y="331381"/>
                  </a:lnTo>
                  <a:lnTo>
                    <a:pt x="3581115" y="331381"/>
                  </a:lnTo>
                  <a:lnTo>
                    <a:pt x="3576937" y="332205"/>
                  </a:lnTo>
                  <a:close/>
                </a:path>
                <a:path w="18288000" h="381000">
                  <a:moveTo>
                    <a:pt x="3862385" y="336549"/>
                  </a:moveTo>
                  <a:lnTo>
                    <a:pt x="3822832" y="336549"/>
                  </a:lnTo>
                  <a:lnTo>
                    <a:pt x="3785971" y="331381"/>
                  </a:lnTo>
                  <a:lnTo>
                    <a:pt x="3836582" y="331381"/>
                  </a:lnTo>
                  <a:lnTo>
                    <a:pt x="3862385" y="336549"/>
                  </a:lnTo>
                  <a:close/>
                </a:path>
                <a:path w="18288000" h="381000">
                  <a:moveTo>
                    <a:pt x="3870782" y="340359"/>
                  </a:moveTo>
                  <a:lnTo>
                    <a:pt x="3862459" y="331381"/>
                  </a:lnTo>
                  <a:lnTo>
                    <a:pt x="3878273" y="331381"/>
                  </a:lnTo>
                  <a:lnTo>
                    <a:pt x="3870782" y="340359"/>
                  </a:lnTo>
                  <a:close/>
                </a:path>
                <a:path w="18288000" h="381000">
                  <a:moveTo>
                    <a:pt x="3905055" y="336549"/>
                  </a:moveTo>
                  <a:lnTo>
                    <a:pt x="3886509" y="336549"/>
                  </a:lnTo>
                  <a:lnTo>
                    <a:pt x="3884807" y="331381"/>
                  </a:lnTo>
                  <a:lnTo>
                    <a:pt x="4023662" y="331381"/>
                  </a:lnTo>
                  <a:lnTo>
                    <a:pt x="4020722" y="332205"/>
                  </a:lnTo>
                  <a:lnTo>
                    <a:pt x="4028995" y="332205"/>
                  </a:lnTo>
                  <a:lnTo>
                    <a:pt x="3905055" y="336549"/>
                  </a:lnTo>
                  <a:close/>
                </a:path>
                <a:path w="18288000" h="381000">
                  <a:moveTo>
                    <a:pt x="4190057" y="342899"/>
                  </a:moveTo>
                  <a:lnTo>
                    <a:pt x="4186509" y="342899"/>
                  </a:lnTo>
                  <a:lnTo>
                    <a:pt x="4165087" y="340359"/>
                  </a:lnTo>
                  <a:lnTo>
                    <a:pt x="3991618" y="340359"/>
                  </a:lnTo>
                  <a:lnTo>
                    <a:pt x="4023662" y="331381"/>
                  </a:lnTo>
                  <a:lnTo>
                    <a:pt x="4052498" y="331381"/>
                  </a:lnTo>
                  <a:lnTo>
                    <a:pt x="4028995" y="332205"/>
                  </a:lnTo>
                  <a:lnTo>
                    <a:pt x="4134886" y="332205"/>
                  </a:lnTo>
                  <a:lnTo>
                    <a:pt x="4140332" y="336549"/>
                  </a:lnTo>
                  <a:lnTo>
                    <a:pt x="4192034" y="336549"/>
                  </a:lnTo>
                  <a:lnTo>
                    <a:pt x="4190057" y="342899"/>
                  </a:lnTo>
                  <a:close/>
                </a:path>
                <a:path w="18288000" h="381000">
                  <a:moveTo>
                    <a:pt x="4291853" y="340359"/>
                  </a:moveTo>
                  <a:lnTo>
                    <a:pt x="4226098" y="331381"/>
                  </a:lnTo>
                  <a:lnTo>
                    <a:pt x="4316316" y="331381"/>
                  </a:lnTo>
                  <a:lnTo>
                    <a:pt x="4302800" y="336549"/>
                  </a:lnTo>
                  <a:lnTo>
                    <a:pt x="4302393" y="336549"/>
                  </a:lnTo>
                  <a:lnTo>
                    <a:pt x="4291853" y="340359"/>
                  </a:lnTo>
                  <a:close/>
                </a:path>
                <a:path w="18288000" h="381000">
                  <a:moveTo>
                    <a:pt x="4707881" y="346709"/>
                  </a:moveTo>
                  <a:lnTo>
                    <a:pt x="4692810" y="346709"/>
                  </a:lnTo>
                  <a:lnTo>
                    <a:pt x="4706993" y="340359"/>
                  </a:lnTo>
                  <a:lnTo>
                    <a:pt x="4644598" y="336549"/>
                  </a:lnTo>
                  <a:lnTo>
                    <a:pt x="4657585" y="336549"/>
                  </a:lnTo>
                  <a:lnTo>
                    <a:pt x="4701408" y="331381"/>
                  </a:lnTo>
                  <a:lnTo>
                    <a:pt x="4729705" y="331381"/>
                  </a:lnTo>
                  <a:lnTo>
                    <a:pt x="4705114" y="342899"/>
                  </a:lnTo>
                  <a:lnTo>
                    <a:pt x="4703416" y="342899"/>
                  </a:lnTo>
                  <a:lnTo>
                    <a:pt x="4707881" y="346709"/>
                  </a:lnTo>
                  <a:close/>
                </a:path>
                <a:path w="18288000" h="381000">
                  <a:moveTo>
                    <a:pt x="4972833" y="336549"/>
                  </a:moveTo>
                  <a:lnTo>
                    <a:pt x="4939064" y="336549"/>
                  </a:lnTo>
                  <a:lnTo>
                    <a:pt x="4942340" y="331381"/>
                  </a:lnTo>
                  <a:lnTo>
                    <a:pt x="4946621" y="331381"/>
                  </a:lnTo>
                  <a:lnTo>
                    <a:pt x="4972833" y="336549"/>
                  </a:lnTo>
                  <a:close/>
                </a:path>
                <a:path w="18288000" h="381000">
                  <a:moveTo>
                    <a:pt x="5042070" y="340359"/>
                  </a:moveTo>
                  <a:lnTo>
                    <a:pt x="5030951" y="340359"/>
                  </a:lnTo>
                  <a:lnTo>
                    <a:pt x="5013472" y="331381"/>
                  </a:lnTo>
                  <a:lnTo>
                    <a:pt x="5034580" y="331381"/>
                  </a:lnTo>
                  <a:lnTo>
                    <a:pt x="5042070" y="340359"/>
                  </a:lnTo>
                  <a:close/>
                </a:path>
                <a:path w="18288000" h="381000">
                  <a:moveTo>
                    <a:pt x="5085438" y="340359"/>
                  </a:moveTo>
                  <a:lnTo>
                    <a:pt x="5071352" y="340359"/>
                  </a:lnTo>
                  <a:lnTo>
                    <a:pt x="5122541" y="331381"/>
                  </a:lnTo>
                  <a:lnTo>
                    <a:pt x="5135982" y="331381"/>
                  </a:lnTo>
                  <a:lnTo>
                    <a:pt x="5142126" y="336549"/>
                  </a:lnTo>
                  <a:lnTo>
                    <a:pt x="5109387" y="336549"/>
                  </a:lnTo>
                  <a:lnTo>
                    <a:pt x="5108821" y="336821"/>
                  </a:lnTo>
                  <a:lnTo>
                    <a:pt x="5109714" y="336821"/>
                  </a:lnTo>
                  <a:lnTo>
                    <a:pt x="5085438" y="340359"/>
                  </a:lnTo>
                  <a:close/>
                </a:path>
                <a:path w="18288000" h="381000">
                  <a:moveTo>
                    <a:pt x="6078168" y="336549"/>
                  </a:moveTo>
                  <a:lnTo>
                    <a:pt x="5156369" y="336549"/>
                  </a:lnTo>
                  <a:lnTo>
                    <a:pt x="5193230" y="331381"/>
                  </a:lnTo>
                  <a:lnTo>
                    <a:pt x="6111753" y="331381"/>
                  </a:lnTo>
                  <a:lnTo>
                    <a:pt x="6078168" y="336549"/>
                  </a:lnTo>
                  <a:close/>
                </a:path>
                <a:path w="18288000" h="381000">
                  <a:moveTo>
                    <a:pt x="6122228" y="336549"/>
                  </a:moveTo>
                  <a:lnTo>
                    <a:pt x="6117084" y="336549"/>
                  </a:lnTo>
                  <a:lnTo>
                    <a:pt x="6129781" y="331381"/>
                  </a:lnTo>
                  <a:lnTo>
                    <a:pt x="6148946" y="331381"/>
                  </a:lnTo>
                  <a:lnTo>
                    <a:pt x="6160319" y="332908"/>
                  </a:lnTo>
                  <a:lnTo>
                    <a:pt x="6122228" y="336549"/>
                  </a:lnTo>
                  <a:close/>
                </a:path>
                <a:path w="18288000" h="381000">
                  <a:moveTo>
                    <a:pt x="6160319" y="332908"/>
                  </a:moveTo>
                  <a:lnTo>
                    <a:pt x="6148946" y="331381"/>
                  </a:lnTo>
                  <a:lnTo>
                    <a:pt x="6176291" y="331381"/>
                  </a:lnTo>
                  <a:lnTo>
                    <a:pt x="6160319" y="332908"/>
                  </a:lnTo>
                  <a:close/>
                </a:path>
                <a:path w="18288000" h="381000">
                  <a:moveTo>
                    <a:pt x="6317145" y="340359"/>
                  </a:moveTo>
                  <a:lnTo>
                    <a:pt x="6272614" y="331381"/>
                  </a:lnTo>
                  <a:lnTo>
                    <a:pt x="6314231" y="331381"/>
                  </a:lnTo>
                  <a:lnTo>
                    <a:pt x="6317145" y="340359"/>
                  </a:lnTo>
                  <a:close/>
                </a:path>
                <a:path w="18288000" h="381000">
                  <a:moveTo>
                    <a:pt x="6344961" y="332205"/>
                  </a:moveTo>
                  <a:lnTo>
                    <a:pt x="6340908" y="331381"/>
                  </a:lnTo>
                  <a:lnTo>
                    <a:pt x="6347964" y="331381"/>
                  </a:lnTo>
                  <a:lnTo>
                    <a:pt x="6344961" y="332205"/>
                  </a:lnTo>
                  <a:close/>
                </a:path>
                <a:path w="18288000" h="381000">
                  <a:moveTo>
                    <a:pt x="6612677" y="336549"/>
                  </a:moveTo>
                  <a:lnTo>
                    <a:pt x="6597907" y="336549"/>
                  </a:lnTo>
                  <a:lnTo>
                    <a:pt x="6444322" y="331381"/>
                  </a:lnTo>
                  <a:lnTo>
                    <a:pt x="6577864" y="331381"/>
                  </a:lnTo>
                  <a:lnTo>
                    <a:pt x="6612677" y="336549"/>
                  </a:lnTo>
                  <a:close/>
                </a:path>
                <a:path w="18288000" h="381000">
                  <a:moveTo>
                    <a:pt x="7018907" y="336549"/>
                  </a:moveTo>
                  <a:lnTo>
                    <a:pt x="6989628" y="336549"/>
                  </a:lnTo>
                  <a:lnTo>
                    <a:pt x="6978570" y="331381"/>
                  </a:lnTo>
                  <a:lnTo>
                    <a:pt x="6986153" y="331381"/>
                  </a:lnTo>
                  <a:lnTo>
                    <a:pt x="6991833" y="332205"/>
                  </a:lnTo>
                  <a:lnTo>
                    <a:pt x="6992054" y="332205"/>
                  </a:lnTo>
                  <a:lnTo>
                    <a:pt x="7018907" y="336549"/>
                  </a:lnTo>
                  <a:close/>
                </a:path>
                <a:path w="18288000" h="381000">
                  <a:moveTo>
                    <a:pt x="7021785" y="336549"/>
                  </a:moveTo>
                  <a:lnTo>
                    <a:pt x="6986153" y="331381"/>
                  </a:lnTo>
                  <a:lnTo>
                    <a:pt x="6986962" y="331381"/>
                  </a:lnTo>
                  <a:lnTo>
                    <a:pt x="6992054" y="332205"/>
                  </a:lnTo>
                  <a:lnTo>
                    <a:pt x="7012778" y="332205"/>
                  </a:lnTo>
                  <a:lnTo>
                    <a:pt x="7021785" y="336549"/>
                  </a:lnTo>
                  <a:close/>
                </a:path>
                <a:path w="18288000" h="381000">
                  <a:moveTo>
                    <a:pt x="7260077" y="336549"/>
                  </a:moveTo>
                  <a:lnTo>
                    <a:pt x="7238952" y="336549"/>
                  </a:lnTo>
                  <a:lnTo>
                    <a:pt x="7232808" y="331381"/>
                  </a:lnTo>
                  <a:lnTo>
                    <a:pt x="7250325" y="331381"/>
                  </a:lnTo>
                  <a:lnTo>
                    <a:pt x="7238574" y="332205"/>
                  </a:lnTo>
                  <a:lnTo>
                    <a:pt x="7327555" y="332205"/>
                  </a:lnTo>
                  <a:lnTo>
                    <a:pt x="7260077" y="336549"/>
                  </a:lnTo>
                  <a:close/>
                </a:path>
                <a:path w="18288000" h="381000">
                  <a:moveTo>
                    <a:pt x="7327555" y="332205"/>
                  </a:moveTo>
                  <a:lnTo>
                    <a:pt x="7238574" y="332205"/>
                  </a:lnTo>
                  <a:lnTo>
                    <a:pt x="7250325" y="331381"/>
                  </a:lnTo>
                  <a:lnTo>
                    <a:pt x="7340351" y="331381"/>
                  </a:lnTo>
                  <a:lnTo>
                    <a:pt x="7327555" y="332205"/>
                  </a:lnTo>
                  <a:close/>
                </a:path>
                <a:path w="18288000" h="381000">
                  <a:moveTo>
                    <a:pt x="7395854" y="336549"/>
                  </a:moveTo>
                  <a:lnTo>
                    <a:pt x="7393563" y="336549"/>
                  </a:lnTo>
                  <a:lnTo>
                    <a:pt x="7394060" y="336206"/>
                  </a:lnTo>
                  <a:lnTo>
                    <a:pt x="7420492" y="331381"/>
                  </a:lnTo>
                  <a:lnTo>
                    <a:pt x="7420344" y="331381"/>
                  </a:lnTo>
                  <a:lnTo>
                    <a:pt x="7395854" y="336549"/>
                  </a:lnTo>
                  <a:close/>
                </a:path>
                <a:path w="18288000" h="381000">
                  <a:moveTo>
                    <a:pt x="7441942" y="336549"/>
                  </a:moveTo>
                  <a:lnTo>
                    <a:pt x="7395854" y="336549"/>
                  </a:lnTo>
                  <a:lnTo>
                    <a:pt x="7420344" y="331381"/>
                  </a:lnTo>
                  <a:lnTo>
                    <a:pt x="7419629" y="331381"/>
                  </a:lnTo>
                  <a:lnTo>
                    <a:pt x="7441942" y="336549"/>
                  </a:lnTo>
                  <a:close/>
                </a:path>
                <a:path w="18288000" h="381000">
                  <a:moveTo>
                    <a:pt x="7941204" y="342899"/>
                  </a:moveTo>
                  <a:lnTo>
                    <a:pt x="7936849" y="342899"/>
                  </a:lnTo>
                  <a:lnTo>
                    <a:pt x="7800829" y="331381"/>
                  </a:lnTo>
                  <a:lnTo>
                    <a:pt x="7958641" y="331381"/>
                  </a:lnTo>
                  <a:lnTo>
                    <a:pt x="7962737" y="336549"/>
                  </a:lnTo>
                  <a:lnTo>
                    <a:pt x="7917111" y="336549"/>
                  </a:lnTo>
                  <a:lnTo>
                    <a:pt x="7941204" y="342899"/>
                  </a:lnTo>
                  <a:close/>
                </a:path>
                <a:path w="18288000" h="381000">
                  <a:moveTo>
                    <a:pt x="8048996" y="336549"/>
                  </a:moveTo>
                  <a:lnTo>
                    <a:pt x="7988737" y="336549"/>
                  </a:lnTo>
                  <a:lnTo>
                    <a:pt x="8005938" y="331381"/>
                  </a:lnTo>
                  <a:lnTo>
                    <a:pt x="8023193" y="331381"/>
                  </a:lnTo>
                  <a:lnTo>
                    <a:pt x="8048996" y="336549"/>
                  </a:lnTo>
                  <a:close/>
                </a:path>
                <a:path w="18288000" h="381000">
                  <a:moveTo>
                    <a:pt x="10387579" y="332908"/>
                  </a:moveTo>
                  <a:lnTo>
                    <a:pt x="8461768" y="332908"/>
                  </a:lnTo>
                  <a:lnTo>
                    <a:pt x="8469028" y="331381"/>
                  </a:lnTo>
                  <a:lnTo>
                    <a:pt x="10392369" y="331381"/>
                  </a:lnTo>
                  <a:lnTo>
                    <a:pt x="10392303" y="331802"/>
                  </a:lnTo>
                  <a:lnTo>
                    <a:pt x="10392239" y="332205"/>
                  </a:lnTo>
                  <a:lnTo>
                    <a:pt x="10392946" y="332205"/>
                  </a:lnTo>
                  <a:lnTo>
                    <a:pt x="10387579" y="332908"/>
                  </a:lnTo>
                  <a:close/>
                </a:path>
                <a:path w="18288000" h="381000">
                  <a:moveTo>
                    <a:pt x="10488746" y="336549"/>
                  </a:moveTo>
                  <a:lnTo>
                    <a:pt x="10426888" y="336549"/>
                  </a:lnTo>
                  <a:lnTo>
                    <a:pt x="10434669" y="331381"/>
                  </a:lnTo>
                  <a:lnTo>
                    <a:pt x="10443024" y="331381"/>
                  </a:lnTo>
                  <a:lnTo>
                    <a:pt x="10435712" y="332205"/>
                  </a:lnTo>
                  <a:lnTo>
                    <a:pt x="10478063" y="332205"/>
                  </a:lnTo>
                  <a:lnTo>
                    <a:pt x="10488746" y="336549"/>
                  </a:lnTo>
                  <a:close/>
                </a:path>
                <a:path w="18288000" h="381000">
                  <a:moveTo>
                    <a:pt x="10478063" y="332205"/>
                  </a:moveTo>
                  <a:lnTo>
                    <a:pt x="10435712" y="332205"/>
                  </a:lnTo>
                  <a:lnTo>
                    <a:pt x="10443024" y="331381"/>
                  </a:lnTo>
                  <a:lnTo>
                    <a:pt x="10476037" y="331381"/>
                  </a:lnTo>
                  <a:lnTo>
                    <a:pt x="10478063" y="332205"/>
                  </a:lnTo>
                  <a:close/>
                </a:path>
                <a:path w="18288000" h="381000">
                  <a:moveTo>
                    <a:pt x="11169198" y="336549"/>
                  </a:moveTo>
                  <a:lnTo>
                    <a:pt x="11090755" y="336549"/>
                  </a:lnTo>
                  <a:lnTo>
                    <a:pt x="11074781" y="331381"/>
                  </a:lnTo>
                  <a:lnTo>
                    <a:pt x="11086841" y="331381"/>
                  </a:lnTo>
                  <a:lnTo>
                    <a:pt x="11079661" y="332205"/>
                  </a:lnTo>
                  <a:lnTo>
                    <a:pt x="11152329" y="332205"/>
                  </a:lnTo>
                  <a:lnTo>
                    <a:pt x="11169198" y="336549"/>
                  </a:lnTo>
                  <a:close/>
                </a:path>
                <a:path w="18288000" h="381000">
                  <a:moveTo>
                    <a:pt x="11152329" y="332205"/>
                  </a:moveTo>
                  <a:lnTo>
                    <a:pt x="11079661" y="332205"/>
                  </a:lnTo>
                  <a:lnTo>
                    <a:pt x="11086841" y="331381"/>
                  </a:lnTo>
                  <a:lnTo>
                    <a:pt x="11149130" y="331381"/>
                  </a:lnTo>
                  <a:lnTo>
                    <a:pt x="11152329" y="332205"/>
                  </a:lnTo>
                  <a:close/>
                </a:path>
                <a:path w="18288000" h="381000">
                  <a:moveTo>
                    <a:pt x="11640166" y="350396"/>
                  </a:moveTo>
                  <a:lnTo>
                    <a:pt x="11638471" y="350396"/>
                  </a:lnTo>
                  <a:lnTo>
                    <a:pt x="11630199" y="340359"/>
                  </a:lnTo>
                  <a:lnTo>
                    <a:pt x="11599064" y="340359"/>
                  </a:lnTo>
                  <a:lnTo>
                    <a:pt x="11586994" y="331381"/>
                  </a:lnTo>
                  <a:lnTo>
                    <a:pt x="11670117" y="331381"/>
                  </a:lnTo>
                  <a:lnTo>
                    <a:pt x="11640219" y="336549"/>
                  </a:lnTo>
                  <a:lnTo>
                    <a:pt x="11661092" y="336549"/>
                  </a:lnTo>
                  <a:lnTo>
                    <a:pt x="11632424" y="340359"/>
                  </a:lnTo>
                  <a:lnTo>
                    <a:pt x="11666315" y="342899"/>
                  </a:lnTo>
                  <a:lnTo>
                    <a:pt x="11673981" y="342899"/>
                  </a:lnTo>
                  <a:lnTo>
                    <a:pt x="11640166" y="350396"/>
                  </a:lnTo>
                  <a:close/>
                </a:path>
                <a:path w="18288000" h="381000">
                  <a:moveTo>
                    <a:pt x="11827331" y="342899"/>
                  </a:moveTo>
                  <a:lnTo>
                    <a:pt x="11822238" y="342899"/>
                  </a:lnTo>
                  <a:lnTo>
                    <a:pt x="11782911" y="340359"/>
                  </a:lnTo>
                  <a:lnTo>
                    <a:pt x="11784478" y="336821"/>
                  </a:lnTo>
                  <a:lnTo>
                    <a:pt x="11784598" y="336549"/>
                  </a:lnTo>
                  <a:lnTo>
                    <a:pt x="11763767" y="336549"/>
                  </a:lnTo>
                  <a:lnTo>
                    <a:pt x="11758853" y="331381"/>
                  </a:lnTo>
                  <a:lnTo>
                    <a:pt x="11800803" y="331381"/>
                  </a:lnTo>
                  <a:lnTo>
                    <a:pt x="11845432" y="336821"/>
                  </a:lnTo>
                  <a:lnTo>
                    <a:pt x="11846603" y="336821"/>
                  </a:lnTo>
                  <a:lnTo>
                    <a:pt x="11819977" y="340359"/>
                  </a:lnTo>
                  <a:lnTo>
                    <a:pt x="11827331" y="342899"/>
                  </a:lnTo>
                  <a:close/>
                </a:path>
                <a:path w="18288000" h="381000">
                  <a:moveTo>
                    <a:pt x="12187259" y="332205"/>
                  </a:moveTo>
                  <a:lnTo>
                    <a:pt x="12182277" y="332205"/>
                  </a:lnTo>
                  <a:lnTo>
                    <a:pt x="12171578" y="331381"/>
                  </a:lnTo>
                  <a:lnTo>
                    <a:pt x="12187030" y="331381"/>
                  </a:lnTo>
                  <a:lnTo>
                    <a:pt x="12187147" y="331802"/>
                  </a:lnTo>
                  <a:lnTo>
                    <a:pt x="12187259" y="332205"/>
                  </a:lnTo>
                  <a:close/>
                </a:path>
                <a:path w="18288000" h="381000">
                  <a:moveTo>
                    <a:pt x="14041007" y="336549"/>
                  </a:moveTo>
                  <a:lnTo>
                    <a:pt x="13727115" y="336549"/>
                  </a:lnTo>
                  <a:lnTo>
                    <a:pt x="13665272" y="331381"/>
                  </a:lnTo>
                  <a:lnTo>
                    <a:pt x="13675742" y="331381"/>
                  </a:lnTo>
                  <a:lnTo>
                    <a:pt x="13678339" y="332205"/>
                  </a:lnTo>
                  <a:lnTo>
                    <a:pt x="14046526" y="332205"/>
                  </a:lnTo>
                  <a:lnTo>
                    <a:pt x="14041007" y="336549"/>
                  </a:lnTo>
                  <a:close/>
                </a:path>
                <a:path w="18288000" h="381000">
                  <a:moveTo>
                    <a:pt x="14045327" y="332205"/>
                  </a:moveTo>
                  <a:lnTo>
                    <a:pt x="13678339" y="332205"/>
                  </a:lnTo>
                  <a:lnTo>
                    <a:pt x="13675742" y="331381"/>
                  </a:lnTo>
                  <a:lnTo>
                    <a:pt x="14041148" y="331381"/>
                  </a:lnTo>
                  <a:lnTo>
                    <a:pt x="14045327" y="332205"/>
                  </a:lnTo>
                  <a:close/>
                </a:path>
                <a:path w="18288000" h="381000">
                  <a:moveTo>
                    <a:pt x="14196807" y="336549"/>
                  </a:moveTo>
                  <a:lnTo>
                    <a:pt x="14067361" y="336549"/>
                  </a:lnTo>
                  <a:lnTo>
                    <a:pt x="14041148" y="331381"/>
                  </a:lnTo>
                  <a:lnTo>
                    <a:pt x="14047573" y="331381"/>
                  </a:lnTo>
                  <a:lnTo>
                    <a:pt x="14046526" y="332205"/>
                  </a:lnTo>
                  <a:lnTo>
                    <a:pt x="14177873" y="332205"/>
                  </a:lnTo>
                  <a:lnTo>
                    <a:pt x="14196807" y="336549"/>
                  </a:lnTo>
                  <a:close/>
                </a:path>
                <a:path w="18288000" h="381000">
                  <a:moveTo>
                    <a:pt x="14231356" y="336549"/>
                  </a:moveTo>
                  <a:lnTo>
                    <a:pt x="14223767" y="336549"/>
                  </a:lnTo>
                  <a:lnTo>
                    <a:pt x="14242198" y="331381"/>
                  </a:lnTo>
                  <a:lnTo>
                    <a:pt x="14292659" y="331381"/>
                  </a:lnTo>
                  <a:lnTo>
                    <a:pt x="14293270" y="332205"/>
                  </a:lnTo>
                  <a:lnTo>
                    <a:pt x="14298149" y="332205"/>
                  </a:lnTo>
                  <a:lnTo>
                    <a:pt x="14231356" y="336549"/>
                  </a:lnTo>
                  <a:close/>
                </a:path>
                <a:path w="18288000" h="381000">
                  <a:moveTo>
                    <a:pt x="14448422" y="342899"/>
                  </a:moveTo>
                  <a:lnTo>
                    <a:pt x="14392503" y="342899"/>
                  </a:lnTo>
                  <a:lnTo>
                    <a:pt x="14351579" y="340359"/>
                  </a:lnTo>
                  <a:lnTo>
                    <a:pt x="14299317" y="340359"/>
                  </a:lnTo>
                  <a:lnTo>
                    <a:pt x="14292659" y="331381"/>
                  </a:lnTo>
                  <a:lnTo>
                    <a:pt x="14310815" y="331381"/>
                  </a:lnTo>
                  <a:lnTo>
                    <a:pt x="14298149" y="332205"/>
                  </a:lnTo>
                  <a:lnTo>
                    <a:pt x="15305911" y="332205"/>
                  </a:lnTo>
                  <a:lnTo>
                    <a:pt x="15316595" y="336549"/>
                  </a:lnTo>
                  <a:lnTo>
                    <a:pt x="14538157" y="336549"/>
                  </a:lnTo>
                  <a:lnTo>
                    <a:pt x="14537380" y="336821"/>
                  </a:lnTo>
                  <a:lnTo>
                    <a:pt x="14541860" y="336821"/>
                  </a:lnTo>
                  <a:lnTo>
                    <a:pt x="14449062" y="340359"/>
                  </a:lnTo>
                  <a:lnTo>
                    <a:pt x="14448422" y="342899"/>
                  </a:lnTo>
                  <a:close/>
                </a:path>
                <a:path w="18288000" h="381000">
                  <a:moveTo>
                    <a:pt x="15715383" y="336549"/>
                  </a:moveTo>
                  <a:lnTo>
                    <a:pt x="15359765" y="336549"/>
                  </a:lnTo>
                  <a:lnTo>
                    <a:pt x="15395396" y="331381"/>
                  </a:lnTo>
                  <a:lnTo>
                    <a:pt x="15719479" y="331381"/>
                  </a:lnTo>
                  <a:lnTo>
                    <a:pt x="15715383" y="336549"/>
                  </a:lnTo>
                  <a:close/>
                </a:path>
                <a:path w="18288000" h="381000">
                  <a:moveTo>
                    <a:pt x="16021599" y="336549"/>
                  </a:moveTo>
                  <a:lnTo>
                    <a:pt x="16011617" y="336549"/>
                  </a:lnTo>
                  <a:lnTo>
                    <a:pt x="15935849" y="331381"/>
                  </a:lnTo>
                  <a:lnTo>
                    <a:pt x="16026103" y="331381"/>
                  </a:lnTo>
                  <a:lnTo>
                    <a:pt x="16021599" y="336549"/>
                  </a:lnTo>
                  <a:close/>
                </a:path>
                <a:path w="18288000" h="381000">
                  <a:moveTo>
                    <a:pt x="16077065" y="336549"/>
                  </a:moveTo>
                  <a:lnTo>
                    <a:pt x="16037053" y="336549"/>
                  </a:lnTo>
                  <a:lnTo>
                    <a:pt x="16064495" y="331381"/>
                  </a:lnTo>
                  <a:lnTo>
                    <a:pt x="16065597" y="331381"/>
                  </a:lnTo>
                  <a:lnTo>
                    <a:pt x="16077065" y="336549"/>
                  </a:lnTo>
                  <a:close/>
                </a:path>
                <a:path w="18288000" h="381000">
                  <a:moveTo>
                    <a:pt x="16307429" y="354220"/>
                  </a:moveTo>
                  <a:lnTo>
                    <a:pt x="16304186" y="354220"/>
                  </a:lnTo>
                  <a:lnTo>
                    <a:pt x="16183016" y="340359"/>
                  </a:lnTo>
                  <a:lnTo>
                    <a:pt x="16184052" y="332908"/>
                  </a:lnTo>
                  <a:lnTo>
                    <a:pt x="16184150" y="332205"/>
                  </a:lnTo>
                  <a:lnTo>
                    <a:pt x="16184264" y="331381"/>
                  </a:lnTo>
                  <a:lnTo>
                    <a:pt x="16443558" y="331381"/>
                  </a:lnTo>
                  <a:lnTo>
                    <a:pt x="16465675" y="336549"/>
                  </a:lnTo>
                  <a:lnTo>
                    <a:pt x="16471348" y="336549"/>
                  </a:lnTo>
                  <a:lnTo>
                    <a:pt x="16407266" y="340359"/>
                  </a:lnTo>
                  <a:lnTo>
                    <a:pt x="16358339" y="340359"/>
                  </a:lnTo>
                  <a:lnTo>
                    <a:pt x="16292616" y="346709"/>
                  </a:lnTo>
                  <a:lnTo>
                    <a:pt x="16286503" y="346709"/>
                  </a:lnTo>
                  <a:lnTo>
                    <a:pt x="16307429" y="354220"/>
                  </a:lnTo>
                  <a:close/>
                </a:path>
                <a:path w="18288000" h="381000">
                  <a:moveTo>
                    <a:pt x="16485475" y="340359"/>
                  </a:moveTo>
                  <a:lnTo>
                    <a:pt x="16485475" y="331381"/>
                  </a:lnTo>
                  <a:lnTo>
                    <a:pt x="16714294" y="331381"/>
                  </a:lnTo>
                  <a:lnTo>
                    <a:pt x="16678252" y="336549"/>
                  </a:lnTo>
                  <a:lnTo>
                    <a:pt x="16562716" y="336549"/>
                  </a:lnTo>
                  <a:lnTo>
                    <a:pt x="16562194" y="336821"/>
                  </a:lnTo>
                  <a:lnTo>
                    <a:pt x="16566135" y="336821"/>
                  </a:lnTo>
                  <a:lnTo>
                    <a:pt x="16485475" y="340359"/>
                  </a:lnTo>
                  <a:close/>
                </a:path>
                <a:path w="18288000" h="381000">
                  <a:moveTo>
                    <a:pt x="16925090" y="336549"/>
                  </a:moveTo>
                  <a:lnTo>
                    <a:pt x="16746736" y="336549"/>
                  </a:lnTo>
                  <a:lnTo>
                    <a:pt x="16779092" y="331381"/>
                  </a:lnTo>
                  <a:lnTo>
                    <a:pt x="16780260" y="331381"/>
                  </a:lnTo>
                  <a:lnTo>
                    <a:pt x="16774253" y="332205"/>
                  </a:lnTo>
                  <a:lnTo>
                    <a:pt x="16937718" y="332205"/>
                  </a:lnTo>
                  <a:lnTo>
                    <a:pt x="16925090" y="336549"/>
                  </a:lnTo>
                  <a:close/>
                </a:path>
                <a:path w="18288000" h="381000">
                  <a:moveTo>
                    <a:pt x="16937718" y="332205"/>
                  </a:moveTo>
                  <a:lnTo>
                    <a:pt x="16774253" y="332205"/>
                  </a:lnTo>
                  <a:lnTo>
                    <a:pt x="16780260" y="331381"/>
                  </a:lnTo>
                  <a:lnTo>
                    <a:pt x="16940112" y="331381"/>
                  </a:lnTo>
                  <a:lnTo>
                    <a:pt x="16937718" y="332205"/>
                  </a:lnTo>
                  <a:close/>
                </a:path>
                <a:path w="18288000" h="381000">
                  <a:moveTo>
                    <a:pt x="17115480" y="331802"/>
                  </a:moveTo>
                  <a:lnTo>
                    <a:pt x="17115947" y="331381"/>
                  </a:lnTo>
                  <a:lnTo>
                    <a:pt x="17123273" y="331381"/>
                  </a:lnTo>
                  <a:lnTo>
                    <a:pt x="17115480" y="331802"/>
                  </a:lnTo>
                  <a:close/>
                </a:path>
                <a:path w="18288000" h="381000">
                  <a:moveTo>
                    <a:pt x="17084442" y="342899"/>
                  </a:moveTo>
                  <a:lnTo>
                    <a:pt x="17056412" y="342899"/>
                  </a:lnTo>
                  <a:lnTo>
                    <a:pt x="17105960" y="340359"/>
                  </a:lnTo>
                  <a:lnTo>
                    <a:pt x="17115480" y="331802"/>
                  </a:lnTo>
                  <a:lnTo>
                    <a:pt x="17123273" y="331381"/>
                  </a:lnTo>
                  <a:lnTo>
                    <a:pt x="17285849" y="331381"/>
                  </a:lnTo>
                  <a:lnTo>
                    <a:pt x="17267940" y="340359"/>
                  </a:lnTo>
                  <a:lnTo>
                    <a:pt x="17137837" y="340359"/>
                  </a:lnTo>
                  <a:lnTo>
                    <a:pt x="17084442" y="342899"/>
                  </a:lnTo>
                  <a:close/>
                </a:path>
                <a:path w="18288000" h="381000">
                  <a:moveTo>
                    <a:pt x="17552607" y="340359"/>
                  </a:moveTo>
                  <a:lnTo>
                    <a:pt x="17562180" y="331381"/>
                  </a:lnTo>
                  <a:lnTo>
                    <a:pt x="17606780" y="331381"/>
                  </a:lnTo>
                  <a:lnTo>
                    <a:pt x="17621729" y="336549"/>
                  </a:lnTo>
                  <a:lnTo>
                    <a:pt x="17608620" y="336549"/>
                  </a:lnTo>
                  <a:lnTo>
                    <a:pt x="17609251" y="336821"/>
                  </a:lnTo>
                  <a:lnTo>
                    <a:pt x="17612907" y="336821"/>
                  </a:lnTo>
                  <a:lnTo>
                    <a:pt x="17552607" y="340359"/>
                  </a:lnTo>
                  <a:close/>
                </a:path>
                <a:path w="18288000" h="381000">
                  <a:moveTo>
                    <a:pt x="6366335" y="336549"/>
                  </a:moveTo>
                  <a:lnTo>
                    <a:pt x="6329124" y="336549"/>
                  </a:lnTo>
                  <a:lnTo>
                    <a:pt x="6344961" y="332205"/>
                  </a:lnTo>
                  <a:lnTo>
                    <a:pt x="6366335" y="336549"/>
                  </a:lnTo>
                  <a:close/>
                </a:path>
                <a:path w="18288000" h="381000">
                  <a:moveTo>
                    <a:pt x="7021785" y="336549"/>
                  </a:moveTo>
                  <a:lnTo>
                    <a:pt x="7018907" y="336549"/>
                  </a:lnTo>
                  <a:lnTo>
                    <a:pt x="6992054" y="332205"/>
                  </a:lnTo>
                  <a:lnTo>
                    <a:pt x="6991833" y="332205"/>
                  </a:lnTo>
                  <a:lnTo>
                    <a:pt x="7021785" y="336549"/>
                  </a:lnTo>
                  <a:close/>
                </a:path>
                <a:path w="18288000" h="381000">
                  <a:moveTo>
                    <a:pt x="12324163" y="342899"/>
                  </a:moveTo>
                  <a:lnTo>
                    <a:pt x="12310734" y="340359"/>
                  </a:lnTo>
                  <a:lnTo>
                    <a:pt x="12189527" y="340359"/>
                  </a:lnTo>
                  <a:lnTo>
                    <a:pt x="12187259" y="332205"/>
                  </a:lnTo>
                  <a:lnTo>
                    <a:pt x="12182277" y="332205"/>
                  </a:lnTo>
                  <a:lnTo>
                    <a:pt x="12222206" y="335279"/>
                  </a:lnTo>
                  <a:lnTo>
                    <a:pt x="12224513" y="336549"/>
                  </a:lnTo>
                  <a:lnTo>
                    <a:pt x="12390098" y="336549"/>
                  </a:lnTo>
                  <a:lnTo>
                    <a:pt x="12324163" y="342899"/>
                  </a:lnTo>
                  <a:close/>
                </a:path>
                <a:path w="18288000" h="381000">
                  <a:moveTo>
                    <a:pt x="16746736" y="336549"/>
                  </a:moveTo>
                  <a:lnTo>
                    <a:pt x="16742579" y="336549"/>
                  </a:lnTo>
                  <a:lnTo>
                    <a:pt x="16774253" y="332205"/>
                  </a:lnTo>
                  <a:lnTo>
                    <a:pt x="16773934" y="332205"/>
                  </a:lnTo>
                  <a:lnTo>
                    <a:pt x="16746736" y="336549"/>
                  </a:lnTo>
                  <a:close/>
                </a:path>
                <a:path w="18288000" h="381000">
                  <a:moveTo>
                    <a:pt x="2543818" y="340359"/>
                  </a:moveTo>
                  <a:lnTo>
                    <a:pt x="2516389" y="340359"/>
                  </a:lnTo>
                  <a:lnTo>
                    <a:pt x="2526055" y="334009"/>
                  </a:lnTo>
                  <a:lnTo>
                    <a:pt x="2543818" y="340359"/>
                  </a:lnTo>
                  <a:close/>
                </a:path>
                <a:path w="18288000" h="381000">
                  <a:moveTo>
                    <a:pt x="12243575" y="336549"/>
                  </a:moveTo>
                  <a:lnTo>
                    <a:pt x="12224513" y="336549"/>
                  </a:lnTo>
                  <a:lnTo>
                    <a:pt x="12222206" y="335279"/>
                  </a:lnTo>
                  <a:lnTo>
                    <a:pt x="12243575" y="336549"/>
                  </a:lnTo>
                  <a:close/>
                </a:path>
                <a:path w="18288000" h="381000">
                  <a:moveTo>
                    <a:pt x="7411730" y="346709"/>
                  </a:moveTo>
                  <a:lnTo>
                    <a:pt x="7409751" y="346709"/>
                  </a:lnTo>
                  <a:lnTo>
                    <a:pt x="7408433" y="340659"/>
                  </a:lnTo>
                  <a:lnTo>
                    <a:pt x="7408367" y="340359"/>
                  </a:lnTo>
                  <a:lnTo>
                    <a:pt x="7371301" y="340359"/>
                  </a:lnTo>
                  <a:lnTo>
                    <a:pt x="7394060" y="336206"/>
                  </a:lnTo>
                  <a:lnTo>
                    <a:pt x="7393563" y="336549"/>
                  </a:lnTo>
                  <a:lnTo>
                    <a:pt x="7430853" y="336549"/>
                  </a:lnTo>
                  <a:lnTo>
                    <a:pt x="7438020" y="340359"/>
                  </a:lnTo>
                  <a:lnTo>
                    <a:pt x="7411730" y="346709"/>
                  </a:lnTo>
                  <a:close/>
                </a:path>
                <a:path w="18288000" h="381000">
                  <a:moveTo>
                    <a:pt x="369893" y="340359"/>
                  </a:moveTo>
                  <a:lnTo>
                    <a:pt x="14800" y="340359"/>
                  </a:lnTo>
                  <a:lnTo>
                    <a:pt x="21967" y="336549"/>
                  </a:lnTo>
                  <a:lnTo>
                    <a:pt x="376902" y="336549"/>
                  </a:lnTo>
                  <a:lnTo>
                    <a:pt x="369893" y="340359"/>
                  </a:lnTo>
                  <a:close/>
                </a:path>
                <a:path w="18288000" h="381000">
                  <a:moveTo>
                    <a:pt x="2771403" y="340359"/>
                  </a:moveTo>
                  <a:lnTo>
                    <a:pt x="2765079" y="336549"/>
                  </a:lnTo>
                  <a:lnTo>
                    <a:pt x="2812201" y="336549"/>
                  </a:lnTo>
                  <a:lnTo>
                    <a:pt x="2812185" y="336821"/>
                  </a:lnTo>
                  <a:lnTo>
                    <a:pt x="2814474" y="336821"/>
                  </a:lnTo>
                  <a:lnTo>
                    <a:pt x="2771403" y="340359"/>
                  </a:lnTo>
                  <a:close/>
                </a:path>
                <a:path w="18288000" h="381000">
                  <a:moveTo>
                    <a:pt x="2854187" y="342899"/>
                  </a:moveTo>
                  <a:lnTo>
                    <a:pt x="2811830" y="342899"/>
                  </a:lnTo>
                  <a:lnTo>
                    <a:pt x="2812185" y="336821"/>
                  </a:lnTo>
                  <a:lnTo>
                    <a:pt x="2812201" y="336549"/>
                  </a:lnTo>
                  <a:lnTo>
                    <a:pt x="2817778" y="336549"/>
                  </a:lnTo>
                  <a:lnTo>
                    <a:pt x="2814474" y="336821"/>
                  </a:lnTo>
                  <a:lnTo>
                    <a:pt x="2845008" y="336821"/>
                  </a:lnTo>
                  <a:lnTo>
                    <a:pt x="2834045" y="340359"/>
                  </a:lnTo>
                  <a:lnTo>
                    <a:pt x="2854187" y="342899"/>
                  </a:lnTo>
                  <a:close/>
                </a:path>
                <a:path w="18288000" h="381000">
                  <a:moveTo>
                    <a:pt x="2842982" y="336821"/>
                  </a:moveTo>
                  <a:lnTo>
                    <a:pt x="2814474" y="336821"/>
                  </a:lnTo>
                  <a:lnTo>
                    <a:pt x="2817778" y="336549"/>
                  </a:lnTo>
                  <a:lnTo>
                    <a:pt x="2840909" y="336549"/>
                  </a:lnTo>
                  <a:lnTo>
                    <a:pt x="2842982" y="336821"/>
                  </a:lnTo>
                  <a:close/>
                </a:path>
                <a:path w="18288000" h="381000">
                  <a:moveTo>
                    <a:pt x="2869999" y="340359"/>
                  </a:moveTo>
                  <a:lnTo>
                    <a:pt x="2840909" y="336549"/>
                  </a:lnTo>
                  <a:lnTo>
                    <a:pt x="2845849" y="336549"/>
                  </a:lnTo>
                  <a:lnTo>
                    <a:pt x="2845008" y="336821"/>
                  </a:lnTo>
                  <a:lnTo>
                    <a:pt x="2870655" y="336821"/>
                  </a:lnTo>
                  <a:lnTo>
                    <a:pt x="2869999" y="340359"/>
                  </a:lnTo>
                  <a:close/>
                </a:path>
                <a:path w="18288000" h="381000">
                  <a:moveTo>
                    <a:pt x="3056441" y="340359"/>
                  </a:moveTo>
                  <a:lnTo>
                    <a:pt x="3051804" y="336549"/>
                  </a:lnTo>
                  <a:lnTo>
                    <a:pt x="3099970" y="336549"/>
                  </a:lnTo>
                  <a:lnTo>
                    <a:pt x="3099219" y="336821"/>
                  </a:lnTo>
                  <a:lnTo>
                    <a:pt x="3101078" y="336821"/>
                  </a:lnTo>
                  <a:lnTo>
                    <a:pt x="3056441" y="340359"/>
                  </a:lnTo>
                  <a:close/>
                </a:path>
                <a:path w="18288000" h="381000">
                  <a:moveTo>
                    <a:pt x="3161709" y="340359"/>
                  </a:moveTo>
                  <a:lnTo>
                    <a:pt x="3089430" y="340359"/>
                  </a:lnTo>
                  <a:lnTo>
                    <a:pt x="3099970" y="336549"/>
                  </a:lnTo>
                  <a:lnTo>
                    <a:pt x="3104503" y="336549"/>
                  </a:lnTo>
                  <a:lnTo>
                    <a:pt x="3101078" y="336821"/>
                  </a:lnTo>
                  <a:lnTo>
                    <a:pt x="3154310" y="336821"/>
                  </a:lnTo>
                  <a:lnTo>
                    <a:pt x="3161709" y="340359"/>
                  </a:lnTo>
                  <a:close/>
                </a:path>
                <a:path w="18288000" h="381000">
                  <a:moveTo>
                    <a:pt x="3412566" y="350396"/>
                  </a:moveTo>
                  <a:lnTo>
                    <a:pt x="3410797" y="350396"/>
                  </a:lnTo>
                  <a:lnTo>
                    <a:pt x="3395654" y="347173"/>
                  </a:lnTo>
                  <a:lnTo>
                    <a:pt x="3396288" y="346709"/>
                  </a:lnTo>
                  <a:lnTo>
                    <a:pt x="3334509" y="346709"/>
                  </a:lnTo>
                  <a:lnTo>
                    <a:pt x="3311127" y="336549"/>
                  </a:lnTo>
                  <a:lnTo>
                    <a:pt x="3345735" y="336549"/>
                  </a:lnTo>
                  <a:lnTo>
                    <a:pt x="3343140" y="342899"/>
                  </a:lnTo>
                  <a:lnTo>
                    <a:pt x="3419405" y="342899"/>
                  </a:lnTo>
                  <a:lnTo>
                    <a:pt x="3412566" y="350396"/>
                  </a:lnTo>
                  <a:close/>
                </a:path>
                <a:path w="18288000" h="381000">
                  <a:moveTo>
                    <a:pt x="3405175" y="342899"/>
                  </a:moveTo>
                  <a:lnTo>
                    <a:pt x="3370688" y="342899"/>
                  </a:lnTo>
                  <a:lnTo>
                    <a:pt x="3358827" y="336549"/>
                  </a:lnTo>
                  <a:lnTo>
                    <a:pt x="3410676" y="336549"/>
                  </a:lnTo>
                  <a:lnTo>
                    <a:pt x="3408568" y="340359"/>
                  </a:lnTo>
                  <a:lnTo>
                    <a:pt x="3372243" y="340359"/>
                  </a:lnTo>
                  <a:lnTo>
                    <a:pt x="3405175" y="342899"/>
                  </a:lnTo>
                  <a:close/>
                </a:path>
                <a:path w="18288000" h="381000">
                  <a:moveTo>
                    <a:pt x="3497156" y="340359"/>
                  </a:moveTo>
                  <a:lnTo>
                    <a:pt x="3491676" y="336549"/>
                  </a:lnTo>
                  <a:lnTo>
                    <a:pt x="3527672" y="336549"/>
                  </a:lnTo>
                  <a:lnTo>
                    <a:pt x="3528750" y="336821"/>
                  </a:lnTo>
                  <a:lnTo>
                    <a:pt x="3531221" y="336821"/>
                  </a:lnTo>
                  <a:lnTo>
                    <a:pt x="3497156" y="340359"/>
                  </a:lnTo>
                  <a:close/>
                </a:path>
                <a:path w="18288000" h="381000">
                  <a:moveTo>
                    <a:pt x="3555373" y="342899"/>
                  </a:moveTo>
                  <a:lnTo>
                    <a:pt x="3552877" y="342899"/>
                  </a:lnTo>
                  <a:lnTo>
                    <a:pt x="3527672" y="336549"/>
                  </a:lnTo>
                  <a:lnTo>
                    <a:pt x="3533835" y="336549"/>
                  </a:lnTo>
                  <a:lnTo>
                    <a:pt x="3531221" y="336821"/>
                  </a:lnTo>
                  <a:lnTo>
                    <a:pt x="3551554" y="336821"/>
                  </a:lnTo>
                  <a:lnTo>
                    <a:pt x="3560169" y="340359"/>
                  </a:lnTo>
                  <a:lnTo>
                    <a:pt x="3555373" y="342899"/>
                  </a:lnTo>
                  <a:close/>
                </a:path>
                <a:path w="18288000" h="381000">
                  <a:moveTo>
                    <a:pt x="3549491" y="336821"/>
                  </a:moveTo>
                  <a:lnTo>
                    <a:pt x="3531221" y="336821"/>
                  </a:lnTo>
                  <a:lnTo>
                    <a:pt x="3533835" y="336549"/>
                  </a:lnTo>
                  <a:lnTo>
                    <a:pt x="3546398" y="336549"/>
                  </a:lnTo>
                  <a:lnTo>
                    <a:pt x="3549491" y="336821"/>
                  </a:lnTo>
                  <a:close/>
                </a:path>
                <a:path w="18288000" h="381000">
                  <a:moveTo>
                    <a:pt x="3589821" y="340359"/>
                  </a:moveTo>
                  <a:lnTo>
                    <a:pt x="3546398" y="336549"/>
                  </a:lnTo>
                  <a:lnTo>
                    <a:pt x="3546819" y="336549"/>
                  </a:lnTo>
                  <a:lnTo>
                    <a:pt x="3589821" y="340359"/>
                  </a:lnTo>
                  <a:close/>
                </a:path>
                <a:path w="18288000" h="381000">
                  <a:moveTo>
                    <a:pt x="3551554" y="336821"/>
                  </a:moveTo>
                  <a:lnTo>
                    <a:pt x="3549883" y="336821"/>
                  </a:lnTo>
                  <a:lnTo>
                    <a:pt x="3546819" y="336549"/>
                  </a:lnTo>
                  <a:lnTo>
                    <a:pt x="3550894" y="336549"/>
                  </a:lnTo>
                  <a:lnTo>
                    <a:pt x="3551554" y="336821"/>
                  </a:lnTo>
                  <a:close/>
                </a:path>
                <a:path w="18288000" h="381000">
                  <a:moveTo>
                    <a:pt x="3863369" y="340359"/>
                  </a:moveTo>
                  <a:lnTo>
                    <a:pt x="3836311" y="340359"/>
                  </a:lnTo>
                  <a:lnTo>
                    <a:pt x="3846429" y="336549"/>
                  </a:lnTo>
                  <a:lnTo>
                    <a:pt x="3854516" y="336549"/>
                  </a:lnTo>
                  <a:lnTo>
                    <a:pt x="3863369" y="340359"/>
                  </a:lnTo>
                  <a:close/>
                </a:path>
                <a:path w="18288000" h="381000">
                  <a:moveTo>
                    <a:pt x="5003041" y="336821"/>
                  </a:moveTo>
                  <a:lnTo>
                    <a:pt x="5001976" y="336821"/>
                  </a:lnTo>
                  <a:lnTo>
                    <a:pt x="4999753" y="336549"/>
                  </a:lnTo>
                  <a:lnTo>
                    <a:pt x="5002351" y="336549"/>
                  </a:lnTo>
                  <a:lnTo>
                    <a:pt x="5003041" y="336821"/>
                  </a:lnTo>
                  <a:close/>
                </a:path>
                <a:path w="18288000" h="381000">
                  <a:moveTo>
                    <a:pt x="5167277" y="346709"/>
                  </a:moveTo>
                  <a:lnTo>
                    <a:pt x="5088232" y="346709"/>
                  </a:lnTo>
                  <a:lnTo>
                    <a:pt x="5109387" y="336549"/>
                  </a:lnTo>
                  <a:lnTo>
                    <a:pt x="5111577" y="336549"/>
                  </a:lnTo>
                  <a:lnTo>
                    <a:pt x="5109714" y="336821"/>
                  </a:lnTo>
                  <a:lnTo>
                    <a:pt x="5142576" y="336821"/>
                  </a:lnTo>
                  <a:lnTo>
                    <a:pt x="5148450" y="340359"/>
                  </a:lnTo>
                  <a:lnTo>
                    <a:pt x="5134736" y="340359"/>
                  </a:lnTo>
                  <a:lnTo>
                    <a:pt x="5121307" y="342899"/>
                  </a:lnTo>
                  <a:lnTo>
                    <a:pt x="5152765" y="342899"/>
                  </a:lnTo>
                  <a:lnTo>
                    <a:pt x="5167277" y="346709"/>
                  </a:lnTo>
                  <a:close/>
                </a:path>
                <a:path w="18288000" h="381000">
                  <a:moveTo>
                    <a:pt x="5142576" y="336821"/>
                  </a:moveTo>
                  <a:lnTo>
                    <a:pt x="5109714" y="336821"/>
                  </a:lnTo>
                  <a:lnTo>
                    <a:pt x="5111577" y="336549"/>
                  </a:lnTo>
                  <a:lnTo>
                    <a:pt x="5142126" y="336549"/>
                  </a:lnTo>
                  <a:lnTo>
                    <a:pt x="5142576" y="336821"/>
                  </a:lnTo>
                  <a:close/>
                </a:path>
                <a:path w="18288000" h="381000">
                  <a:moveTo>
                    <a:pt x="5176810" y="342899"/>
                  </a:moveTo>
                  <a:lnTo>
                    <a:pt x="5174568" y="342899"/>
                  </a:lnTo>
                  <a:lnTo>
                    <a:pt x="5150105" y="336549"/>
                  </a:lnTo>
                  <a:lnTo>
                    <a:pt x="5428384" y="336549"/>
                  </a:lnTo>
                  <a:lnTo>
                    <a:pt x="5427639" y="336821"/>
                  </a:lnTo>
                  <a:lnTo>
                    <a:pt x="5427835" y="336821"/>
                  </a:lnTo>
                  <a:lnTo>
                    <a:pt x="5415697" y="340359"/>
                  </a:lnTo>
                  <a:lnTo>
                    <a:pt x="5180327" y="340359"/>
                  </a:lnTo>
                  <a:lnTo>
                    <a:pt x="5176810" y="342899"/>
                  </a:lnTo>
                  <a:close/>
                </a:path>
                <a:path w="18288000" h="381000">
                  <a:moveTo>
                    <a:pt x="5582261" y="350396"/>
                  </a:moveTo>
                  <a:lnTo>
                    <a:pt x="5551786" y="350396"/>
                  </a:lnTo>
                  <a:lnTo>
                    <a:pt x="5512442" y="343402"/>
                  </a:lnTo>
                  <a:lnTo>
                    <a:pt x="5512491" y="342899"/>
                  </a:lnTo>
                  <a:lnTo>
                    <a:pt x="5410963" y="342899"/>
                  </a:lnTo>
                  <a:lnTo>
                    <a:pt x="5428384" y="336549"/>
                  </a:lnTo>
                  <a:lnTo>
                    <a:pt x="5428766" y="336549"/>
                  </a:lnTo>
                  <a:lnTo>
                    <a:pt x="5427835" y="336821"/>
                  </a:lnTo>
                  <a:lnTo>
                    <a:pt x="5540360" y="336821"/>
                  </a:lnTo>
                  <a:lnTo>
                    <a:pt x="5551979" y="340359"/>
                  </a:lnTo>
                  <a:lnTo>
                    <a:pt x="5514293" y="340359"/>
                  </a:lnTo>
                  <a:lnTo>
                    <a:pt x="5582261" y="350396"/>
                  </a:lnTo>
                  <a:close/>
                </a:path>
                <a:path w="18288000" h="381000">
                  <a:moveTo>
                    <a:pt x="5539184" y="336821"/>
                  </a:moveTo>
                  <a:lnTo>
                    <a:pt x="5427835" y="336821"/>
                  </a:lnTo>
                  <a:lnTo>
                    <a:pt x="5428766" y="336549"/>
                  </a:lnTo>
                  <a:lnTo>
                    <a:pt x="5536600" y="336549"/>
                  </a:lnTo>
                  <a:lnTo>
                    <a:pt x="5539184" y="336821"/>
                  </a:lnTo>
                  <a:close/>
                </a:path>
                <a:path w="18288000" h="381000">
                  <a:moveTo>
                    <a:pt x="5927063" y="346709"/>
                  </a:moveTo>
                  <a:lnTo>
                    <a:pt x="5588914" y="346709"/>
                  </a:lnTo>
                  <a:lnTo>
                    <a:pt x="5564728" y="342899"/>
                  </a:lnTo>
                  <a:lnTo>
                    <a:pt x="5568701" y="342899"/>
                  </a:lnTo>
                  <a:lnTo>
                    <a:pt x="5572857" y="340359"/>
                  </a:lnTo>
                  <a:lnTo>
                    <a:pt x="5536600" y="336549"/>
                  </a:lnTo>
                  <a:lnTo>
                    <a:pt x="5539469" y="336549"/>
                  </a:lnTo>
                  <a:lnTo>
                    <a:pt x="5540360" y="336821"/>
                  </a:lnTo>
                  <a:lnTo>
                    <a:pt x="5962547" y="336821"/>
                  </a:lnTo>
                  <a:lnTo>
                    <a:pt x="5960198" y="340359"/>
                  </a:lnTo>
                  <a:lnTo>
                    <a:pt x="5945742" y="340359"/>
                  </a:lnTo>
                  <a:lnTo>
                    <a:pt x="5927063" y="346709"/>
                  </a:lnTo>
                  <a:close/>
                </a:path>
                <a:path w="18288000" h="381000">
                  <a:moveTo>
                    <a:pt x="5961469" y="336821"/>
                  </a:moveTo>
                  <a:lnTo>
                    <a:pt x="5540360" y="336821"/>
                  </a:lnTo>
                  <a:lnTo>
                    <a:pt x="5539469" y="336549"/>
                  </a:lnTo>
                  <a:lnTo>
                    <a:pt x="5959901" y="336549"/>
                  </a:lnTo>
                  <a:lnTo>
                    <a:pt x="5961469" y="336821"/>
                  </a:lnTo>
                  <a:close/>
                </a:path>
                <a:path w="18288000" h="381000">
                  <a:moveTo>
                    <a:pt x="5999041" y="342899"/>
                  </a:moveTo>
                  <a:lnTo>
                    <a:pt x="5996596" y="342899"/>
                  </a:lnTo>
                  <a:lnTo>
                    <a:pt x="5959901" y="336549"/>
                  </a:lnTo>
                  <a:lnTo>
                    <a:pt x="5962727" y="336549"/>
                  </a:lnTo>
                  <a:lnTo>
                    <a:pt x="5962547" y="336821"/>
                  </a:lnTo>
                  <a:lnTo>
                    <a:pt x="5997977" y="336821"/>
                  </a:lnTo>
                  <a:lnTo>
                    <a:pt x="5999041" y="342899"/>
                  </a:lnTo>
                  <a:close/>
                </a:path>
                <a:path w="18288000" h="381000">
                  <a:moveTo>
                    <a:pt x="5996968" y="336821"/>
                  </a:moveTo>
                  <a:lnTo>
                    <a:pt x="5962547" y="336821"/>
                  </a:lnTo>
                  <a:lnTo>
                    <a:pt x="5962727" y="336549"/>
                  </a:lnTo>
                  <a:lnTo>
                    <a:pt x="5995510" y="336549"/>
                  </a:lnTo>
                  <a:lnTo>
                    <a:pt x="5996968" y="336821"/>
                  </a:lnTo>
                  <a:close/>
                </a:path>
                <a:path w="18288000" h="381000">
                  <a:moveTo>
                    <a:pt x="6051074" y="346709"/>
                  </a:moveTo>
                  <a:lnTo>
                    <a:pt x="6050068" y="346709"/>
                  </a:lnTo>
                  <a:lnTo>
                    <a:pt x="5995510" y="336549"/>
                  </a:lnTo>
                  <a:lnTo>
                    <a:pt x="5997929" y="336549"/>
                  </a:lnTo>
                  <a:lnTo>
                    <a:pt x="5997977" y="336821"/>
                  </a:lnTo>
                  <a:lnTo>
                    <a:pt x="6020009" y="336821"/>
                  </a:lnTo>
                  <a:lnTo>
                    <a:pt x="6051074" y="346709"/>
                  </a:lnTo>
                  <a:close/>
                </a:path>
                <a:path w="18288000" h="381000">
                  <a:moveTo>
                    <a:pt x="6019275" y="336821"/>
                  </a:moveTo>
                  <a:lnTo>
                    <a:pt x="5997977" y="336821"/>
                  </a:lnTo>
                  <a:lnTo>
                    <a:pt x="5997929" y="336549"/>
                  </a:lnTo>
                  <a:lnTo>
                    <a:pt x="6017391" y="336549"/>
                  </a:lnTo>
                  <a:lnTo>
                    <a:pt x="6019275" y="336821"/>
                  </a:lnTo>
                  <a:close/>
                </a:path>
                <a:path w="18288000" h="381000">
                  <a:moveTo>
                    <a:pt x="6092626" y="346709"/>
                  </a:moveTo>
                  <a:lnTo>
                    <a:pt x="6087908" y="346709"/>
                  </a:lnTo>
                  <a:lnTo>
                    <a:pt x="6017391" y="336549"/>
                  </a:lnTo>
                  <a:lnTo>
                    <a:pt x="6019156" y="336549"/>
                  </a:lnTo>
                  <a:lnTo>
                    <a:pt x="6020009" y="336821"/>
                  </a:lnTo>
                  <a:lnTo>
                    <a:pt x="6073073" y="336821"/>
                  </a:lnTo>
                  <a:lnTo>
                    <a:pt x="6090301" y="340359"/>
                  </a:lnTo>
                  <a:lnTo>
                    <a:pt x="6089662" y="342899"/>
                  </a:lnTo>
                  <a:lnTo>
                    <a:pt x="6104534" y="342899"/>
                  </a:lnTo>
                  <a:lnTo>
                    <a:pt x="6092626" y="346709"/>
                  </a:lnTo>
                  <a:close/>
                </a:path>
                <a:path w="18288000" h="381000">
                  <a:moveTo>
                    <a:pt x="6073073" y="336821"/>
                  </a:moveTo>
                  <a:lnTo>
                    <a:pt x="6020009" y="336821"/>
                  </a:lnTo>
                  <a:lnTo>
                    <a:pt x="6019156" y="336549"/>
                  </a:lnTo>
                  <a:lnTo>
                    <a:pt x="6071751" y="336549"/>
                  </a:lnTo>
                  <a:lnTo>
                    <a:pt x="6073073" y="336821"/>
                  </a:lnTo>
                  <a:close/>
                </a:path>
                <a:path w="18288000" h="381000">
                  <a:moveTo>
                    <a:pt x="7021612" y="346709"/>
                  </a:moveTo>
                  <a:lnTo>
                    <a:pt x="7004737" y="346709"/>
                  </a:lnTo>
                  <a:lnTo>
                    <a:pt x="6979806" y="342899"/>
                  </a:lnTo>
                  <a:lnTo>
                    <a:pt x="6954758" y="342899"/>
                  </a:lnTo>
                  <a:lnTo>
                    <a:pt x="6993677" y="336549"/>
                  </a:lnTo>
                  <a:lnTo>
                    <a:pt x="7026437" y="336549"/>
                  </a:lnTo>
                  <a:lnTo>
                    <a:pt x="7021612" y="346709"/>
                  </a:lnTo>
                  <a:close/>
                </a:path>
                <a:path w="18288000" h="381000">
                  <a:moveTo>
                    <a:pt x="7274558" y="340359"/>
                  </a:moveTo>
                  <a:lnTo>
                    <a:pt x="7237121" y="340359"/>
                  </a:lnTo>
                  <a:lnTo>
                    <a:pt x="7240072" y="336549"/>
                  </a:lnTo>
                  <a:lnTo>
                    <a:pt x="7246733" y="336549"/>
                  </a:lnTo>
                  <a:lnTo>
                    <a:pt x="7274558" y="340359"/>
                  </a:lnTo>
                  <a:close/>
                </a:path>
                <a:path w="18288000" h="381000">
                  <a:moveTo>
                    <a:pt x="7371301" y="340359"/>
                  </a:moveTo>
                  <a:lnTo>
                    <a:pt x="7330528" y="340359"/>
                  </a:lnTo>
                  <a:lnTo>
                    <a:pt x="7311557" y="336549"/>
                  </a:lnTo>
                  <a:lnTo>
                    <a:pt x="7328720" y="336549"/>
                  </a:lnTo>
                  <a:lnTo>
                    <a:pt x="7371301" y="340359"/>
                  </a:lnTo>
                  <a:close/>
                </a:path>
                <a:path w="18288000" h="381000">
                  <a:moveTo>
                    <a:pt x="7450993" y="340359"/>
                  </a:moveTo>
                  <a:lnTo>
                    <a:pt x="7458582" y="336549"/>
                  </a:lnTo>
                  <a:lnTo>
                    <a:pt x="7542445" y="336549"/>
                  </a:lnTo>
                  <a:lnTo>
                    <a:pt x="7542505" y="336821"/>
                  </a:lnTo>
                  <a:lnTo>
                    <a:pt x="7547707" y="336821"/>
                  </a:lnTo>
                  <a:lnTo>
                    <a:pt x="7450993" y="340359"/>
                  </a:lnTo>
                  <a:close/>
                </a:path>
                <a:path w="18288000" h="381000">
                  <a:moveTo>
                    <a:pt x="7556652" y="342899"/>
                  </a:moveTo>
                  <a:lnTo>
                    <a:pt x="7555118" y="342899"/>
                  </a:lnTo>
                  <a:lnTo>
                    <a:pt x="7543288" y="340359"/>
                  </a:lnTo>
                  <a:lnTo>
                    <a:pt x="7542505" y="336821"/>
                  </a:lnTo>
                  <a:lnTo>
                    <a:pt x="7542445" y="336549"/>
                  </a:lnTo>
                  <a:lnTo>
                    <a:pt x="7555126" y="336549"/>
                  </a:lnTo>
                  <a:lnTo>
                    <a:pt x="7547707" y="336821"/>
                  </a:lnTo>
                  <a:lnTo>
                    <a:pt x="7551773" y="336821"/>
                  </a:lnTo>
                  <a:lnTo>
                    <a:pt x="7556652" y="342899"/>
                  </a:lnTo>
                  <a:close/>
                </a:path>
                <a:path w="18288000" h="381000">
                  <a:moveTo>
                    <a:pt x="7551773" y="336821"/>
                  </a:moveTo>
                  <a:lnTo>
                    <a:pt x="7547707" y="336821"/>
                  </a:lnTo>
                  <a:lnTo>
                    <a:pt x="7555126" y="336549"/>
                  </a:lnTo>
                  <a:lnTo>
                    <a:pt x="7551556" y="336549"/>
                  </a:lnTo>
                  <a:lnTo>
                    <a:pt x="7551773" y="336821"/>
                  </a:lnTo>
                  <a:close/>
                </a:path>
                <a:path w="18288000" h="381000">
                  <a:moveTo>
                    <a:pt x="7966582" y="340359"/>
                  </a:moveTo>
                  <a:lnTo>
                    <a:pt x="7999466" y="336549"/>
                  </a:lnTo>
                  <a:lnTo>
                    <a:pt x="8007019" y="336549"/>
                  </a:lnTo>
                  <a:lnTo>
                    <a:pt x="8008310" y="336821"/>
                  </a:lnTo>
                  <a:lnTo>
                    <a:pt x="8011611" y="336821"/>
                  </a:lnTo>
                  <a:lnTo>
                    <a:pt x="7966582" y="340359"/>
                  </a:lnTo>
                  <a:close/>
                </a:path>
                <a:path w="18288000" h="381000">
                  <a:moveTo>
                    <a:pt x="8066759" y="346709"/>
                  </a:moveTo>
                  <a:lnTo>
                    <a:pt x="7997128" y="346709"/>
                  </a:lnTo>
                  <a:lnTo>
                    <a:pt x="8025147" y="340359"/>
                  </a:lnTo>
                  <a:lnTo>
                    <a:pt x="8007019" y="336549"/>
                  </a:lnTo>
                  <a:lnTo>
                    <a:pt x="8015066" y="336549"/>
                  </a:lnTo>
                  <a:lnTo>
                    <a:pt x="8011611" y="336821"/>
                  </a:lnTo>
                  <a:lnTo>
                    <a:pt x="8020959" y="336821"/>
                  </a:lnTo>
                  <a:lnTo>
                    <a:pt x="8057765" y="340359"/>
                  </a:lnTo>
                  <a:lnTo>
                    <a:pt x="8066759" y="346709"/>
                  </a:lnTo>
                  <a:close/>
                </a:path>
                <a:path w="18288000" h="381000">
                  <a:moveTo>
                    <a:pt x="8020959" y="336821"/>
                  </a:moveTo>
                  <a:lnTo>
                    <a:pt x="8011611" y="336821"/>
                  </a:lnTo>
                  <a:lnTo>
                    <a:pt x="8015066" y="336549"/>
                  </a:lnTo>
                  <a:lnTo>
                    <a:pt x="8018135" y="336549"/>
                  </a:lnTo>
                  <a:lnTo>
                    <a:pt x="8020959" y="336821"/>
                  </a:lnTo>
                  <a:close/>
                </a:path>
                <a:path w="18288000" h="381000">
                  <a:moveTo>
                    <a:pt x="8388918" y="342899"/>
                  </a:moveTo>
                  <a:lnTo>
                    <a:pt x="8383926" y="342899"/>
                  </a:lnTo>
                  <a:lnTo>
                    <a:pt x="8410613" y="336549"/>
                  </a:lnTo>
                  <a:lnTo>
                    <a:pt x="8440328" y="336549"/>
                  </a:lnTo>
                  <a:lnTo>
                    <a:pt x="8449182" y="340359"/>
                  </a:lnTo>
                  <a:lnTo>
                    <a:pt x="8431761" y="340359"/>
                  </a:lnTo>
                  <a:lnTo>
                    <a:pt x="8388918" y="342899"/>
                  </a:lnTo>
                  <a:close/>
                </a:path>
                <a:path w="18288000" h="381000">
                  <a:moveTo>
                    <a:pt x="8651380" y="336821"/>
                  </a:moveTo>
                  <a:lnTo>
                    <a:pt x="8652949" y="336549"/>
                  </a:lnTo>
                  <a:lnTo>
                    <a:pt x="8653204" y="336549"/>
                  </a:lnTo>
                  <a:lnTo>
                    <a:pt x="8651380" y="336821"/>
                  </a:lnTo>
                  <a:close/>
                </a:path>
                <a:path w="18288000" h="381000">
                  <a:moveTo>
                    <a:pt x="8613843" y="342899"/>
                  </a:moveTo>
                  <a:lnTo>
                    <a:pt x="8651380" y="336821"/>
                  </a:lnTo>
                  <a:lnTo>
                    <a:pt x="8653204" y="336549"/>
                  </a:lnTo>
                  <a:lnTo>
                    <a:pt x="8613843" y="342899"/>
                  </a:lnTo>
                  <a:close/>
                </a:path>
                <a:path w="18288000" h="381000">
                  <a:moveTo>
                    <a:pt x="8797924" y="346709"/>
                  </a:moveTo>
                  <a:lnTo>
                    <a:pt x="8590227" y="346709"/>
                  </a:lnTo>
                  <a:lnTo>
                    <a:pt x="8653204" y="336549"/>
                  </a:lnTo>
                  <a:lnTo>
                    <a:pt x="10234763" y="336549"/>
                  </a:lnTo>
                  <a:lnTo>
                    <a:pt x="10235159" y="336821"/>
                  </a:lnTo>
                  <a:lnTo>
                    <a:pt x="10236726" y="336821"/>
                  </a:lnTo>
                  <a:lnTo>
                    <a:pt x="10211862" y="340359"/>
                  </a:lnTo>
                  <a:lnTo>
                    <a:pt x="9448110" y="340359"/>
                  </a:lnTo>
                  <a:lnTo>
                    <a:pt x="9459576" y="342899"/>
                  </a:lnTo>
                  <a:lnTo>
                    <a:pt x="8797552" y="342899"/>
                  </a:lnTo>
                  <a:lnTo>
                    <a:pt x="8797800" y="345439"/>
                  </a:lnTo>
                  <a:lnTo>
                    <a:pt x="8797924" y="346709"/>
                  </a:lnTo>
                  <a:close/>
                </a:path>
                <a:path w="18288000" h="381000">
                  <a:moveTo>
                    <a:pt x="10361309" y="342899"/>
                  </a:moveTo>
                  <a:lnTo>
                    <a:pt x="10244030" y="342899"/>
                  </a:lnTo>
                  <a:lnTo>
                    <a:pt x="10234763" y="336549"/>
                  </a:lnTo>
                  <a:lnTo>
                    <a:pt x="10238634" y="336549"/>
                  </a:lnTo>
                  <a:lnTo>
                    <a:pt x="10236726" y="336821"/>
                  </a:lnTo>
                  <a:lnTo>
                    <a:pt x="10357306" y="336821"/>
                  </a:lnTo>
                  <a:lnTo>
                    <a:pt x="10325100" y="340359"/>
                  </a:lnTo>
                  <a:lnTo>
                    <a:pt x="10362907" y="340359"/>
                  </a:lnTo>
                  <a:lnTo>
                    <a:pt x="10361309" y="342899"/>
                  </a:lnTo>
                  <a:close/>
                </a:path>
                <a:path w="18288000" h="381000">
                  <a:moveTo>
                    <a:pt x="10357306" y="336821"/>
                  </a:moveTo>
                  <a:lnTo>
                    <a:pt x="10236726" y="336821"/>
                  </a:lnTo>
                  <a:lnTo>
                    <a:pt x="10238634" y="336549"/>
                  </a:lnTo>
                  <a:lnTo>
                    <a:pt x="10359776" y="336549"/>
                  </a:lnTo>
                  <a:lnTo>
                    <a:pt x="10357306" y="336821"/>
                  </a:lnTo>
                  <a:close/>
                </a:path>
                <a:path w="18288000" h="381000">
                  <a:moveTo>
                    <a:pt x="10477296" y="336821"/>
                  </a:moveTo>
                  <a:lnTo>
                    <a:pt x="10476208" y="336821"/>
                  </a:lnTo>
                  <a:lnTo>
                    <a:pt x="10475400" y="336549"/>
                  </a:lnTo>
                  <a:lnTo>
                    <a:pt x="10478278" y="336549"/>
                  </a:lnTo>
                  <a:lnTo>
                    <a:pt x="10477296" y="336821"/>
                  </a:lnTo>
                  <a:close/>
                </a:path>
                <a:path w="18288000" h="381000">
                  <a:moveTo>
                    <a:pt x="10572143" y="342899"/>
                  </a:moveTo>
                  <a:lnTo>
                    <a:pt x="10518706" y="342899"/>
                  </a:lnTo>
                  <a:lnTo>
                    <a:pt x="10493502" y="336549"/>
                  </a:lnTo>
                  <a:lnTo>
                    <a:pt x="10551762" y="336549"/>
                  </a:lnTo>
                  <a:lnTo>
                    <a:pt x="10513396" y="340359"/>
                  </a:lnTo>
                  <a:lnTo>
                    <a:pt x="10563991" y="340359"/>
                  </a:lnTo>
                  <a:lnTo>
                    <a:pt x="10572143" y="342899"/>
                  </a:lnTo>
                  <a:close/>
                </a:path>
                <a:path w="18288000" h="381000">
                  <a:moveTo>
                    <a:pt x="10554706" y="336821"/>
                  </a:moveTo>
                  <a:lnTo>
                    <a:pt x="10554007" y="336821"/>
                  </a:lnTo>
                  <a:lnTo>
                    <a:pt x="10553241" y="336549"/>
                  </a:lnTo>
                  <a:lnTo>
                    <a:pt x="10554947" y="336549"/>
                  </a:lnTo>
                  <a:lnTo>
                    <a:pt x="10554706" y="336821"/>
                  </a:lnTo>
                  <a:close/>
                </a:path>
                <a:path w="18288000" h="381000">
                  <a:moveTo>
                    <a:pt x="11140929" y="340359"/>
                  </a:moveTo>
                  <a:lnTo>
                    <a:pt x="11076432" y="340359"/>
                  </a:lnTo>
                  <a:lnTo>
                    <a:pt x="11094982" y="336549"/>
                  </a:lnTo>
                  <a:lnTo>
                    <a:pt x="11115633" y="336549"/>
                  </a:lnTo>
                  <a:lnTo>
                    <a:pt x="11140929" y="340359"/>
                  </a:lnTo>
                  <a:close/>
                </a:path>
                <a:path w="18288000" h="381000">
                  <a:moveTo>
                    <a:pt x="11846603" y="336821"/>
                  </a:moveTo>
                  <a:lnTo>
                    <a:pt x="11845432" y="336821"/>
                  </a:lnTo>
                  <a:lnTo>
                    <a:pt x="11845844" y="336549"/>
                  </a:lnTo>
                  <a:lnTo>
                    <a:pt x="11848645" y="336549"/>
                  </a:lnTo>
                  <a:lnTo>
                    <a:pt x="11846603" y="336821"/>
                  </a:lnTo>
                  <a:close/>
                </a:path>
                <a:path w="18288000" h="381000">
                  <a:moveTo>
                    <a:pt x="13737399" y="340359"/>
                  </a:moveTo>
                  <a:lnTo>
                    <a:pt x="13742880" y="336549"/>
                  </a:lnTo>
                  <a:lnTo>
                    <a:pt x="13788148" y="336549"/>
                  </a:lnTo>
                  <a:lnTo>
                    <a:pt x="13787245" y="336821"/>
                  </a:lnTo>
                  <a:lnTo>
                    <a:pt x="13789475" y="336821"/>
                  </a:lnTo>
                  <a:lnTo>
                    <a:pt x="13737399" y="340359"/>
                  </a:lnTo>
                  <a:close/>
                </a:path>
                <a:path w="18288000" h="381000">
                  <a:moveTo>
                    <a:pt x="13827468" y="346709"/>
                  </a:moveTo>
                  <a:lnTo>
                    <a:pt x="13819524" y="346709"/>
                  </a:lnTo>
                  <a:lnTo>
                    <a:pt x="13757012" y="342899"/>
                  </a:lnTo>
                  <a:lnTo>
                    <a:pt x="13767020" y="342899"/>
                  </a:lnTo>
                  <a:lnTo>
                    <a:pt x="13788148" y="336549"/>
                  </a:lnTo>
                  <a:lnTo>
                    <a:pt x="13793470" y="336549"/>
                  </a:lnTo>
                  <a:lnTo>
                    <a:pt x="13789475" y="336821"/>
                  </a:lnTo>
                  <a:lnTo>
                    <a:pt x="14004033" y="336821"/>
                  </a:lnTo>
                  <a:lnTo>
                    <a:pt x="14015459" y="340359"/>
                  </a:lnTo>
                  <a:lnTo>
                    <a:pt x="13822280" y="340359"/>
                  </a:lnTo>
                  <a:lnTo>
                    <a:pt x="13827468" y="346709"/>
                  </a:lnTo>
                  <a:close/>
                </a:path>
                <a:path w="18288000" h="381000">
                  <a:moveTo>
                    <a:pt x="14004033" y="336821"/>
                  </a:moveTo>
                  <a:lnTo>
                    <a:pt x="13789475" y="336821"/>
                  </a:lnTo>
                  <a:lnTo>
                    <a:pt x="13793470" y="336549"/>
                  </a:lnTo>
                  <a:lnTo>
                    <a:pt x="14003157" y="336549"/>
                  </a:lnTo>
                  <a:lnTo>
                    <a:pt x="14004033" y="336821"/>
                  </a:lnTo>
                  <a:close/>
                </a:path>
                <a:path w="18288000" h="381000">
                  <a:moveTo>
                    <a:pt x="14060041" y="346709"/>
                  </a:moveTo>
                  <a:lnTo>
                    <a:pt x="14056383" y="346709"/>
                  </a:lnTo>
                  <a:lnTo>
                    <a:pt x="14023176" y="340359"/>
                  </a:lnTo>
                  <a:lnTo>
                    <a:pt x="14028236" y="336549"/>
                  </a:lnTo>
                  <a:lnTo>
                    <a:pt x="14061932" y="336549"/>
                  </a:lnTo>
                  <a:lnTo>
                    <a:pt x="14069415" y="340359"/>
                  </a:lnTo>
                  <a:lnTo>
                    <a:pt x="14068506" y="342899"/>
                  </a:lnTo>
                  <a:lnTo>
                    <a:pt x="14069681" y="342899"/>
                  </a:lnTo>
                  <a:lnTo>
                    <a:pt x="14060041" y="346709"/>
                  </a:lnTo>
                  <a:close/>
                </a:path>
                <a:path w="18288000" h="381000">
                  <a:moveTo>
                    <a:pt x="14126355" y="342899"/>
                  </a:moveTo>
                  <a:lnTo>
                    <a:pt x="14082173" y="342899"/>
                  </a:lnTo>
                  <a:lnTo>
                    <a:pt x="14088474" y="336549"/>
                  </a:lnTo>
                  <a:lnTo>
                    <a:pt x="14095961" y="336549"/>
                  </a:lnTo>
                  <a:lnTo>
                    <a:pt x="14126355" y="342899"/>
                  </a:lnTo>
                  <a:close/>
                </a:path>
                <a:path w="18288000" h="381000">
                  <a:moveTo>
                    <a:pt x="14193651" y="342899"/>
                  </a:moveTo>
                  <a:lnTo>
                    <a:pt x="14144293" y="342899"/>
                  </a:lnTo>
                  <a:lnTo>
                    <a:pt x="14137622" y="336549"/>
                  </a:lnTo>
                  <a:lnTo>
                    <a:pt x="14204192" y="336549"/>
                  </a:lnTo>
                  <a:lnTo>
                    <a:pt x="14166249" y="340359"/>
                  </a:lnTo>
                  <a:lnTo>
                    <a:pt x="14240011" y="340359"/>
                  </a:lnTo>
                  <a:lnTo>
                    <a:pt x="14193651" y="342899"/>
                  </a:lnTo>
                  <a:close/>
                </a:path>
                <a:path w="18288000" h="381000">
                  <a:moveTo>
                    <a:pt x="14269646" y="336821"/>
                  </a:moveTo>
                  <a:lnTo>
                    <a:pt x="14268777" y="336821"/>
                  </a:lnTo>
                  <a:lnTo>
                    <a:pt x="14266434" y="336549"/>
                  </a:lnTo>
                  <a:lnTo>
                    <a:pt x="14268394" y="336549"/>
                  </a:lnTo>
                  <a:lnTo>
                    <a:pt x="14269646" y="336821"/>
                  </a:lnTo>
                  <a:close/>
                </a:path>
                <a:path w="18288000" h="381000">
                  <a:moveTo>
                    <a:pt x="15325149" y="342899"/>
                  </a:moveTo>
                  <a:lnTo>
                    <a:pt x="14519994" y="342899"/>
                  </a:lnTo>
                  <a:lnTo>
                    <a:pt x="14538157" y="336549"/>
                  </a:lnTo>
                  <a:lnTo>
                    <a:pt x="14548979" y="336549"/>
                  </a:lnTo>
                  <a:lnTo>
                    <a:pt x="14541860" y="336821"/>
                  </a:lnTo>
                  <a:lnTo>
                    <a:pt x="15334766" y="336821"/>
                  </a:lnTo>
                  <a:lnTo>
                    <a:pt x="15324195" y="340359"/>
                  </a:lnTo>
                  <a:lnTo>
                    <a:pt x="15325149" y="342899"/>
                  </a:lnTo>
                  <a:close/>
                </a:path>
                <a:path w="18288000" h="381000">
                  <a:moveTo>
                    <a:pt x="15334766" y="336821"/>
                  </a:moveTo>
                  <a:lnTo>
                    <a:pt x="14541860" y="336821"/>
                  </a:lnTo>
                  <a:lnTo>
                    <a:pt x="14548979" y="336549"/>
                  </a:lnTo>
                  <a:lnTo>
                    <a:pt x="15335577" y="336549"/>
                  </a:lnTo>
                  <a:lnTo>
                    <a:pt x="15334766" y="336821"/>
                  </a:lnTo>
                  <a:close/>
                </a:path>
                <a:path w="18288000" h="381000">
                  <a:moveTo>
                    <a:pt x="15382922" y="342899"/>
                  </a:moveTo>
                  <a:lnTo>
                    <a:pt x="15365198" y="342899"/>
                  </a:lnTo>
                  <a:lnTo>
                    <a:pt x="15371273" y="340359"/>
                  </a:lnTo>
                  <a:lnTo>
                    <a:pt x="15362006" y="340359"/>
                  </a:lnTo>
                  <a:lnTo>
                    <a:pt x="15354417" y="336549"/>
                  </a:lnTo>
                  <a:lnTo>
                    <a:pt x="15381354" y="336549"/>
                  </a:lnTo>
                  <a:lnTo>
                    <a:pt x="15374609" y="340359"/>
                  </a:lnTo>
                  <a:lnTo>
                    <a:pt x="15382922" y="342899"/>
                  </a:lnTo>
                  <a:close/>
                </a:path>
                <a:path w="18288000" h="381000">
                  <a:moveTo>
                    <a:pt x="15675584" y="340359"/>
                  </a:moveTo>
                  <a:lnTo>
                    <a:pt x="15399443" y="340359"/>
                  </a:lnTo>
                  <a:lnTo>
                    <a:pt x="15402395" y="336549"/>
                  </a:lnTo>
                  <a:lnTo>
                    <a:pt x="15657877" y="336549"/>
                  </a:lnTo>
                  <a:lnTo>
                    <a:pt x="15675584" y="340359"/>
                  </a:lnTo>
                  <a:close/>
                </a:path>
                <a:path w="18288000" h="381000">
                  <a:moveTo>
                    <a:pt x="16566621" y="342899"/>
                  </a:moveTo>
                  <a:lnTo>
                    <a:pt x="16561585" y="342899"/>
                  </a:lnTo>
                  <a:lnTo>
                    <a:pt x="16555391" y="340359"/>
                  </a:lnTo>
                  <a:lnTo>
                    <a:pt x="16562716" y="336549"/>
                  </a:lnTo>
                  <a:lnTo>
                    <a:pt x="16572323" y="336549"/>
                  </a:lnTo>
                  <a:lnTo>
                    <a:pt x="16566135" y="336821"/>
                  </a:lnTo>
                  <a:lnTo>
                    <a:pt x="16623037" y="336821"/>
                  </a:lnTo>
                  <a:lnTo>
                    <a:pt x="16566621" y="342899"/>
                  </a:lnTo>
                  <a:close/>
                </a:path>
                <a:path w="18288000" h="381000">
                  <a:moveTo>
                    <a:pt x="16620838" y="336821"/>
                  </a:moveTo>
                  <a:lnTo>
                    <a:pt x="16566135" y="336821"/>
                  </a:lnTo>
                  <a:lnTo>
                    <a:pt x="16572323" y="336549"/>
                  </a:lnTo>
                  <a:lnTo>
                    <a:pt x="16619877" y="336549"/>
                  </a:lnTo>
                  <a:lnTo>
                    <a:pt x="16620838" y="336821"/>
                  </a:lnTo>
                  <a:close/>
                </a:path>
                <a:path w="18288000" h="381000">
                  <a:moveTo>
                    <a:pt x="16665771" y="342899"/>
                  </a:moveTo>
                  <a:lnTo>
                    <a:pt x="16634007" y="342899"/>
                  </a:lnTo>
                  <a:lnTo>
                    <a:pt x="16633444" y="340659"/>
                  </a:lnTo>
                  <a:lnTo>
                    <a:pt x="16633369" y="340359"/>
                  </a:lnTo>
                  <a:lnTo>
                    <a:pt x="16619877" y="336549"/>
                  </a:lnTo>
                  <a:lnTo>
                    <a:pt x="16625556" y="336549"/>
                  </a:lnTo>
                  <a:lnTo>
                    <a:pt x="16623037" y="336821"/>
                  </a:lnTo>
                  <a:lnTo>
                    <a:pt x="16675609" y="336821"/>
                  </a:lnTo>
                  <a:lnTo>
                    <a:pt x="16641152" y="340359"/>
                  </a:lnTo>
                  <a:lnTo>
                    <a:pt x="16665771" y="342899"/>
                  </a:lnTo>
                  <a:close/>
                </a:path>
                <a:path w="18288000" h="381000">
                  <a:moveTo>
                    <a:pt x="16675609" y="336821"/>
                  </a:moveTo>
                  <a:lnTo>
                    <a:pt x="16623037" y="336821"/>
                  </a:lnTo>
                  <a:lnTo>
                    <a:pt x="16625556" y="336549"/>
                  </a:lnTo>
                  <a:lnTo>
                    <a:pt x="16678252" y="336549"/>
                  </a:lnTo>
                  <a:lnTo>
                    <a:pt x="16675609" y="336821"/>
                  </a:lnTo>
                  <a:close/>
                </a:path>
                <a:path w="18288000" h="381000">
                  <a:moveTo>
                    <a:pt x="16787103" y="342899"/>
                  </a:moveTo>
                  <a:lnTo>
                    <a:pt x="16703165" y="342899"/>
                  </a:lnTo>
                  <a:lnTo>
                    <a:pt x="16727144" y="340359"/>
                  </a:lnTo>
                  <a:lnTo>
                    <a:pt x="16702693" y="336549"/>
                  </a:lnTo>
                  <a:lnTo>
                    <a:pt x="16721888" y="336549"/>
                  </a:lnTo>
                  <a:lnTo>
                    <a:pt x="16740860" y="340359"/>
                  </a:lnTo>
                  <a:lnTo>
                    <a:pt x="16784225" y="340359"/>
                  </a:lnTo>
                  <a:lnTo>
                    <a:pt x="16787103" y="342899"/>
                  </a:lnTo>
                  <a:close/>
                </a:path>
                <a:path w="18288000" h="381000">
                  <a:moveTo>
                    <a:pt x="16928412" y="340359"/>
                  </a:moveTo>
                  <a:lnTo>
                    <a:pt x="16767547" y="340359"/>
                  </a:lnTo>
                  <a:lnTo>
                    <a:pt x="16733819" y="336549"/>
                  </a:lnTo>
                  <a:lnTo>
                    <a:pt x="16922509" y="336549"/>
                  </a:lnTo>
                  <a:lnTo>
                    <a:pt x="16928412" y="340359"/>
                  </a:lnTo>
                  <a:close/>
                </a:path>
                <a:path w="18288000" h="381000">
                  <a:moveTo>
                    <a:pt x="17017753" y="342899"/>
                  </a:moveTo>
                  <a:lnTo>
                    <a:pt x="16972053" y="342899"/>
                  </a:lnTo>
                  <a:lnTo>
                    <a:pt x="16962142" y="340359"/>
                  </a:lnTo>
                  <a:lnTo>
                    <a:pt x="16961750" y="336821"/>
                  </a:lnTo>
                  <a:lnTo>
                    <a:pt x="16961720" y="336549"/>
                  </a:lnTo>
                  <a:lnTo>
                    <a:pt x="17012004" y="336549"/>
                  </a:lnTo>
                  <a:lnTo>
                    <a:pt x="17041094" y="340359"/>
                  </a:lnTo>
                  <a:lnTo>
                    <a:pt x="17017753" y="342899"/>
                  </a:lnTo>
                  <a:close/>
                </a:path>
                <a:path w="18288000" h="381000">
                  <a:moveTo>
                    <a:pt x="17637118" y="340359"/>
                  </a:moveTo>
                  <a:lnTo>
                    <a:pt x="17617473" y="340359"/>
                  </a:lnTo>
                  <a:lnTo>
                    <a:pt x="17608620" y="336549"/>
                  </a:lnTo>
                  <a:lnTo>
                    <a:pt x="17617533" y="336549"/>
                  </a:lnTo>
                  <a:lnTo>
                    <a:pt x="17612907" y="336821"/>
                  </a:lnTo>
                  <a:lnTo>
                    <a:pt x="17622826" y="336821"/>
                  </a:lnTo>
                  <a:lnTo>
                    <a:pt x="17637118" y="340359"/>
                  </a:lnTo>
                  <a:close/>
                </a:path>
                <a:path w="18288000" h="381000">
                  <a:moveTo>
                    <a:pt x="17622826" y="336821"/>
                  </a:moveTo>
                  <a:lnTo>
                    <a:pt x="17612907" y="336821"/>
                  </a:lnTo>
                  <a:lnTo>
                    <a:pt x="17617533" y="336549"/>
                  </a:lnTo>
                  <a:lnTo>
                    <a:pt x="17621729" y="336549"/>
                  </a:lnTo>
                  <a:lnTo>
                    <a:pt x="17622826" y="336821"/>
                  </a:lnTo>
                  <a:close/>
                </a:path>
                <a:path w="18288000" h="381000">
                  <a:moveTo>
                    <a:pt x="5030951" y="340359"/>
                  </a:moveTo>
                  <a:lnTo>
                    <a:pt x="5012047" y="340359"/>
                  </a:lnTo>
                  <a:lnTo>
                    <a:pt x="5003041" y="336821"/>
                  </a:lnTo>
                  <a:lnTo>
                    <a:pt x="5001976" y="336821"/>
                  </a:lnTo>
                  <a:lnTo>
                    <a:pt x="5030951" y="340359"/>
                  </a:lnTo>
                  <a:close/>
                </a:path>
                <a:path w="18288000" h="381000">
                  <a:moveTo>
                    <a:pt x="8590227" y="346709"/>
                  </a:moveTo>
                  <a:lnTo>
                    <a:pt x="8584915" y="346709"/>
                  </a:lnTo>
                  <a:lnTo>
                    <a:pt x="8651380" y="336821"/>
                  </a:lnTo>
                  <a:lnTo>
                    <a:pt x="8590227" y="346709"/>
                  </a:lnTo>
                  <a:close/>
                </a:path>
                <a:path w="18288000" h="381000">
                  <a:moveTo>
                    <a:pt x="10494304" y="342899"/>
                  </a:moveTo>
                  <a:lnTo>
                    <a:pt x="10455297" y="342899"/>
                  </a:lnTo>
                  <a:lnTo>
                    <a:pt x="10477296" y="336821"/>
                  </a:lnTo>
                  <a:lnTo>
                    <a:pt x="10476208" y="336821"/>
                  </a:lnTo>
                  <a:lnTo>
                    <a:pt x="10494304" y="342899"/>
                  </a:lnTo>
                  <a:close/>
                </a:path>
                <a:path w="18288000" h="381000">
                  <a:moveTo>
                    <a:pt x="10563991" y="340359"/>
                  </a:moveTo>
                  <a:lnTo>
                    <a:pt x="10551574" y="340359"/>
                  </a:lnTo>
                  <a:lnTo>
                    <a:pt x="10554706" y="336821"/>
                  </a:lnTo>
                  <a:lnTo>
                    <a:pt x="10554007" y="336821"/>
                  </a:lnTo>
                  <a:lnTo>
                    <a:pt x="10563991" y="340359"/>
                  </a:lnTo>
                  <a:close/>
                </a:path>
                <a:path w="18288000" h="381000">
                  <a:moveTo>
                    <a:pt x="11840893" y="342899"/>
                  </a:moveTo>
                  <a:lnTo>
                    <a:pt x="11836207" y="342899"/>
                  </a:lnTo>
                  <a:lnTo>
                    <a:pt x="11845432" y="336821"/>
                  </a:lnTo>
                  <a:lnTo>
                    <a:pt x="11874464" y="340359"/>
                  </a:lnTo>
                  <a:lnTo>
                    <a:pt x="11840893" y="342899"/>
                  </a:lnTo>
                  <a:close/>
                </a:path>
                <a:path w="18288000" h="381000">
                  <a:moveTo>
                    <a:pt x="13479550" y="350396"/>
                  </a:moveTo>
                  <a:lnTo>
                    <a:pt x="13413983" y="350396"/>
                  </a:lnTo>
                  <a:lnTo>
                    <a:pt x="13368966" y="343402"/>
                  </a:lnTo>
                  <a:lnTo>
                    <a:pt x="13366878" y="342899"/>
                  </a:lnTo>
                  <a:lnTo>
                    <a:pt x="12330377" y="342899"/>
                  </a:lnTo>
                  <a:lnTo>
                    <a:pt x="12387151" y="336821"/>
                  </a:lnTo>
                  <a:lnTo>
                    <a:pt x="13692888" y="336821"/>
                  </a:lnTo>
                  <a:lnTo>
                    <a:pt x="13704041" y="340359"/>
                  </a:lnTo>
                  <a:lnTo>
                    <a:pt x="13618049" y="340359"/>
                  </a:lnTo>
                  <a:lnTo>
                    <a:pt x="13626350" y="346709"/>
                  </a:lnTo>
                  <a:lnTo>
                    <a:pt x="13467930" y="346709"/>
                  </a:lnTo>
                  <a:lnTo>
                    <a:pt x="13479550" y="350396"/>
                  </a:lnTo>
                  <a:close/>
                </a:path>
                <a:path w="18288000" h="381000">
                  <a:moveTo>
                    <a:pt x="14321205" y="342899"/>
                  </a:moveTo>
                  <a:lnTo>
                    <a:pt x="14297676" y="342899"/>
                  </a:lnTo>
                  <a:lnTo>
                    <a:pt x="14269646" y="336821"/>
                  </a:lnTo>
                  <a:lnTo>
                    <a:pt x="14268777" y="336821"/>
                  </a:lnTo>
                  <a:lnTo>
                    <a:pt x="14299317" y="340359"/>
                  </a:lnTo>
                  <a:lnTo>
                    <a:pt x="14351579" y="340359"/>
                  </a:lnTo>
                  <a:lnTo>
                    <a:pt x="14321205" y="342899"/>
                  </a:lnTo>
                  <a:close/>
                </a:path>
                <a:path w="18288000" h="381000">
                  <a:moveTo>
                    <a:pt x="4096979" y="342899"/>
                  </a:moveTo>
                  <a:lnTo>
                    <a:pt x="4090613" y="342899"/>
                  </a:lnTo>
                  <a:lnTo>
                    <a:pt x="4086136" y="340359"/>
                  </a:lnTo>
                  <a:lnTo>
                    <a:pt x="4132469" y="340359"/>
                  </a:lnTo>
                  <a:lnTo>
                    <a:pt x="4096979" y="342899"/>
                  </a:lnTo>
                  <a:close/>
                </a:path>
                <a:path w="18288000" h="381000">
                  <a:moveTo>
                    <a:pt x="4175068" y="346709"/>
                  </a:moveTo>
                  <a:lnTo>
                    <a:pt x="4170539" y="346709"/>
                  </a:lnTo>
                  <a:lnTo>
                    <a:pt x="4125143" y="342899"/>
                  </a:lnTo>
                  <a:lnTo>
                    <a:pt x="4131510" y="342899"/>
                  </a:lnTo>
                  <a:lnTo>
                    <a:pt x="4132356" y="340659"/>
                  </a:lnTo>
                  <a:lnTo>
                    <a:pt x="4132469" y="340359"/>
                  </a:lnTo>
                  <a:lnTo>
                    <a:pt x="4153967" y="340359"/>
                  </a:lnTo>
                  <a:lnTo>
                    <a:pt x="4175068" y="346709"/>
                  </a:lnTo>
                  <a:close/>
                </a:path>
                <a:path w="18288000" h="381000">
                  <a:moveTo>
                    <a:pt x="5225378" y="354220"/>
                  </a:moveTo>
                  <a:lnTo>
                    <a:pt x="5222154" y="354220"/>
                  </a:lnTo>
                  <a:lnTo>
                    <a:pt x="5178098" y="346709"/>
                  </a:lnTo>
                  <a:lnTo>
                    <a:pt x="5181019" y="346709"/>
                  </a:lnTo>
                  <a:lnTo>
                    <a:pt x="5180359" y="340659"/>
                  </a:lnTo>
                  <a:lnTo>
                    <a:pt x="5180327" y="340359"/>
                  </a:lnTo>
                  <a:lnTo>
                    <a:pt x="5234814" y="340359"/>
                  </a:lnTo>
                  <a:lnTo>
                    <a:pt x="5223944" y="342899"/>
                  </a:lnTo>
                  <a:lnTo>
                    <a:pt x="5222059" y="342899"/>
                  </a:lnTo>
                  <a:lnTo>
                    <a:pt x="5225378" y="354220"/>
                  </a:lnTo>
                  <a:close/>
                </a:path>
                <a:path w="18288000" h="381000">
                  <a:moveTo>
                    <a:pt x="5259328" y="346709"/>
                  </a:moveTo>
                  <a:lnTo>
                    <a:pt x="5257645" y="346709"/>
                  </a:lnTo>
                  <a:lnTo>
                    <a:pt x="5234814" y="340359"/>
                  </a:lnTo>
                  <a:lnTo>
                    <a:pt x="5415697" y="340359"/>
                  </a:lnTo>
                  <a:lnTo>
                    <a:pt x="5345037" y="342899"/>
                  </a:lnTo>
                  <a:lnTo>
                    <a:pt x="5259699" y="342899"/>
                  </a:lnTo>
                  <a:lnTo>
                    <a:pt x="5259452" y="345439"/>
                  </a:lnTo>
                  <a:lnTo>
                    <a:pt x="5259328" y="346709"/>
                  </a:lnTo>
                  <a:close/>
                </a:path>
                <a:path w="18288000" h="381000">
                  <a:moveTo>
                    <a:pt x="5561466" y="342899"/>
                  </a:moveTo>
                  <a:lnTo>
                    <a:pt x="5557403" y="342899"/>
                  </a:lnTo>
                  <a:lnTo>
                    <a:pt x="5539498" y="340359"/>
                  </a:lnTo>
                  <a:lnTo>
                    <a:pt x="5551979" y="340359"/>
                  </a:lnTo>
                  <a:lnTo>
                    <a:pt x="5561466" y="342899"/>
                  </a:lnTo>
                  <a:close/>
                </a:path>
                <a:path w="18288000" h="381000">
                  <a:moveTo>
                    <a:pt x="6102649" y="342899"/>
                  </a:moveTo>
                  <a:lnTo>
                    <a:pt x="6091139" y="342899"/>
                  </a:lnTo>
                  <a:lnTo>
                    <a:pt x="6101050" y="340359"/>
                  </a:lnTo>
                  <a:lnTo>
                    <a:pt x="6102649" y="342899"/>
                  </a:lnTo>
                  <a:close/>
                </a:path>
                <a:path w="18288000" h="381000">
                  <a:moveTo>
                    <a:pt x="7388864" y="342899"/>
                  </a:moveTo>
                  <a:lnTo>
                    <a:pt x="7311042" y="342899"/>
                  </a:lnTo>
                  <a:lnTo>
                    <a:pt x="7302729" y="340359"/>
                  </a:lnTo>
                  <a:lnTo>
                    <a:pt x="7408367" y="340359"/>
                  </a:lnTo>
                  <a:lnTo>
                    <a:pt x="7388864" y="342899"/>
                  </a:lnTo>
                  <a:close/>
                </a:path>
                <a:path w="18288000" h="381000">
                  <a:moveTo>
                    <a:pt x="9859599" y="346709"/>
                  </a:moveTo>
                  <a:lnTo>
                    <a:pt x="9481939" y="346709"/>
                  </a:lnTo>
                  <a:lnTo>
                    <a:pt x="9482585" y="343402"/>
                  </a:lnTo>
                  <a:lnTo>
                    <a:pt x="9482683" y="342899"/>
                  </a:lnTo>
                  <a:lnTo>
                    <a:pt x="9477845" y="342899"/>
                  </a:lnTo>
                  <a:lnTo>
                    <a:pt x="9448110" y="340359"/>
                  </a:lnTo>
                  <a:lnTo>
                    <a:pt x="9881045" y="340359"/>
                  </a:lnTo>
                  <a:lnTo>
                    <a:pt x="9859599" y="346709"/>
                  </a:lnTo>
                  <a:close/>
                </a:path>
                <a:path w="18288000" h="381000">
                  <a:moveTo>
                    <a:pt x="9887018" y="350396"/>
                  </a:moveTo>
                  <a:lnTo>
                    <a:pt x="9884741" y="350396"/>
                  </a:lnTo>
                  <a:lnTo>
                    <a:pt x="9884654" y="347979"/>
                  </a:lnTo>
                  <a:lnTo>
                    <a:pt x="9884609" y="346709"/>
                  </a:lnTo>
                  <a:lnTo>
                    <a:pt x="9884490" y="343402"/>
                  </a:lnTo>
                  <a:lnTo>
                    <a:pt x="9884381" y="340359"/>
                  </a:lnTo>
                  <a:lnTo>
                    <a:pt x="10211862" y="340359"/>
                  </a:lnTo>
                  <a:lnTo>
                    <a:pt x="10191560" y="342899"/>
                  </a:lnTo>
                  <a:lnTo>
                    <a:pt x="9899366" y="342899"/>
                  </a:lnTo>
                  <a:lnTo>
                    <a:pt x="9909041" y="346709"/>
                  </a:lnTo>
                  <a:lnTo>
                    <a:pt x="9913743" y="346709"/>
                  </a:lnTo>
                  <a:lnTo>
                    <a:pt x="9887018" y="350396"/>
                  </a:lnTo>
                  <a:close/>
                </a:path>
                <a:path w="18288000" h="381000">
                  <a:moveTo>
                    <a:pt x="11060843" y="342899"/>
                  </a:moveTo>
                  <a:lnTo>
                    <a:pt x="11059009" y="342899"/>
                  </a:lnTo>
                  <a:lnTo>
                    <a:pt x="11084587" y="340359"/>
                  </a:lnTo>
                  <a:lnTo>
                    <a:pt x="11097931" y="340359"/>
                  </a:lnTo>
                  <a:lnTo>
                    <a:pt x="11060843" y="342899"/>
                  </a:lnTo>
                  <a:close/>
                </a:path>
                <a:path w="18288000" h="381000">
                  <a:moveTo>
                    <a:pt x="11141381" y="342899"/>
                  </a:moveTo>
                  <a:lnTo>
                    <a:pt x="11110720" y="342899"/>
                  </a:lnTo>
                  <a:lnTo>
                    <a:pt x="11097931" y="340359"/>
                  </a:lnTo>
                  <a:lnTo>
                    <a:pt x="11111647" y="340359"/>
                  </a:lnTo>
                  <a:lnTo>
                    <a:pt x="11141381" y="342899"/>
                  </a:lnTo>
                  <a:close/>
                </a:path>
                <a:path w="18288000" h="381000">
                  <a:moveTo>
                    <a:pt x="11510863" y="342899"/>
                  </a:moveTo>
                  <a:lnTo>
                    <a:pt x="11484909" y="342899"/>
                  </a:lnTo>
                  <a:lnTo>
                    <a:pt x="11491943" y="340359"/>
                  </a:lnTo>
                  <a:lnTo>
                    <a:pt x="11524931" y="340359"/>
                  </a:lnTo>
                  <a:lnTo>
                    <a:pt x="11510863" y="342899"/>
                  </a:lnTo>
                  <a:close/>
                </a:path>
                <a:path w="18288000" h="381000">
                  <a:moveTo>
                    <a:pt x="12231156" y="350690"/>
                  </a:moveTo>
                  <a:lnTo>
                    <a:pt x="12265505" y="342899"/>
                  </a:lnTo>
                  <a:lnTo>
                    <a:pt x="12252440" y="342899"/>
                  </a:lnTo>
                  <a:lnTo>
                    <a:pt x="12184338" y="340359"/>
                  </a:lnTo>
                  <a:lnTo>
                    <a:pt x="12311476" y="340359"/>
                  </a:lnTo>
                  <a:lnTo>
                    <a:pt x="12231156" y="350690"/>
                  </a:lnTo>
                  <a:close/>
                </a:path>
                <a:path w="18288000" h="381000">
                  <a:moveTo>
                    <a:pt x="13635626" y="342899"/>
                  </a:moveTo>
                  <a:lnTo>
                    <a:pt x="13632722" y="342899"/>
                  </a:lnTo>
                  <a:lnTo>
                    <a:pt x="13631876" y="340659"/>
                  </a:lnTo>
                  <a:lnTo>
                    <a:pt x="13631763" y="340359"/>
                  </a:lnTo>
                  <a:lnTo>
                    <a:pt x="13646219" y="340359"/>
                  </a:lnTo>
                  <a:lnTo>
                    <a:pt x="13650855" y="340659"/>
                  </a:lnTo>
                  <a:lnTo>
                    <a:pt x="13635626" y="342899"/>
                  </a:lnTo>
                  <a:close/>
                </a:path>
                <a:path w="18288000" h="381000">
                  <a:moveTo>
                    <a:pt x="13650855" y="340659"/>
                  </a:moveTo>
                  <a:lnTo>
                    <a:pt x="13646219" y="340359"/>
                  </a:lnTo>
                  <a:lnTo>
                    <a:pt x="13652891" y="340359"/>
                  </a:lnTo>
                  <a:lnTo>
                    <a:pt x="13650855" y="340659"/>
                  </a:lnTo>
                  <a:close/>
                </a:path>
                <a:path w="18288000" h="381000">
                  <a:moveTo>
                    <a:pt x="13693491" y="342899"/>
                  </a:moveTo>
                  <a:lnTo>
                    <a:pt x="13685545" y="342899"/>
                  </a:lnTo>
                  <a:lnTo>
                    <a:pt x="13650855" y="340659"/>
                  </a:lnTo>
                  <a:lnTo>
                    <a:pt x="13652891" y="340359"/>
                  </a:lnTo>
                  <a:lnTo>
                    <a:pt x="13704041" y="340359"/>
                  </a:lnTo>
                  <a:lnTo>
                    <a:pt x="13693491" y="342899"/>
                  </a:lnTo>
                  <a:close/>
                </a:path>
                <a:path w="18288000" h="381000">
                  <a:moveTo>
                    <a:pt x="14024789" y="342899"/>
                  </a:moveTo>
                  <a:lnTo>
                    <a:pt x="13853932" y="342899"/>
                  </a:lnTo>
                  <a:lnTo>
                    <a:pt x="13822280" y="340359"/>
                  </a:lnTo>
                  <a:lnTo>
                    <a:pt x="14015459" y="340359"/>
                  </a:lnTo>
                  <a:lnTo>
                    <a:pt x="14024789" y="342899"/>
                  </a:lnTo>
                  <a:close/>
                </a:path>
                <a:path w="18288000" h="381000">
                  <a:moveTo>
                    <a:pt x="14519459" y="342899"/>
                  </a:moveTo>
                  <a:lnTo>
                    <a:pt x="14465425" y="342899"/>
                  </a:lnTo>
                  <a:lnTo>
                    <a:pt x="14523935" y="340359"/>
                  </a:lnTo>
                  <a:lnTo>
                    <a:pt x="14519459" y="342899"/>
                  </a:lnTo>
                  <a:close/>
                </a:path>
                <a:path w="18288000" h="381000">
                  <a:moveTo>
                    <a:pt x="15328968" y="342899"/>
                  </a:moveTo>
                  <a:lnTo>
                    <a:pt x="15326411" y="342899"/>
                  </a:lnTo>
                  <a:lnTo>
                    <a:pt x="15351989" y="340359"/>
                  </a:lnTo>
                  <a:lnTo>
                    <a:pt x="15328968" y="342899"/>
                  </a:lnTo>
                  <a:close/>
                </a:path>
                <a:path w="18288000" h="381000">
                  <a:moveTo>
                    <a:pt x="15588914" y="342899"/>
                  </a:moveTo>
                  <a:lnTo>
                    <a:pt x="15436778" y="342899"/>
                  </a:lnTo>
                  <a:lnTo>
                    <a:pt x="15436214" y="340659"/>
                  </a:lnTo>
                  <a:lnTo>
                    <a:pt x="15436139" y="340359"/>
                  </a:lnTo>
                  <a:lnTo>
                    <a:pt x="15612573" y="340359"/>
                  </a:lnTo>
                  <a:lnTo>
                    <a:pt x="15588914" y="342899"/>
                  </a:lnTo>
                  <a:close/>
                </a:path>
                <a:path w="18288000" h="381000">
                  <a:moveTo>
                    <a:pt x="15704391" y="342899"/>
                  </a:moveTo>
                  <a:lnTo>
                    <a:pt x="15625682" y="342899"/>
                  </a:lnTo>
                  <a:lnTo>
                    <a:pt x="15612573" y="340359"/>
                  </a:lnTo>
                  <a:lnTo>
                    <a:pt x="15687445" y="340359"/>
                  </a:lnTo>
                  <a:lnTo>
                    <a:pt x="15704391" y="342899"/>
                  </a:lnTo>
                  <a:close/>
                </a:path>
                <a:path w="18288000" h="381000">
                  <a:moveTo>
                    <a:pt x="16419416" y="342899"/>
                  </a:moveTo>
                  <a:lnTo>
                    <a:pt x="16370489" y="342899"/>
                  </a:lnTo>
                  <a:lnTo>
                    <a:pt x="16358339" y="340359"/>
                  </a:lnTo>
                  <a:lnTo>
                    <a:pt x="16407266" y="340359"/>
                  </a:lnTo>
                  <a:lnTo>
                    <a:pt x="16419416" y="342899"/>
                  </a:lnTo>
                  <a:close/>
                </a:path>
                <a:path w="18288000" h="381000">
                  <a:moveTo>
                    <a:pt x="16442115" y="343402"/>
                  </a:moveTo>
                  <a:lnTo>
                    <a:pt x="16399004" y="343402"/>
                  </a:lnTo>
                  <a:lnTo>
                    <a:pt x="16396158" y="342899"/>
                  </a:lnTo>
                  <a:lnTo>
                    <a:pt x="16423134" y="342899"/>
                  </a:lnTo>
                  <a:lnTo>
                    <a:pt x="16434325" y="340359"/>
                  </a:lnTo>
                  <a:lnTo>
                    <a:pt x="16442115" y="343402"/>
                  </a:lnTo>
                  <a:close/>
                </a:path>
                <a:path w="18288000" h="381000">
                  <a:moveTo>
                    <a:pt x="16810123" y="346709"/>
                  </a:moveTo>
                  <a:lnTo>
                    <a:pt x="16807747" y="346709"/>
                  </a:lnTo>
                  <a:lnTo>
                    <a:pt x="16784225" y="340359"/>
                  </a:lnTo>
                  <a:lnTo>
                    <a:pt x="16819808" y="340359"/>
                  </a:lnTo>
                  <a:lnTo>
                    <a:pt x="16810123" y="346709"/>
                  </a:lnTo>
                  <a:close/>
                </a:path>
                <a:path w="18288000" h="381000">
                  <a:moveTo>
                    <a:pt x="16959307" y="342899"/>
                  </a:moveTo>
                  <a:lnTo>
                    <a:pt x="16825244" y="342899"/>
                  </a:lnTo>
                  <a:lnTo>
                    <a:pt x="16819808" y="340359"/>
                  </a:lnTo>
                  <a:lnTo>
                    <a:pt x="16955470" y="340359"/>
                  </a:lnTo>
                  <a:lnTo>
                    <a:pt x="16959307" y="342899"/>
                  </a:lnTo>
                  <a:close/>
                </a:path>
                <a:path w="18288000" h="381000">
                  <a:moveTo>
                    <a:pt x="17144586" y="346709"/>
                  </a:moveTo>
                  <a:lnTo>
                    <a:pt x="17141642" y="346709"/>
                  </a:lnTo>
                  <a:lnTo>
                    <a:pt x="17137837" y="340359"/>
                  </a:lnTo>
                  <a:lnTo>
                    <a:pt x="17191213" y="340359"/>
                  </a:lnTo>
                  <a:lnTo>
                    <a:pt x="17187057" y="342899"/>
                  </a:lnTo>
                  <a:lnTo>
                    <a:pt x="17162032" y="342899"/>
                  </a:lnTo>
                  <a:lnTo>
                    <a:pt x="17161930" y="343402"/>
                  </a:lnTo>
                  <a:lnTo>
                    <a:pt x="17144586" y="346709"/>
                  </a:lnTo>
                  <a:close/>
                </a:path>
                <a:path w="18288000" h="381000">
                  <a:moveTo>
                    <a:pt x="284023" y="346709"/>
                  </a:moveTo>
                  <a:lnTo>
                    <a:pt x="274471" y="346709"/>
                  </a:lnTo>
                  <a:lnTo>
                    <a:pt x="200795" y="342899"/>
                  </a:lnTo>
                  <a:lnTo>
                    <a:pt x="210116" y="342899"/>
                  </a:lnTo>
                  <a:lnTo>
                    <a:pt x="210852" y="343402"/>
                  </a:lnTo>
                  <a:lnTo>
                    <a:pt x="282408" y="343402"/>
                  </a:lnTo>
                  <a:lnTo>
                    <a:pt x="284023" y="346709"/>
                  </a:lnTo>
                  <a:close/>
                </a:path>
                <a:path w="18288000" h="381000">
                  <a:moveTo>
                    <a:pt x="282408" y="343402"/>
                  </a:moveTo>
                  <a:lnTo>
                    <a:pt x="210852" y="343402"/>
                  </a:lnTo>
                  <a:lnTo>
                    <a:pt x="210116" y="342899"/>
                  </a:lnTo>
                  <a:lnTo>
                    <a:pt x="282163" y="342899"/>
                  </a:lnTo>
                  <a:lnTo>
                    <a:pt x="282408" y="343402"/>
                  </a:lnTo>
                  <a:close/>
                </a:path>
                <a:path w="18288000" h="381000">
                  <a:moveTo>
                    <a:pt x="302116" y="350396"/>
                  </a:moveTo>
                  <a:lnTo>
                    <a:pt x="299950" y="350396"/>
                  </a:lnTo>
                  <a:lnTo>
                    <a:pt x="293871" y="342899"/>
                  </a:lnTo>
                  <a:lnTo>
                    <a:pt x="349271" y="342899"/>
                  </a:lnTo>
                  <a:lnTo>
                    <a:pt x="316494" y="347979"/>
                  </a:lnTo>
                  <a:lnTo>
                    <a:pt x="302116" y="350396"/>
                  </a:lnTo>
                  <a:close/>
                </a:path>
                <a:path w="18288000" h="381000">
                  <a:moveTo>
                    <a:pt x="5326715" y="346709"/>
                  </a:moveTo>
                  <a:lnTo>
                    <a:pt x="5271906" y="346709"/>
                  </a:lnTo>
                  <a:lnTo>
                    <a:pt x="5274883" y="342899"/>
                  </a:lnTo>
                  <a:lnTo>
                    <a:pt x="5334901" y="342899"/>
                  </a:lnTo>
                  <a:lnTo>
                    <a:pt x="5326715" y="346709"/>
                  </a:lnTo>
                  <a:close/>
                </a:path>
                <a:path w="18288000" h="381000">
                  <a:moveTo>
                    <a:pt x="5465042" y="346709"/>
                  </a:moveTo>
                  <a:lnTo>
                    <a:pt x="5440598" y="346709"/>
                  </a:lnTo>
                  <a:lnTo>
                    <a:pt x="5404876" y="342899"/>
                  </a:lnTo>
                  <a:lnTo>
                    <a:pt x="5454252" y="342899"/>
                  </a:lnTo>
                  <a:lnTo>
                    <a:pt x="5465042" y="346709"/>
                  </a:lnTo>
                  <a:close/>
                </a:path>
                <a:path w="18288000" h="381000">
                  <a:moveTo>
                    <a:pt x="5512119" y="346709"/>
                  </a:moveTo>
                  <a:lnTo>
                    <a:pt x="5507318" y="346709"/>
                  </a:lnTo>
                  <a:lnTo>
                    <a:pt x="5471596" y="342899"/>
                  </a:lnTo>
                  <a:lnTo>
                    <a:pt x="5509613" y="342899"/>
                  </a:lnTo>
                  <a:lnTo>
                    <a:pt x="5512440" y="343402"/>
                  </a:lnTo>
                  <a:lnTo>
                    <a:pt x="5512243" y="345439"/>
                  </a:lnTo>
                  <a:lnTo>
                    <a:pt x="5512119" y="346709"/>
                  </a:lnTo>
                  <a:close/>
                </a:path>
                <a:path w="18288000" h="381000">
                  <a:moveTo>
                    <a:pt x="5512442" y="343402"/>
                  </a:moveTo>
                  <a:lnTo>
                    <a:pt x="5509613" y="342899"/>
                  </a:lnTo>
                  <a:lnTo>
                    <a:pt x="5512491" y="342899"/>
                  </a:lnTo>
                  <a:lnTo>
                    <a:pt x="5512442" y="343402"/>
                  </a:lnTo>
                  <a:close/>
                </a:path>
                <a:path w="18288000" h="381000">
                  <a:moveTo>
                    <a:pt x="5988592" y="346709"/>
                  </a:moveTo>
                  <a:lnTo>
                    <a:pt x="5934443" y="346709"/>
                  </a:lnTo>
                  <a:lnTo>
                    <a:pt x="5999971" y="342899"/>
                  </a:lnTo>
                  <a:lnTo>
                    <a:pt x="5998639" y="342899"/>
                  </a:lnTo>
                  <a:lnTo>
                    <a:pt x="5988592" y="346709"/>
                  </a:lnTo>
                  <a:close/>
                </a:path>
                <a:path w="18288000" h="381000">
                  <a:moveTo>
                    <a:pt x="8571104" y="346709"/>
                  </a:moveTo>
                  <a:lnTo>
                    <a:pt x="8447328" y="346709"/>
                  </a:lnTo>
                  <a:lnTo>
                    <a:pt x="8441746" y="342899"/>
                  </a:lnTo>
                  <a:lnTo>
                    <a:pt x="8565937" y="342899"/>
                  </a:lnTo>
                  <a:lnTo>
                    <a:pt x="8568440" y="343402"/>
                  </a:lnTo>
                  <a:lnTo>
                    <a:pt x="8570112" y="345439"/>
                  </a:lnTo>
                  <a:lnTo>
                    <a:pt x="8571104" y="346709"/>
                  </a:lnTo>
                  <a:close/>
                </a:path>
                <a:path w="18288000" h="381000">
                  <a:moveTo>
                    <a:pt x="8568520" y="343402"/>
                  </a:moveTo>
                  <a:lnTo>
                    <a:pt x="8565937" y="342899"/>
                  </a:lnTo>
                  <a:lnTo>
                    <a:pt x="8568128" y="342899"/>
                  </a:lnTo>
                  <a:lnTo>
                    <a:pt x="8568520" y="343402"/>
                  </a:lnTo>
                  <a:close/>
                </a:path>
                <a:path w="18288000" h="381000">
                  <a:moveTo>
                    <a:pt x="8861170" y="354220"/>
                  </a:moveTo>
                  <a:lnTo>
                    <a:pt x="8831276" y="354220"/>
                  </a:lnTo>
                  <a:lnTo>
                    <a:pt x="8791841" y="350396"/>
                  </a:lnTo>
                  <a:lnTo>
                    <a:pt x="8795864" y="350396"/>
                  </a:lnTo>
                  <a:lnTo>
                    <a:pt x="8807263" y="342899"/>
                  </a:lnTo>
                  <a:lnTo>
                    <a:pt x="8863546" y="342899"/>
                  </a:lnTo>
                  <a:lnTo>
                    <a:pt x="8868040" y="343402"/>
                  </a:lnTo>
                  <a:lnTo>
                    <a:pt x="8863853" y="346709"/>
                  </a:lnTo>
                  <a:lnTo>
                    <a:pt x="8839510" y="346709"/>
                  </a:lnTo>
                  <a:lnTo>
                    <a:pt x="8861170" y="354220"/>
                  </a:lnTo>
                  <a:close/>
                </a:path>
                <a:path w="18288000" h="381000">
                  <a:moveTo>
                    <a:pt x="8868053" y="343402"/>
                  </a:moveTo>
                  <a:lnTo>
                    <a:pt x="8863546" y="342899"/>
                  </a:lnTo>
                  <a:lnTo>
                    <a:pt x="8868691" y="342899"/>
                  </a:lnTo>
                  <a:lnTo>
                    <a:pt x="8868053" y="343402"/>
                  </a:lnTo>
                  <a:close/>
                </a:path>
                <a:path w="18288000" h="381000">
                  <a:moveTo>
                    <a:pt x="8927523" y="358128"/>
                  </a:moveTo>
                  <a:lnTo>
                    <a:pt x="8947108" y="350396"/>
                  </a:lnTo>
                  <a:lnTo>
                    <a:pt x="8941876" y="350396"/>
                  </a:lnTo>
                  <a:lnTo>
                    <a:pt x="8908975" y="347979"/>
                  </a:lnTo>
                  <a:lnTo>
                    <a:pt x="8868053" y="343402"/>
                  </a:lnTo>
                  <a:lnTo>
                    <a:pt x="8868691" y="342899"/>
                  </a:lnTo>
                  <a:lnTo>
                    <a:pt x="9058754" y="342899"/>
                  </a:lnTo>
                  <a:lnTo>
                    <a:pt x="9056055" y="343402"/>
                  </a:lnTo>
                  <a:lnTo>
                    <a:pt x="9020625" y="346709"/>
                  </a:lnTo>
                  <a:lnTo>
                    <a:pt x="9005533" y="346709"/>
                  </a:lnTo>
                  <a:lnTo>
                    <a:pt x="8927523" y="358128"/>
                  </a:lnTo>
                  <a:close/>
                </a:path>
                <a:path w="18288000" h="381000">
                  <a:moveTo>
                    <a:pt x="9056158" y="343402"/>
                  </a:moveTo>
                  <a:lnTo>
                    <a:pt x="9058754" y="342899"/>
                  </a:lnTo>
                  <a:lnTo>
                    <a:pt x="9061556" y="342899"/>
                  </a:lnTo>
                  <a:lnTo>
                    <a:pt x="9056158" y="343402"/>
                  </a:lnTo>
                  <a:close/>
                </a:path>
                <a:path w="18288000" h="381000">
                  <a:moveTo>
                    <a:pt x="9039867" y="350396"/>
                  </a:moveTo>
                  <a:lnTo>
                    <a:pt x="9013960" y="350396"/>
                  </a:lnTo>
                  <a:lnTo>
                    <a:pt x="9016635" y="346709"/>
                  </a:lnTo>
                  <a:lnTo>
                    <a:pt x="9038289" y="346709"/>
                  </a:lnTo>
                  <a:lnTo>
                    <a:pt x="9056158" y="343402"/>
                  </a:lnTo>
                  <a:lnTo>
                    <a:pt x="9061556" y="342899"/>
                  </a:lnTo>
                  <a:lnTo>
                    <a:pt x="9072731" y="342899"/>
                  </a:lnTo>
                  <a:lnTo>
                    <a:pt x="9077034" y="343402"/>
                  </a:lnTo>
                  <a:lnTo>
                    <a:pt x="9077197" y="343402"/>
                  </a:lnTo>
                  <a:lnTo>
                    <a:pt x="9039867" y="350396"/>
                  </a:lnTo>
                  <a:close/>
                </a:path>
                <a:path w="18288000" h="381000">
                  <a:moveTo>
                    <a:pt x="9428718" y="346709"/>
                  </a:moveTo>
                  <a:lnTo>
                    <a:pt x="9105359" y="346709"/>
                  </a:lnTo>
                  <a:lnTo>
                    <a:pt x="9072731" y="342899"/>
                  </a:lnTo>
                  <a:lnTo>
                    <a:pt x="9079879" y="342899"/>
                  </a:lnTo>
                  <a:lnTo>
                    <a:pt x="9077197" y="343402"/>
                  </a:lnTo>
                  <a:lnTo>
                    <a:pt x="9449714" y="343402"/>
                  </a:lnTo>
                  <a:lnTo>
                    <a:pt x="9428718" y="346709"/>
                  </a:lnTo>
                  <a:close/>
                </a:path>
                <a:path w="18288000" h="381000">
                  <a:moveTo>
                    <a:pt x="9449593" y="343402"/>
                  </a:moveTo>
                  <a:lnTo>
                    <a:pt x="9077197" y="343402"/>
                  </a:lnTo>
                  <a:lnTo>
                    <a:pt x="9079879" y="342899"/>
                  </a:lnTo>
                  <a:lnTo>
                    <a:pt x="9447913" y="342899"/>
                  </a:lnTo>
                  <a:lnTo>
                    <a:pt x="9449593" y="343402"/>
                  </a:lnTo>
                  <a:close/>
                </a:path>
                <a:path w="18288000" h="381000">
                  <a:moveTo>
                    <a:pt x="9449714" y="343402"/>
                  </a:moveTo>
                  <a:lnTo>
                    <a:pt x="9447913" y="342899"/>
                  </a:lnTo>
                  <a:lnTo>
                    <a:pt x="9452904" y="342899"/>
                  </a:lnTo>
                  <a:lnTo>
                    <a:pt x="9449714" y="343402"/>
                  </a:lnTo>
                  <a:close/>
                </a:path>
                <a:path w="18288000" h="381000">
                  <a:moveTo>
                    <a:pt x="9474113" y="350396"/>
                  </a:moveTo>
                  <a:lnTo>
                    <a:pt x="9472989" y="350396"/>
                  </a:lnTo>
                  <a:lnTo>
                    <a:pt x="9449714" y="343402"/>
                  </a:lnTo>
                  <a:lnTo>
                    <a:pt x="9452904" y="342899"/>
                  </a:lnTo>
                  <a:lnTo>
                    <a:pt x="9459576" y="342899"/>
                  </a:lnTo>
                  <a:lnTo>
                    <a:pt x="9472919" y="346709"/>
                  </a:lnTo>
                  <a:lnTo>
                    <a:pt x="9474779" y="346709"/>
                  </a:lnTo>
                  <a:lnTo>
                    <a:pt x="9474113" y="350396"/>
                  </a:lnTo>
                  <a:close/>
                </a:path>
                <a:path w="18288000" h="381000">
                  <a:moveTo>
                    <a:pt x="9922188" y="369569"/>
                  </a:moveTo>
                  <a:lnTo>
                    <a:pt x="9904768" y="369569"/>
                  </a:lnTo>
                  <a:lnTo>
                    <a:pt x="9895501" y="365759"/>
                  </a:lnTo>
                  <a:lnTo>
                    <a:pt x="9897842" y="361826"/>
                  </a:lnTo>
                  <a:lnTo>
                    <a:pt x="9928644" y="361826"/>
                  </a:lnTo>
                  <a:lnTo>
                    <a:pt x="9937641" y="350396"/>
                  </a:lnTo>
                  <a:lnTo>
                    <a:pt x="9927140" y="350396"/>
                  </a:lnTo>
                  <a:lnTo>
                    <a:pt x="9947657" y="342899"/>
                  </a:lnTo>
                  <a:lnTo>
                    <a:pt x="10027051" y="342899"/>
                  </a:lnTo>
                  <a:lnTo>
                    <a:pt x="10028197" y="343402"/>
                  </a:lnTo>
                  <a:lnTo>
                    <a:pt x="9956429" y="354220"/>
                  </a:lnTo>
                  <a:lnTo>
                    <a:pt x="9949166" y="354220"/>
                  </a:lnTo>
                  <a:lnTo>
                    <a:pt x="9971269" y="358128"/>
                  </a:lnTo>
                  <a:lnTo>
                    <a:pt x="9981832" y="358128"/>
                  </a:lnTo>
                  <a:lnTo>
                    <a:pt x="9898836" y="365759"/>
                  </a:lnTo>
                  <a:lnTo>
                    <a:pt x="9922188" y="369569"/>
                  </a:lnTo>
                  <a:close/>
                </a:path>
                <a:path w="18288000" h="381000">
                  <a:moveTo>
                    <a:pt x="10028321" y="343402"/>
                  </a:moveTo>
                  <a:lnTo>
                    <a:pt x="10027051" y="342899"/>
                  </a:lnTo>
                  <a:lnTo>
                    <a:pt x="10031661" y="342899"/>
                  </a:lnTo>
                  <a:lnTo>
                    <a:pt x="10028321" y="343402"/>
                  </a:lnTo>
                  <a:close/>
                </a:path>
                <a:path w="18288000" h="381000">
                  <a:moveTo>
                    <a:pt x="10162948" y="354220"/>
                  </a:moveTo>
                  <a:lnTo>
                    <a:pt x="10120138" y="354220"/>
                  </a:lnTo>
                  <a:lnTo>
                    <a:pt x="10037461" y="350396"/>
                  </a:lnTo>
                  <a:lnTo>
                    <a:pt x="10044149" y="350396"/>
                  </a:lnTo>
                  <a:lnTo>
                    <a:pt x="10032844" y="345439"/>
                  </a:lnTo>
                  <a:lnTo>
                    <a:pt x="10028321" y="343402"/>
                  </a:lnTo>
                  <a:lnTo>
                    <a:pt x="10031661" y="342899"/>
                  </a:lnTo>
                  <a:lnTo>
                    <a:pt x="10209997" y="342899"/>
                  </a:lnTo>
                  <a:lnTo>
                    <a:pt x="10197903" y="346709"/>
                  </a:lnTo>
                  <a:lnTo>
                    <a:pt x="10165518" y="346709"/>
                  </a:lnTo>
                  <a:lnTo>
                    <a:pt x="10162948" y="354220"/>
                  </a:lnTo>
                  <a:close/>
                </a:path>
                <a:path w="18288000" h="381000">
                  <a:moveTo>
                    <a:pt x="10309162" y="346709"/>
                  </a:moveTo>
                  <a:lnTo>
                    <a:pt x="10241776" y="346709"/>
                  </a:lnTo>
                  <a:lnTo>
                    <a:pt x="10245125" y="342899"/>
                  </a:lnTo>
                  <a:lnTo>
                    <a:pt x="10314744" y="342899"/>
                  </a:lnTo>
                  <a:lnTo>
                    <a:pt x="10309162" y="346709"/>
                  </a:lnTo>
                  <a:close/>
                </a:path>
                <a:path w="18288000" h="381000">
                  <a:moveTo>
                    <a:pt x="10555777" y="347173"/>
                  </a:moveTo>
                  <a:lnTo>
                    <a:pt x="10515348" y="347173"/>
                  </a:lnTo>
                  <a:lnTo>
                    <a:pt x="10516238" y="346709"/>
                  </a:lnTo>
                  <a:lnTo>
                    <a:pt x="10486157" y="346709"/>
                  </a:lnTo>
                  <a:lnTo>
                    <a:pt x="10448574" y="342899"/>
                  </a:lnTo>
                  <a:lnTo>
                    <a:pt x="10551013" y="342899"/>
                  </a:lnTo>
                  <a:lnTo>
                    <a:pt x="10555777" y="347173"/>
                  </a:lnTo>
                  <a:close/>
                </a:path>
                <a:path w="18288000" h="381000">
                  <a:moveTo>
                    <a:pt x="11152853" y="350396"/>
                  </a:moveTo>
                  <a:lnTo>
                    <a:pt x="11082273" y="350396"/>
                  </a:lnTo>
                  <a:lnTo>
                    <a:pt x="11114948" y="342899"/>
                  </a:lnTo>
                  <a:lnTo>
                    <a:pt x="11145634" y="342899"/>
                  </a:lnTo>
                  <a:lnTo>
                    <a:pt x="11152853" y="350396"/>
                  </a:lnTo>
                  <a:close/>
                </a:path>
                <a:path w="18288000" h="381000">
                  <a:moveTo>
                    <a:pt x="11522533" y="346709"/>
                  </a:moveTo>
                  <a:lnTo>
                    <a:pt x="11517831" y="346709"/>
                  </a:lnTo>
                  <a:lnTo>
                    <a:pt x="11478389" y="342899"/>
                  </a:lnTo>
                  <a:lnTo>
                    <a:pt x="11518441" y="342899"/>
                  </a:lnTo>
                  <a:lnTo>
                    <a:pt x="11522533" y="346709"/>
                  </a:lnTo>
                  <a:close/>
                </a:path>
                <a:path w="18288000" h="381000">
                  <a:moveTo>
                    <a:pt x="12685268" y="346709"/>
                  </a:moveTo>
                  <a:lnTo>
                    <a:pt x="12322521" y="346709"/>
                  </a:lnTo>
                  <a:lnTo>
                    <a:pt x="12319171" y="342899"/>
                  </a:lnTo>
                  <a:lnTo>
                    <a:pt x="12655873" y="342899"/>
                  </a:lnTo>
                  <a:lnTo>
                    <a:pt x="12685268" y="346709"/>
                  </a:lnTo>
                  <a:close/>
                </a:path>
                <a:path w="18288000" h="381000">
                  <a:moveTo>
                    <a:pt x="13398033" y="350396"/>
                  </a:moveTo>
                  <a:lnTo>
                    <a:pt x="12687004" y="350396"/>
                  </a:lnTo>
                  <a:lnTo>
                    <a:pt x="12688067" y="343402"/>
                  </a:lnTo>
                  <a:lnTo>
                    <a:pt x="12688144" y="342899"/>
                  </a:lnTo>
                  <a:lnTo>
                    <a:pt x="13365732" y="342899"/>
                  </a:lnTo>
                  <a:lnTo>
                    <a:pt x="13368966" y="343402"/>
                  </a:lnTo>
                  <a:lnTo>
                    <a:pt x="13398033" y="350396"/>
                  </a:lnTo>
                  <a:close/>
                </a:path>
                <a:path w="18288000" h="381000">
                  <a:moveTo>
                    <a:pt x="13368966" y="343402"/>
                  </a:moveTo>
                  <a:lnTo>
                    <a:pt x="13365732" y="342899"/>
                  </a:lnTo>
                  <a:lnTo>
                    <a:pt x="13366878" y="342899"/>
                  </a:lnTo>
                  <a:lnTo>
                    <a:pt x="13368966" y="343402"/>
                  </a:lnTo>
                  <a:close/>
                </a:path>
                <a:path w="18288000" h="381000">
                  <a:moveTo>
                    <a:pt x="13874187" y="350690"/>
                  </a:moveTo>
                  <a:lnTo>
                    <a:pt x="13835367" y="350690"/>
                  </a:lnTo>
                  <a:lnTo>
                    <a:pt x="13833853" y="350396"/>
                  </a:lnTo>
                  <a:lnTo>
                    <a:pt x="13826718" y="350396"/>
                  </a:lnTo>
                  <a:lnTo>
                    <a:pt x="13861292" y="342899"/>
                  </a:lnTo>
                  <a:lnTo>
                    <a:pt x="13924327" y="342899"/>
                  </a:lnTo>
                  <a:lnTo>
                    <a:pt x="13924572" y="343402"/>
                  </a:lnTo>
                  <a:lnTo>
                    <a:pt x="13924823" y="343402"/>
                  </a:lnTo>
                  <a:lnTo>
                    <a:pt x="13882829" y="346709"/>
                  </a:lnTo>
                  <a:lnTo>
                    <a:pt x="13876716" y="346709"/>
                  </a:lnTo>
                  <a:lnTo>
                    <a:pt x="13874187" y="350690"/>
                  </a:lnTo>
                  <a:close/>
                </a:path>
                <a:path w="18288000" h="381000">
                  <a:moveTo>
                    <a:pt x="14027765" y="346709"/>
                  </a:moveTo>
                  <a:lnTo>
                    <a:pt x="13926187" y="346709"/>
                  </a:lnTo>
                  <a:lnTo>
                    <a:pt x="13924327" y="342899"/>
                  </a:lnTo>
                  <a:lnTo>
                    <a:pt x="13931203" y="342899"/>
                  </a:lnTo>
                  <a:lnTo>
                    <a:pt x="13924823" y="343402"/>
                  </a:lnTo>
                  <a:lnTo>
                    <a:pt x="14026267" y="343402"/>
                  </a:lnTo>
                  <a:lnTo>
                    <a:pt x="14027765" y="346709"/>
                  </a:lnTo>
                  <a:close/>
                </a:path>
                <a:path w="18288000" h="381000">
                  <a:moveTo>
                    <a:pt x="14026267" y="343402"/>
                  </a:moveTo>
                  <a:lnTo>
                    <a:pt x="13924823" y="343402"/>
                  </a:lnTo>
                  <a:lnTo>
                    <a:pt x="13931203" y="342899"/>
                  </a:lnTo>
                  <a:lnTo>
                    <a:pt x="14026039" y="342899"/>
                  </a:lnTo>
                  <a:lnTo>
                    <a:pt x="14026267" y="343402"/>
                  </a:lnTo>
                  <a:close/>
                </a:path>
                <a:path w="18288000" h="381000">
                  <a:moveTo>
                    <a:pt x="14094286" y="350396"/>
                  </a:moveTo>
                  <a:lnTo>
                    <a:pt x="14091406" y="350396"/>
                  </a:lnTo>
                  <a:lnTo>
                    <a:pt x="14074689" y="342899"/>
                  </a:lnTo>
                  <a:lnTo>
                    <a:pt x="14098454" y="342899"/>
                  </a:lnTo>
                  <a:lnTo>
                    <a:pt x="14114454" y="346709"/>
                  </a:lnTo>
                  <a:lnTo>
                    <a:pt x="14119849" y="346709"/>
                  </a:lnTo>
                  <a:lnTo>
                    <a:pt x="14094286" y="350396"/>
                  </a:lnTo>
                  <a:close/>
                </a:path>
                <a:path w="18288000" h="381000">
                  <a:moveTo>
                    <a:pt x="14190762" y="346709"/>
                  </a:moveTo>
                  <a:lnTo>
                    <a:pt x="14167165" y="346709"/>
                  </a:lnTo>
                  <a:lnTo>
                    <a:pt x="14171258" y="342899"/>
                  </a:lnTo>
                  <a:lnTo>
                    <a:pt x="14185552" y="342899"/>
                  </a:lnTo>
                  <a:lnTo>
                    <a:pt x="14190762" y="346709"/>
                  </a:lnTo>
                  <a:close/>
                </a:path>
                <a:path w="18288000" h="381000">
                  <a:moveTo>
                    <a:pt x="14308391" y="354220"/>
                  </a:moveTo>
                  <a:lnTo>
                    <a:pt x="14300082" y="354220"/>
                  </a:lnTo>
                  <a:lnTo>
                    <a:pt x="14309422" y="350396"/>
                  </a:lnTo>
                  <a:lnTo>
                    <a:pt x="14307596" y="350396"/>
                  </a:lnTo>
                  <a:lnTo>
                    <a:pt x="14284420" y="342899"/>
                  </a:lnTo>
                  <a:lnTo>
                    <a:pt x="14312852" y="342899"/>
                  </a:lnTo>
                  <a:lnTo>
                    <a:pt x="14338528" y="346709"/>
                  </a:lnTo>
                  <a:lnTo>
                    <a:pt x="14344368" y="346709"/>
                  </a:lnTo>
                  <a:lnTo>
                    <a:pt x="14308391" y="354220"/>
                  </a:lnTo>
                  <a:close/>
                </a:path>
                <a:path w="18288000" h="381000">
                  <a:moveTo>
                    <a:pt x="14367856" y="350396"/>
                  </a:moveTo>
                  <a:lnTo>
                    <a:pt x="14365703" y="350396"/>
                  </a:lnTo>
                  <a:lnTo>
                    <a:pt x="14401417" y="342899"/>
                  </a:lnTo>
                  <a:lnTo>
                    <a:pt x="14454101" y="342899"/>
                  </a:lnTo>
                  <a:lnTo>
                    <a:pt x="14367856" y="350396"/>
                  </a:lnTo>
                  <a:close/>
                </a:path>
                <a:path w="18288000" h="381000">
                  <a:moveTo>
                    <a:pt x="15337431" y="346709"/>
                  </a:moveTo>
                  <a:lnTo>
                    <a:pt x="14457709" y="346709"/>
                  </a:lnTo>
                  <a:lnTo>
                    <a:pt x="14455849" y="342899"/>
                  </a:lnTo>
                  <a:lnTo>
                    <a:pt x="15319943" y="342899"/>
                  </a:lnTo>
                  <a:lnTo>
                    <a:pt x="15337431" y="346709"/>
                  </a:lnTo>
                  <a:close/>
                </a:path>
                <a:path w="18288000" h="381000">
                  <a:moveTo>
                    <a:pt x="15588357" y="346709"/>
                  </a:moveTo>
                  <a:lnTo>
                    <a:pt x="15469960" y="346709"/>
                  </a:lnTo>
                  <a:lnTo>
                    <a:pt x="15431633" y="342899"/>
                  </a:lnTo>
                  <a:lnTo>
                    <a:pt x="15584635" y="342899"/>
                  </a:lnTo>
                  <a:lnTo>
                    <a:pt x="15588357" y="346709"/>
                  </a:lnTo>
                  <a:close/>
                </a:path>
                <a:path w="18288000" h="381000">
                  <a:moveTo>
                    <a:pt x="15674641" y="346709"/>
                  </a:moveTo>
                  <a:lnTo>
                    <a:pt x="15614603" y="346709"/>
                  </a:lnTo>
                  <a:lnTo>
                    <a:pt x="15629859" y="342899"/>
                  </a:lnTo>
                  <a:lnTo>
                    <a:pt x="15650826" y="342899"/>
                  </a:lnTo>
                  <a:lnTo>
                    <a:pt x="15674641" y="346709"/>
                  </a:lnTo>
                  <a:close/>
                </a:path>
                <a:path w="18288000" h="381000">
                  <a:moveTo>
                    <a:pt x="16417739" y="346709"/>
                  </a:moveTo>
                  <a:lnTo>
                    <a:pt x="16357971" y="346709"/>
                  </a:lnTo>
                  <a:lnTo>
                    <a:pt x="16374716" y="342899"/>
                  </a:lnTo>
                  <a:lnTo>
                    <a:pt x="16391879" y="342899"/>
                  </a:lnTo>
                  <a:lnTo>
                    <a:pt x="16398848" y="343402"/>
                  </a:lnTo>
                  <a:lnTo>
                    <a:pt x="16399004" y="343402"/>
                  </a:lnTo>
                  <a:lnTo>
                    <a:pt x="16417739" y="346709"/>
                  </a:lnTo>
                  <a:close/>
                </a:path>
                <a:path w="18288000" h="381000">
                  <a:moveTo>
                    <a:pt x="16450583" y="346709"/>
                  </a:moveTo>
                  <a:lnTo>
                    <a:pt x="16444718" y="346709"/>
                  </a:lnTo>
                  <a:lnTo>
                    <a:pt x="16391879" y="342899"/>
                  </a:lnTo>
                  <a:lnTo>
                    <a:pt x="16396158" y="342899"/>
                  </a:lnTo>
                  <a:lnTo>
                    <a:pt x="16399004" y="343402"/>
                  </a:lnTo>
                  <a:lnTo>
                    <a:pt x="16442115" y="343402"/>
                  </a:lnTo>
                  <a:lnTo>
                    <a:pt x="16450583" y="346709"/>
                  </a:lnTo>
                  <a:close/>
                </a:path>
                <a:path w="18288000" h="381000">
                  <a:moveTo>
                    <a:pt x="16919108" y="354220"/>
                  </a:moveTo>
                  <a:lnTo>
                    <a:pt x="16915364" y="354220"/>
                  </a:lnTo>
                  <a:lnTo>
                    <a:pt x="16909309" y="351789"/>
                  </a:lnTo>
                  <a:lnTo>
                    <a:pt x="16906012" y="350396"/>
                  </a:lnTo>
                  <a:lnTo>
                    <a:pt x="16906149" y="350396"/>
                  </a:lnTo>
                  <a:lnTo>
                    <a:pt x="16903102" y="347979"/>
                  </a:lnTo>
                  <a:lnTo>
                    <a:pt x="16902132" y="347173"/>
                  </a:lnTo>
                  <a:lnTo>
                    <a:pt x="16904273" y="346709"/>
                  </a:lnTo>
                  <a:lnTo>
                    <a:pt x="16824505" y="346709"/>
                  </a:lnTo>
                  <a:lnTo>
                    <a:pt x="16826365" y="342899"/>
                  </a:lnTo>
                  <a:lnTo>
                    <a:pt x="16961887" y="342899"/>
                  </a:lnTo>
                  <a:lnTo>
                    <a:pt x="16919108" y="354220"/>
                  </a:lnTo>
                  <a:close/>
                </a:path>
                <a:path w="18288000" h="381000">
                  <a:moveTo>
                    <a:pt x="17010705" y="350396"/>
                  </a:moveTo>
                  <a:lnTo>
                    <a:pt x="17004604" y="350396"/>
                  </a:lnTo>
                  <a:lnTo>
                    <a:pt x="16972069" y="346709"/>
                  </a:lnTo>
                  <a:lnTo>
                    <a:pt x="16975881" y="346709"/>
                  </a:lnTo>
                  <a:lnTo>
                    <a:pt x="16973276" y="342899"/>
                  </a:lnTo>
                  <a:lnTo>
                    <a:pt x="17036920" y="342899"/>
                  </a:lnTo>
                  <a:lnTo>
                    <a:pt x="17010705" y="350396"/>
                  </a:lnTo>
                  <a:close/>
                </a:path>
                <a:path w="18288000" h="381000">
                  <a:moveTo>
                    <a:pt x="17058914" y="346709"/>
                  </a:moveTo>
                  <a:lnTo>
                    <a:pt x="17055253" y="346709"/>
                  </a:lnTo>
                  <a:lnTo>
                    <a:pt x="17047451" y="342899"/>
                  </a:lnTo>
                  <a:lnTo>
                    <a:pt x="17078636" y="342899"/>
                  </a:lnTo>
                  <a:lnTo>
                    <a:pt x="17058914" y="346709"/>
                  </a:lnTo>
                  <a:close/>
                </a:path>
                <a:path w="18288000" h="381000">
                  <a:moveTo>
                    <a:pt x="17162030" y="343402"/>
                  </a:moveTo>
                  <a:lnTo>
                    <a:pt x="17162032" y="342899"/>
                  </a:lnTo>
                  <a:lnTo>
                    <a:pt x="17164680" y="342899"/>
                  </a:lnTo>
                  <a:lnTo>
                    <a:pt x="17162030" y="343402"/>
                  </a:lnTo>
                  <a:close/>
                </a:path>
                <a:path w="18288000" h="381000">
                  <a:moveTo>
                    <a:pt x="17199779" y="350396"/>
                  </a:moveTo>
                  <a:lnTo>
                    <a:pt x="17160512" y="350396"/>
                  </a:lnTo>
                  <a:lnTo>
                    <a:pt x="17161517" y="345439"/>
                  </a:lnTo>
                  <a:lnTo>
                    <a:pt x="17162030" y="343402"/>
                  </a:lnTo>
                  <a:lnTo>
                    <a:pt x="17164680" y="342899"/>
                  </a:lnTo>
                  <a:lnTo>
                    <a:pt x="17177379" y="342899"/>
                  </a:lnTo>
                  <a:lnTo>
                    <a:pt x="17243241" y="346709"/>
                  </a:lnTo>
                  <a:lnTo>
                    <a:pt x="17224425" y="346709"/>
                  </a:lnTo>
                  <a:lnTo>
                    <a:pt x="17223111" y="347173"/>
                  </a:lnTo>
                  <a:lnTo>
                    <a:pt x="17199779" y="350396"/>
                  </a:lnTo>
                  <a:close/>
                </a:path>
                <a:path w="18288000" h="381000">
                  <a:moveTo>
                    <a:pt x="17671299" y="350396"/>
                  </a:moveTo>
                  <a:lnTo>
                    <a:pt x="17647234" y="350396"/>
                  </a:lnTo>
                  <a:lnTo>
                    <a:pt x="17620500" y="342899"/>
                  </a:lnTo>
                  <a:lnTo>
                    <a:pt x="17664460" y="342899"/>
                  </a:lnTo>
                  <a:lnTo>
                    <a:pt x="17671299" y="350396"/>
                  </a:lnTo>
                  <a:close/>
                </a:path>
                <a:path w="18288000" h="381000">
                  <a:moveTo>
                    <a:pt x="156823" y="354220"/>
                  </a:moveTo>
                  <a:lnTo>
                    <a:pt x="151365" y="354220"/>
                  </a:lnTo>
                  <a:lnTo>
                    <a:pt x="144435" y="346709"/>
                  </a:lnTo>
                  <a:lnTo>
                    <a:pt x="220749" y="346709"/>
                  </a:lnTo>
                  <a:lnTo>
                    <a:pt x="156823" y="354220"/>
                  </a:lnTo>
                  <a:close/>
                </a:path>
                <a:path w="18288000" h="381000">
                  <a:moveTo>
                    <a:pt x="3318986" y="354220"/>
                  </a:moveTo>
                  <a:lnTo>
                    <a:pt x="3315625" y="354220"/>
                  </a:lnTo>
                  <a:lnTo>
                    <a:pt x="3313895" y="350396"/>
                  </a:lnTo>
                  <a:lnTo>
                    <a:pt x="3315955" y="350396"/>
                  </a:lnTo>
                  <a:lnTo>
                    <a:pt x="3338419" y="346709"/>
                  </a:lnTo>
                  <a:lnTo>
                    <a:pt x="3354375" y="346709"/>
                  </a:lnTo>
                  <a:lnTo>
                    <a:pt x="3356141" y="347173"/>
                  </a:lnTo>
                  <a:lnTo>
                    <a:pt x="3356536" y="347173"/>
                  </a:lnTo>
                  <a:lnTo>
                    <a:pt x="3318986" y="354220"/>
                  </a:lnTo>
                  <a:close/>
                </a:path>
                <a:path w="18288000" h="381000">
                  <a:moveTo>
                    <a:pt x="3386009" y="354220"/>
                  </a:moveTo>
                  <a:lnTo>
                    <a:pt x="3383011" y="354220"/>
                  </a:lnTo>
                  <a:lnTo>
                    <a:pt x="3354375" y="346709"/>
                  </a:lnTo>
                  <a:lnTo>
                    <a:pt x="3359003" y="346709"/>
                  </a:lnTo>
                  <a:lnTo>
                    <a:pt x="3356536" y="347173"/>
                  </a:lnTo>
                  <a:lnTo>
                    <a:pt x="3395654" y="347173"/>
                  </a:lnTo>
                  <a:lnTo>
                    <a:pt x="3386009" y="354220"/>
                  </a:lnTo>
                  <a:close/>
                </a:path>
                <a:path w="18288000" h="381000">
                  <a:moveTo>
                    <a:pt x="3395557" y="347173"/>
                  </a:moveTo>
                  <a:lnTo>
                    <a:pt x="3356536" y="347173"/>
                  </a:lnTo>
                  <a:lnTo>
                    <a:pt x="3359003" y="346709"/>
                  </a:lnTo>
                  <a:lnTo>
                    <a:pt x="3393368" y="346709"/>
                  </a:lnTo>
                  <a:lnTo>
                    <a:pt x="3395557" y="347173"/>
                  </a:lnTo>
                  <a:close/>
                </a:path>
                <a:path w="18288000" h="381000">
                  <a:moveTo>
                    <a:pt x="3395654" y="347173"/>
                  </a:moveTo>
                  <a:lnTo>
                    <a:pt x="3393368" y="346709"/>
                  </a:lnTo>
                  <a:lnTo>
                    <a:pt x="3396288" y="346709"/>
                  </a:lnTo>
                  <a:lnTo>
                    <a:pt x="3395654" y="347173"/>
                  </a:lnTo>
                  <a:close/>
                </a:path>
                <a:path w="18288000" h="381000">
                  <a:moveTo>
                    <a:pt x="5284528" y="354220"/>
                  </a:moveTo>
                  <a:lnTo>
                    <a:pt x="5281941" y="354220"/>
                  </a:lnTo>
                  <a:lnTo>
                    <a:pt x="5275369" y="350396"/>
                  </a:lnTo>
                  <a:lnTo>
                    <a:pt x="5276713" y="350396"/>
                  </a:lnTo>
                  <a:lnTo>
                    <a:pt x="5285622" y="346709"/>
                  </a:lnTo>
                  <a:lnTo>
                    <a:pt x="5304353" y="346709"/>
                  </a:lnTo>
                  <a:lnTo>
                    <a:pt x="5284528" y="354220"/>
                  </a:lnTo>
                  <a:close/>
                </a:path>
                <a:path w="18288000" h="381000">
                  <a:moveTo>
                    <a:pt x="5451755" y="354220"/>
                  </a:moveTo>
                  <a:lnTo>
                    <a:pt x="5449256" y="354220"/>
                  </a:lnTo>
                  <a:lnTo>
                    <a:pt x="5441300" y="350396"/>
                  </a:lnTo>
                  <a:lnTo>
                    <a:pt x="5442310" y="350396"/>
                  </a:lnTo>
                  <a:lnTo>
                    <a:pt x="5445795" y="346709"/>
                  </a:lnTo>
                  <a:lnTo>
                    <a:pt x="5467542" y="346709"/>
                  </a:lnTo>
                  <a:lnTo>
                    <a:pt x="5451755" y="354220"/>
                  </a:lnTo>
                  <a:close/>
                </a:path>
                <a:path w="18288000" h="381000">
                  <a:moveTo>
                    <a:pt x="5617462" y="354220"/>
                  </a:moveTo>
                  <a:lnTo>
                    <a:pt x="5607196" y="354220"/>
                  </a:lnTo>
                  <a:lnTo>
                    <a:pt x="5615095" y="346709"/>
                  </a:lnTo>
                  <a:lnTo>
                    <a:pt x="5950478" y="346709"/>
                  </a:lnTo>
                  <a:lnTo>
                    <a:pt x="5956024" y="347173"/>
                  </a:lnTo>
                  <a:lnTo>
                    <a:pt x="5953812" y="347979"/>
                  </a:lnTo>
                  <a:lnTo>
                    <a:pt x="5946831" y="350396"/>
                  </a:lnTo>
                  <a:lnTo>
                    <a:pt x="5679549" y="350396"/>
                  </a:lnTo>
                  <a:lnTo>
                    <a:pt x="5678965" y="350690"/>
                  </a:lnTo>
                  <a:lnTo>
                    <a:pt x="5679738" y="350690"/>
                  </a:lnTo>
                  <a:lnTo>
                    <a:pt x="5617462" y="354220"/>
                  </a:lnTo>
                  <a:close/>
                </a:path>
                <a:path w="18288000" h="381000">
                  <a:moveTo>
                    <a:pt x="5956144" y="347173"/>
                  </a:moveTo>
                  <a:lnTo>
                    <a:pt x="5950478" y="346709"/>
                  </a:lnTo>
                  <a:lnTo>
                    <a:pt x="5957482" y="346709"/>
                  </a:lnTo>
                  <a:lnTo>
                    <a:pt x="5956144" y="347173"/>
                  </a:lnTo>
                  <a:close/>
                </a:path>
                <a:path w="18288000" h="381000">
                  <a:moveTo>
                    <a:pt x="5997391" y="350396"/>
                  </a:moveTo>
                  <a:lnTo>
                    <a:pt x="5994633" y="350396"/>
                  </a:lnTo>
                  <a:lnTo>
                    <a:pt x="5956144" y="347173"/>
                  </a:lnTo>
                  <a:lnTo>
                    <a:pt x="5957482" y="346709"/>
                  </a:lnTo>
                  <a:lnTo>
                    <a:pt x="5985771" y="346709"/>
                  </a:lnTo>
                  <a:lnTo>
                    <a:pt x="5997391" y="350396"/>
                  </a:lnTo>
                  <a:close/>
                </a:path>
                <a:path w="18288000" h="381000">
                  <a:moveTo>
                    <a:pt x="7006871" y="350396"/>
                  </a:moveTo>
                  <a:lnTo>
                    <a:pt x="6995216" y="350396"/>
                  </a:lnTo>
                  <a:lnTo>
                    <a:pt x="7009934" y="346709"/>
                  </a:lnTo>
                  <a:lnTo>
                    <a:pt x="7023525" y="346709"/>
                  </a:lnTo>
                  <a:lnTo>
                    <a:pt x="7006871" y="350396"/>
                  </a:lnTo>
                  <a:close/>
                </a:path>
                <a:path w="18288000" h="381000">
                  <a:moveTo>
                    <a:pt x="8058619" y="350396"/>
                  </a:moveTo>
                  <a:lnTo>
                    <a:pt x="8049175" y="350396"/>
                  </a:lnTo>
                  <a:lnTo>
                    <a:pt x="7987204" y="346709"/>
                  </a:lnTo>
                  <a:lnTo>
                    <a:pt x="8068689" y="346709"/>
                  </a:lnTo>
                  <a:lnTo>
                    <a:pt x="8058619" y="350396"/>
                  </a:lnTo>
                  <a:close/>
                </a:path>
                <a:path w="18288000" h="381000">
                  <a:moveTo>
                    <a:pt x="8504801" y="358128"/>
                  </a:moveTo>
                  <a:lnTo>
                    <a:pt x="8502955" y="358128"/>
                  </a:lnTo>
                  <a:lnTo>
                    <a:pt x="8527741" y="350396"/>
                  </a:lnTo>
                  <a:lnTo>
                    <a:pt x="8519361" y="350396"/>
                  </a:lnTo>
                  <a:lnTo>
                    <a:pt x="8433376" y="346709"/>
                  </a:lnTo>
                  <a:lnTo>
                    <a:pt x="8574651" y="346709"/>
                  </a:lnTo>
                  <a:lnTo>
                    <a:pt x="8504801" y="358128"/>
                  </a:lnTo>
                  <a:close/>
                </a:path>
                <a:path w="18288000" h="381000">
                  <a:moveTo>
                    <a:pt x="8618945" y="365759"/>
                  </a:moveTo>
                  <a:lnTo>
                    <a:pt x="8558736" y="350396"/>
                  </a:lnTo>
                  <a:lnTo>
                    <a:pt x="8590662" y="350396"/>
                  </a:lnTo>
                  <a:lnTo>
                    <a:pt x="8580592" y="346709"/>
                  </a:lnTo>
                  <a:lnTo>
                    <a:pt x="8803022" y="346709"/>
                  </a:lnTo>
                  <a:lnTo>
                    <a:pt x="8728128" y="354220"/>
                  </a:lnTo>
                  <a:lnTo>
                    <a:pt x="8659516" y="354220"/>
                  </a:lnTo>
                  <a:lnTo>
                    <a:pt x="8660454" y="354775"/>
                  </a:lnTo>
                  <a:lnTo>
                    <a:pt x="8660612" y="354775"/>
                  </a:lnTo>
                  <a:lnTo>
                    <a:pt x="8650043" y="358128"/>
                  </a:lnTo>
                  <a:lnTo>
                    <a:pt x="8619937" y="358128"/>
                  </a:lnTo>
                  <a:lnTo>
                    <a:pt x="8625616" y="358704"/>
                  </a:lnTo>
                  <a:lnTo>
                    <a:pt x="8623772" y="360679"/>
                  </a:lnTo>
                  <a:lnTo>
                    <a:pt x="8618945" y="365759"/>
                  </a:lnTo>
                  <a:close/>
                </a:path>
                <a:path w="18288000" h="381000">
                  <a:moveTo>
                    <a:pt x="9460142" y="350690"/>
                  </a:moveTo>
                  <a:lnTo>
                    <a:pt x="9426591" y="350690"/>
                  </a:lnTo>
                  <a:lnTo>
                    <a:pt x="9426458" y="350396"/>
                  </a:lnTo>
                  <a:lnTo>
                    <a:pt x="9102084" y="350396"/>
                  </a:lnTo>
                  <a:lnTo>
                    <a:pt x="9086592" y="346709"/>
                  </a:lnTo>
                  <a:lnTo>
                    <a:pt x="9420452" y="346709"/>
                  </a:lnTo>
                  <a:lnTo>
                    <a:pt x="9460142" y="350690"/>
                  </a:lnTo>
                  <a:close/>
                </a:path>
                <a:path w="18288000" h="381000">
                  <a:moveTo>
                    <a:pt x="9528054" y="350396"/>
                  </a:moveTo>
                  <a:lnTo>
                    <a:pt x="9506164" y="350396"/>
                  </a:lnTo>
                  <a:lnTo>
                    <a:pt x="9478277" y="346709"/>
                  </a:lnTo>
                  <a:lnTo>
                    <a:pt x="9525565" y="346709"/>
                  </a:lnTo>
                  <a:lnTo>
                    <a:pt x="9528915" y="347173"/>
                  </a:lnTo>
                  <a:lnTo>
                    <a:pt x="9528745" y="347979"/>
                  </a:lnTo>
                  <a:lnTo>
                    <a:pt x="9528054" y="350396"/>
                  </a:lnTo>
                  <a:close/>
                </a:path>
                <a:path w="18288000" h="381000">
                  <a:moveTo>
                    <a:pt x="9528975" y="347173"/>
                  </a:moveTo>
                  <a:lnTo>
                    <a:pt x="9525565" y="346709"/>
                  </a:lnTo>
                  <a:lnTo>
                    <a:pt x="9529107" y="346709"/>
                  </a:lnTo>
                  <a:lnTo>
                    <a:pt x="9528975" y="347173"/>
                  </a:lnTo>
                  <a:close/>
                </a:path>
                <a:path w="18288000" h="381000">
                  <a:moveTo>
                    <a:pt x="9862650" y="350690"/>
                  </a:moveTo>
                  <a:lnTo>
                    <a:pt x="9836201" y="350690"/>
                  </a:lnTo>
                  <a:lnTo>
                    <a:pt x="9838432" y="350396"/>
                  </a:lnTo>
                  <a:lnTo>
                    <a:pt x="9552230" y="350396"/>
                  </a:lnTo>
                  <a:lnTo>
                    <a:pt x="9528986" y="347173"/>
                  </a:lnTo>
                  <a:lnTo>
                    <a:pt x="9529107" y="346709"/>
                  </a:lnTo>
                  <a:lnTo>
                    <a:pt x="9857396" y="346709"/>
                  </a:lnTo>
                  <a:lnTo>
                    <a:pt x="9862650" y="350690"/>
                  </a:lnTo>
                  <a:close/>
                </a:path>
                <a:path w="18288000" h="381000">
                  <a:moveTo>
                    <a:pt x="10185316" y="350396"/>
                  </a:moveTo>
                  <a:lnTo>
                    <a:pt x="10184314" y="350396"/>
                  </a:lnTo>
                  <a:lnTo>
                    <a:pt x="10184991" y="347173"/>
                  </a:lnTo>
                  <a:lnTo>
                    <a:pt x="10185089" y="346709"/>
                  </a:lnTo>
                  <a:lnTo>
                    <a:pt x="10197903" y="346709"/>
                  </a:lnTo>
                  <a:lnTo>
                    <a:pt x="10185316" y="350396"/>
                  </a:lnTo>
                  <a:close/>
                </a:path>
                <a:path w="18288000" h="381000">
                  <a:moveTo>
                    <a:pt x="10224280" y="365759"/>
                  </a:moveTo>
                  <a:lnTo>
                    <a:pt x="10212795" y="361826"/>
                  </a:lnTo>
                  <a:lnTo>
                    <a:pt x="10213028" y="361826"/>
                  </a:lnTo>
                  <a:lnTo>
                    <a:pt x="10197346" y="346709"/>
                  </a:lnTo>
                  <a:lnTo>
                    <a:pt x="10312281" y="346709"/>
                  </a:lnTo>
                  <a:lnTo>
                    <a:pt x="10282070" y="350396"/>
                  </a:lnTo>
                  <a:lnTo>
                    <a:pt x="10277669" y="350396"/>
                  </a:lnTo>
                  <a:lnTo>
                    <a:pt x="10319453" y="358128"/>
                  </a:lnTo>
                  <a:lnTo>
                    <a:pt x="10331852" y="358128"/>
                  </a:lnTo>
                  <a:lnTo>
                    <a:pt x="10224280" y="365759"/>
                  </a:lnTo>
                  <a:close/>
                </a:path>
                <a:path w="18288000" h="381000">
                  <a:moveTo>
                    <a:pt x="10494295" y="358128"/>
                  </a:moveTo>
                  <a:lnTo>
                    <a:pt x="10491400" y="358128"/>
                  </a:lnTo>
                  <a:lnTo>
                    <a:pt x="10482341" y="354220"/>
                  </a:lnTo>
                  <a:lnTo>
                    <a:pt x="10484307" y="354220"/>
                  </a:lnTo>
                  <a:lnTo>
                    <a:pt x="10491651" y="346709"/>
                  </a:lnTo>
                  <a:lnTo>
                    <a:pt x="10509309" y="346709"/>
                  </a:lnTo>
                  <a:lnTo>
                    <a:pt x="10515147" y="347173"/>
                  </a:lnTo>
                  <a:lnTo>
                    <a:pt x="10515348" y="347173"/>
                  </a:lnTo>
                  <a:lnTo>
                    <a:pt x="10494295" y="358128"/>
                  </a:lnTo>
                  <a:close/>
                </a:path>
                <a:path w="18288000" h="381000">
                  <a:moveTo>
                    <a:pt x="10559372" y="350396"/>
                  </a:moveTo>
                  <a:lnTo>
                    <a:pt x="10555787" y="350396"/>
                  </a:lnTo>
                  <a:lnTo>
                    <a:pt x="10509309" y="346709"/>
                  </a:lnTo>
                  <a:lnTo>
                    <a:pt x="10516238" y="346709"/>
                  </a:lnTo>
                  <a:lnTo>
                    <a:pt x="10515348" y="347173"/>
                  </a:lnTo>
                  <a:lnTo>
                    <a:pt x="10555777" y="347173"/>
                  </a:lnTo>
                  <a:lnTo>
                    <a:pt x="10559372" y="350396"/>
                  </a:lnTo>
                  <a:close/>
                </a:path>
                <a:path w="18288000" h="381000">
                  <a:moveTo>
                    <a:pt x="12341835" y="361826"/>
                  </a:moveTo>
                  <a:lnTo>
                    <a:pt x="12341125" y="361826"/>
                  </a:lnTo>
                  <a:lnTo>
                    <a:pt x="12336549" y="360679"/>
                  </a:lnTo>
                  <a:lnTo>
                    <a:pt x="12292470" y="346709"/>
                  </a:lnTo>
                  <a:lnTo>
                    <a:pt x="12539383" y="346709"/>
                  </a:lnTo>
                  <a:lnTo>
                    <a:pt x="12533961" y="350396"/>
                  </a:lnTo>
                  <a:lnTo>
                    <a:pt x="12537339" y="350396"/>
                  </a:lnTo>
                  <a:lnTo>
                    <a:pt x="12494559" y="354220"/>
                  </a:lnTo>
                  <a:lnTo>
                    <a:pt x="12351929" y="354220"/>
                  </a:lnTo>
                  <a:lnTo>
                    <a:pt x="12354105" y="354775"/>
                  </a:lnTo>
                  <a:lnTo>
                    <a:pt x="12341835" y="361826"/>
                  </a:lnTo>
                  <a:close/>
                </a:path>
                <a:path w="18288000" h="381000">
                  <a:moveTo>
                    <a:pt x="12633299" y="354220"/>
                  </a:moveTo>
                  <a:lnTo>
                    <a:pt x="12530240" y="354220"/>
                  </a:lnTo>
                  <a:lnTo>
                    <a:pt x="12545660" y="346709"/>
                  </a:lnTo>
                  <a:lnTo>
                    <a:pt x="12625590" y="346709"/>
                  </a:lnTo>
                  <a:lnTo>
                    <a:pt x="12664903" y="350396"/>
                  </a:lnTo>
                  <a:lnTo>
                    <a:pt x="12630763" y="350396"/>
                  </a:lnTo>
                  <a:lnTo>
                    <a:pt x="12631586" y="350690"/>
                  </a:lnTo>
                  <a:lnTo>
                    <a:pt x="12632200" y="351789"/>
                  </a:lnTo>
                  <a:lnTo>
                    <a:pt x="12633299" y="354220"/>
                  </a:lnTo>
                  <a:close/>
                </a:path>
                <a:path w="18288000" h="381000">
                  <a:moveTo>
                    <a:pt x="13511780" y="350396"/>
                  </a:moveTo>
                  <a:lnTo>
                    <a:pt x="13494418" y="350396"/>
                  </a:lnTo>
                  <a:lnTo>
                    <a:pt x="13478925" y="346709"/>
                  </a:lnTo>
                  <a:lnTo>
                    <a:pt x="13546690" y="346709"/>
                  </a:lnTo>
                  <a:lnTo>
                    <a:pt x="13547195" y="347173"/>
                  </a:lnTo>
                  <a:lnTo>
                    <a:pt x="13547340" y="347173"/>
                  </a:lnTo>
                  <a:lnTo>
                    <a:pt x="13511780" y="350396"/>
                  </a:lnTo>
                  <a:close/>
                </a:path>
                <a:path w="18288000" h="381000">
                  <a:moveTo>
                    <a:pt x="13564936" y="358128"/>
                  </a:moveTo>
                  <a:lnTo>
                    <a:pt x="13559125" y="358128"/>
                  </a:lnTo>
                  <a:lnTo>
                    <a:pt x="13546690" y="346709"/>
                  </a:lnTo>
                  <a:lnTo>
                    <a:pt x="13552448" y="346709"/>
                  </a:lnTo>
                  <a:lnTo>
                    <a:pt x="13547340" y="347173"/>
                  </a:lnTo>
                  <a:lnTo>
                    <a:pt x="13593237" y="347173"/>
                  </a:lnTo>
                  <a:lnTo>
                    <a:pt x="13589448" y="354220"/>
                  </a:lnTo>
                  <a:lnTo>
                    <a:pt x="13593562" y="354220"/>
                  </a:lnTo>
                  <a:lnTo>
                    <a:pt x="13564936" y="358128"/>
                  </a:lnTo>
                  <a:close/>
                </a:path>
                <a:path w="18288000" h="381000">
                  <a:moveTo>
                    <a:pt x="13593237" y="347173"/>
                  </a:moveTo>
                  <a:lnTo>
                    <a:pt x="13547340" y="347173"/>
                  </a:lnTo>
                  <a:lnTo>
                    <a:pt x="13552448" y="346709"/>
                  </a:lnTo>
                  <a:lnTo>
                    <a:pt x="13593486" y="346709"/>
                  </a:lnTo>
                  <a:lnTo>
                    <a:pt x="13593237" y="347173"/>
                  </a:lnTo>
                  <a:close/>
                </a:path>
                <a:path w="18288000" h="381000">
                  <a:moveTo>
                    <a:pt x="13811608" y="347173"/>
                  </a:moveTo>
                  <a:lnTo>
                    <a:pt x="13811976" y="346709"/>
                  </a:lnTo>
                  <a:lnTo>
                    <a:pt x="13816084" y="346709"/>
                  </a:lnTo>
                  <a:lnTo>
                    <a:pt x="13811608" y="347173"/>
                  </a:lnTo>
                  <a:close/>
                </a:path>
                <a:path w="18288000" h="381000">
                  <a:moveTo>
                    <a:pt x="14040494" y="350396"/>
                  </a:moveTo>
                  <a:lnTo>
                    <a:pt x="13954811" y="350396"/>
                  </a:lnTo>
                  <a:lnTo>
                    <a:pt x="13922277" y="346709"/>
                  </a:lnTo>
                  <a:lnTo>
                    <a:pt x="14026164" y="346709"/>
                  </a:lnTo>
                  <a:lnTo>
                    <a:pt x="14040494" y="350396"/>
                  </a:lnTo>
                  <a:close/>
                </a:path>
                <a:path w="18288000" h="381000">
                  <a:moveTo>
                    <a:pt x="14470559" y="365759"/>
                  </a:moveTo>
                  <a:lnTo>
                    <a:pt x="14427936" y="346709"/>
                  </a:lnTo>
                  <a:lnTo>
                    <a:pt x="14784922" y="346709"/>
                  </a:lnTo>
                  <a:lnTo>
                    <a:pt x="14789252" y="347173"/>
                  </a:lnTo>
                  <a:lnTo>
                    <a:pt x="14800016" y="350396"/>
                  </a:lnTo>
                  <a:lnTo>
                    <a:pt x="14788037" y="350396"/>
                  </a:lnTo>
                  <a:lnTo>
                    <a:pt x="14788830" y="350690"/>
                  </a:lnTo>
                  <a:lnTo>
                    <a:pt x="14789256" y="350690"/>
                  </a:lnTo>
                  <a:lnTo>
                    <a:pt x="14767858" y="354220"/>
                  </a:lnTo>
                  <a:lnTo>
                    <a:pt x="14523262" y="354220"/>
                  </a:lnTo>
                  <a:lnTo>
                    <a:pt x="14523880" y="354775"/>
                  </a:lnTo>
                  <a:lnTo>
                    <a:pt x="14524120" y="354775"/>
                  </a:lnTo>
                  <a:lnTo>
                    <a:pt x="14511375" y="358128"/>
                  </a:lnTo>
                  <a:lnTo>
                    <a:pt x="14481239" y="358128"/>
                  </a:lnTo>
                  <a:lnTo>
                    <a:pt x="14485756" y="358704"/>
                  </a:lnTo>
                  <a:lnTo>
                    <a:pt x="14470559" y="365759"/>
                  </a:lnTo>
                  <a:close/>
                </a:path>
                <a:path w="18288000" h="381000">
                  <a:moveTo>
                    <a:pt x="14789301" y="347173"/>
                  </a:moveTo>
                  <a:lnTo>
                    <a:pt x="14784922" y="346709"/>
                  </a:lnTo>
                  <a:lnTo>
                    <a:pt x="14787761" y="346709"/>
                  </a:lnTo>
                  <a:lnTo>
                    <a:pt x="14789301" y="347173"/>
                  </a:lnTo>
                  <a:close/>
                </a:path>
                <a:path w="18288000" h="381000">
                  <a:moveTo>
                    <a:pt x="15194248" y="350396"/>
                  </a:moveTo>
                  <a:lnTo>
                    <a:pt x="14819394" y="350396"/>
                  </a:lnTo>
                  <a:lnTo>
                    <a:pt x="14789301" y="347173"/>
                  </a:lnTo>
                  <a:lnTo>
                    <a:pt x="14787761" y="346709"/>
                  </a:lnTo>
                  <a:lnTo>
                    <a:pt x="15181085" y="346709"/>
                  </a:lnTo>
                  <a:lnTo>
                    <a:pt x="15184393" y="347173"/>
                  </a:lnTo>
                  <a:lnTo>
                    <a:pt x="15194248" y="350396"/>
                  </a:lnTo>
                  <a:close/>
                </a:path>
                <a:path w="18288000" h="381000">
                  <a:moveTo>
                    <a:pt x="15184426" y="347173"/>
                  </a:moveTo>
                  <a:lnTo>
                    <a:pt x="15181085" y="346709"/>
                  </a:lnTo>
                  <a:lnTo>
                    <a:pt x="15183015" y="346709"/>
                  </a:lnTo>
                  <a:lnTo>
                    <a:pt x="15184426" y="347173"/>
                  </a:lnTo>
                  <a:close/>
                </a:path>
                <a:path w="18288000" h="381000">
                  <a:moveTo>
                    <a:pt x="15209754" y="350396"/>
                  </a:moveTo>
                  <a:lnTo>
                    <a:pt x="15207422" y="350396"/>
                  </a:lnTo>
                  <a:lnTo>
                    <a:pt x="15184426" y="347173"/>
                  </a:lnTo>
                  <a:lnTo>
                    <a:pt x="15183015" y="346709"/>
                  </a:lnTo>
                  <a:lnTo>
                    <a:pt x="15205669" y="346709"/>
                  </a:lnTo>
                  <a:lnTo>
                    <a:pt x="15210680" y="347173"/>
                  </a:lnTo>
                  <a:lnTo>
                    <a:pt x="15210515" y="347979"/>
                  </a:lnTo>
                  <a:lnTo>
                    <a:pt x="15209754" y="350396"/>
                  </a:lnTo>
                  <a:close/>
                </a:path>
                <a:path w="18288000" h="381000">
                  <a:moveTo>
                    <a:pt x="15210770" y="347173"/>
                  </a:moveTo>
                  <a:lnTo>
                    <a:pt x="15205669" y="346709"/>
                  </a:lnTo>
                  <a:lnTo>
                    <a:pt x="15210916" y="346709"/>
                  </a:lnTo>
                  <a:lnTo>
                    <a:pt x="15210770" y="347173"/>
                  </a:lnTo>
                  <a:close/>
                </a:path>
                <a:path w="18288000" h="381000">
                  <a:moveTo>
                    <a:pt x="15248748" y="350396"/>
                  </a:moveTo>
                  <a:lnTo>
                    <a:pt x="15245563" y="350396"/>
                  </a:lnTo>
                  <a:lnTo>
                    <a:pt x="15210770" y="347173"/>
                  </a:lnTo>
                  <a:lnTo>
                    <a:pt x="15210916" y="346709"/>
                  </a:lnTo>
                  <a:lnTo>
                    <a:pt x="15242910" y="346709"/>
                  </a:lnTo>
                  <a:lnTo>
                    <a:pt x="15246396" y="347173"/>
                  </a:lnTo>
                  <a:lnTo>
                    <a:pt x="15246716" y="347173"/>
                  </a:lnTo>
                  <a:lnTo>
                    <a:pt x="15248748" y="350396"/>
                  </a:lnTo>
                  <a:close/>
                </a:path>
                <a:path w="18288000" h="381000">
                  <a:moveTo>
                    <a:pt x="15301173" y="354220"/>
                  </a:moveTo>
                  <a:lnTo>
                    <a:pt x="15299448" y="354220"/>
                  </a:lnTo>
                  <a:lnTo>
                    <a:pt x="15242910" y="346709"/>
                  </a:lnTo>
                  <a:lnTo>
                    <a:pt x="15246424" y="346709"/>
                  </a:lnTo>
                  <a:lnTo>
                    <a:pt x="15246716" y="347173"/>
                  </a:lnTo>
                  <a:lnTo>
                    <a:pt x="15269134" y="347173"/>
                  </a:lnTo>
                  <a:lnTo>
                    <a:pt x="15301173" y="354220"/>
                  </a:lnTo>
                  <a:close/>
                </a:path>
                <a:path w="18288000" h="381000">
                  <a:moveTo>
                    <a:pt x="15268915" y="347173"/>
                  </a:moveTo>
                  <a:lnTo>
                    <a:pt x="15246716" y="347173"/>
                  </a:lnTo>
                  <a:lnTo>
                    <a:pt x="15246424" y="346709"/>
                  </a:lnTo>
                  <a:lnTo>
                    <a:pt x="15264456" y="346709"/>
                  </a:lnTo>
                  <a:lnTo>
                    <a:pt x="15268915" y="347173"/>
                  </a:lnTo>
                  <a:close/>
                </a:path>
                <a:path w="18288000" h="381000">
                  <a:moveTo>
                    <a:pt x="15353591" y="354220"/>
                  </a:moveTo>
                  <a:lnTo>
                    <a:pt x="15336779" y="354220"/>
                  </a:lnTo>
                  <a:lnTo>
                    <a:pt x="15264456" y="346709"/>
                  </a:lnTo>
                  <a:lnTo>
                    <a:pt x="15267029" y="346709"/>
                  </a:lnTo>
                  <a:lnTo>
                    <a:pt x="15269134" y="347173"/>
                  </a:lnTo>
                  <a:lnTo>
                    <a:pt x="15339758" y="347173"/>
                  </a:lnTo>
                  <a:lnTo>
                    <a:pt x="15339419" y="350396"/>
                  </a:lnTo>
                  <a:lnTo>
                    <a:pt x="15352034" y="350396"/>
                  </a:lnTo>
                  <a:lnTo>
                    <a:pt x="15353591" y="354220"/>
                  </a:lnTo>
                  <a:close/>
                </a:path>
                <a:path w="18288000" h="381000">
                  <a:moveTo>
                    <a:pt x="15339758" y="347173"/>
                  </a:moveTo>
                  <a:lnTo>
                    <a:pt x="15269134" y="347173"/>
                  </a:lnTo>
                  <a:lnTo>
                    <a:pt x="15267029" y="346709"/>
                  </a:lnTo>
                  <a:lnTo>
                    <a:pt x="15339807" y="346709"/>
                  </a:lnTo>
                  <a:lnTo>
                    <a:pt x="15339758" y="347173"/>
                  </a:lnTo>
                  <a:close/>
                </a:path>
                <a:path w="18288000" h="381000">
                  <a:moveTo>
                    <a:pt x="15350531" y="347173"/>
                  </a:moveTo>
                  <a:lnTo>
                    <a:pt x="15350283" y="346709"/>
                  </a:lnTo>
                  <a:lnTo>
                    <a:pt x="15351991" y="346709"/>
                  </a:lnTo>
                  <a:lnTo>
                    <a:pt x="15350531" y="347173"/>
                  </a:lnTo>
                  <a:close/>
                </a:path>
                <a:path w="18288000" h="381000">
                  <a:moveTo>
                    <a:pt x="15567340" y="354220"/>
                  </a:moveTo>
                  <a:lnTo>
                    <a:pt x="15491752" y="354220"/>
                  </a:lnTo>
                  <a:lnTo>
                    <a:pt x="15467889" y="346709"/>
                  </a:lnTo>
                  <a:lnTo>
                    <a:pt x="15543109" y="346709"/>
                  </a:lnTo>
                  <a:lnTo>
                    <a:pt x="15567340" y="354220"/>
                  </a:lnTo>
                  <a:close/>
                </a:path>
                <a:path w="18288000" h="381000">
                  <a:moveTo>
                    <a:pt x="15592783" y="350690"/>
                  </a:moveTo>
                  <a:lnTo>
                    <a:pt x="15625329" y="346709"/>
                  </a:lnTo>
                  <a:lnTo>
                    <a:pt x="15632684" y="346709"/>
                  </a:lnTo>
                  <a:lnTo>
                    <a:pt x="15634776" y="347173"/>
                  </a:lnTo>
                  <a:lnTo>
                    <a:pt x="15592783" y="350690"/>
                  </a:lnTo>
                  <a:close/>
                </a:path>
                <a:path w="18288000" h="381000">
                  <a:moveTo>
                    <a:pt x="15634779" y="347173"/>
                  </a:moveTo>
                  <a:lnTo>
                    <a:pt x="15632684" y="346709"/>
                  </a:lnTo>
                  <a:lnTo>
                    <a:pt x="15640454" y="346709"/>
                  </a:lnTo>
                  <a:lnTo>
                    <a:pt x="15634779" y="347173"/>
                  </a:lnTo>
                  <a:close/>
                </a:path>
                <a:path w="18288000" h="381000">
                  <a:moveTo>
                    <a:pt x="15692798" y="358128"/>
                  </a:moveTo>
                  <a:lnTo>
                    <a:pt x="15623331" y="358128"/>
                  </a:lnTo>
                  <a:lnTo>
                    <a:pt x="15652013" y="350396"/>
                  </a:lnTo>
                  <a:lnTo>
                    <a:pt x="15649338" y="350396"/>
                  </a:lnTo>
                  <a:lnTo>
                    <a:pt x="15634779" y="347173"/>
                  </a:lnTo>
                  <a:lnTo>
                    <a:pt x="15640454" y="346709"/>
                  </a:lnTo>
                  <a:lnTo>
                    <a:pt x="15682923" y="346709"/>
                  </a:lnTo>
                  <a:lnTo>
                    <a:pt x="15692798" y="358128"/>
                  </a:lnTo>
                  <a:close/>
                </a:path>
                <a:path w="18288000" h="381000">
                  <a:moveTo>
                    <a:pt x="16333738" y="350690"/>
                  </a:moveTo>
                  <a:lnTo>
                    <a:pt x="16367537" y="346709"/>
                  </a:lnTo>
                  <a:lnTo>
                    <a:pt x="16375311" y="346709"/>
                  </a:lnTo>
                  <a:lnTo>
                    <a:pt x="16377209" y="347173"/>
                  </a:lnTo>
                  <a:lnTo>
                    <a:pt x="16333738" y="350690"/>
                  </a:lnTo>
                  <a:close/>
                </a:path>
                <a:path w="18288000" h="381000">
                  <a:moveTo>
                    <a:pt x="16377209" y="347173"/>
                  </a:moveTo>
                  <a:lnTo>
                    <a:pt x="16375311" y="346709"/>
                  </a:lnTo>
                  <a:lnTo>
                    <a:pt x="16383082" y="346709"/>
                  </a:lnTo>
                  <a:lnTo>
                    <a:pt x="16377209" y="347173"/>
                  </a:lnTo>
                  <a:close/>
                </a:path>
                <a:path w="18288000" h="381000">
                  <a:moveTo>
                    <a:pt x="16422375" y="350396"/>
                  </a:moveTo>
                  <a:lnTo>
                    <a:pt x="16390417" y="350396"/>
                  </a:lnTo>
                  <a:lnTo>
                    <a:pt x="16377209" y="347173"/>
                  </a:lnTo>
                  <a:lnTo>
                    <a:pt x="16383082" y="346709"/>
                  </a:lnTo>
                  <a:lnTo>
                    <a:pt x="16386354" y="346709"/>
                  </a:lnTo>
                  <a:lnTo>
                    <a:pt x="16422375" y="350396"/>
                  </a:lnTo>
                  <a:close/>
                </a:path>
                <a:path w="18288000" h="381000">
                  <a:moveTo>
                    <a:pt x="16887231" y="350396"/>
                  </a:moveTo>
                  <a:lnTo>
                    <a:pt x="16861675" y="350396"/>
                  </a:lnTo>
                  <a:lnTo>
                    <a:pt x="16870196" y="346709"/>
                  </a:lnTo>
                  <a:lnTo>
                    <a:pt x="16901501" y="346709"/>
                  </a:lnTo>
                  <a:lnTo>
                    <a:pt x="16902085" y="347173"/>
                  </a:lnTo>
                  <a:lnTo>
                    <a:pt x="16887231" y="350396"/>
                  </a:lnTo>
                  <a:close/>
                </a:path>
                <a:path w="18288000" h="381000">
                  <a:moveTo>
                    <a:pt x="16902132" y="347173"/>
                  </a:moveTo>
                  <a:lnTo>
                    <a:pt x="16901501" y="346709"/>
                  </a:lnTo>
                  <a:lnTo>
                    <a:pt x="16904273" y="346709"/>
                  </a:lnTo>
                  <a:lnTo>
                    <a:pt x="16902132" y="347173"/>
                  </a:lnTo>
                  <a:close/>
                </a:path>
                <a:path w="18288000" h="381000">
                  <a:moveTo>
                    <a:pt x="17223147" y="347173"/>
                  </a:moveTo>
                  <a:lnTo>
                    <a:pt x="17224425" y="346709"/>
                  </a:lnTo>
                  <a:lnTo>
                    <a:pt x="17226504" y="346709"/>
                  </a:lnTo>
                  <a:lnTo>
                    <a:pt x="17223147" y="347173"/>
                  </a:lnTo>
                  <a:close/>
                </a:path>
                <a:path w="18288000" h="381000">
                  <a:moveTo>
                    <a:pt x="17216529" y="350396"/>
                  </a:moveTo>
                  <a:lnTo>
                    <a:pt x="17213967" y="350396"/>
                  </a:lnTo>
                  <a:lnTo>
                    <a:pt x="17223147" y="347173"/>
                  </a:lnTo>
                  <a:lnTo>
                    <a:pt x="17226504" y="346709"/>
                  </a:lnTo>
                  <a:lnTo>
                    <a:pt x="17257198" y="346709"/>
                  </a:lnTo>
                  <a:lnTo>
                    <a:pt x="17216529" y="350396"/>
                  </a:lnTo>
                  <a:close/>
                </a:path>
                <a:path w="18288000" h="381000">
                  <a:moveTo>
                    <a:pt x="9531961" y="358128"/>
                  </a:moveTo>
                  <a:lnTo>
                    <a:pt x="9526124" y="358128"/>
                  </a:lnTo>
                  <a:lnTo>
                    <a:pt x="9528986" y="347173"/>
                  </a:lnTo>
                  <a:lnTo>
                    <a:pt x="9552230" y="350396"/>
                  </a:lnTo>
                  <a:lnTo>
                    <a:pt x="9595728" y="350396"/>
                  </a:lnTo>
                  <a:lnTo>
                    <a:pt x="9595330" y="350690"/>
                  </a:lnTo>
                  <a:lnTo>
                    <a:pt x="9595663" y="350690"/>
                  </a:lnTo>
                  <a:lnTo>
                    <a:pt x="9531961" y="358128"/>
                  </a:lnTo>
                  <a:close/>
                </a:path>
                <a:path w="18288000" h="381000">
                  <a:moveTo>
                    <a:pt x="13874212" y="358128"/>
                  </a:moveTo>
                  <a:lnTo>
                    <a:pt x="13795031" y="358128"/>
                  </a:lnTo>
                  <a:lnTo>
                    <a:pt x="13776619" y="350396"/>
                  </a:lnTo>
                  <a:lnTo>
                    <a:pt x="13780450" y="350396"/>
                  </a:lnTo>
                  <a:lnTo>
                    <a:pt x="13811608" y="347173"/>
                  </a:lnTo>
                  <a:lnTo>
                    <a:pt x="13810858" y="347979"/>
                  </a:lnTo>
                  <a:lnTo>
                    <a:pt x="13805368" y="354220"/>
                  </a:lnTo>
                  <a:lnTo>
                    <a:pt x="13853557" y="354220"/>
                  </a:lnTo>
                  <a:lnTo>
                    <a:pt x="13874212" y="358128"/>
                  </a:lnTo>
                  <a:close/>
                </a:path>
                <a:path w="18288000" h="381000">
                  <a:moveTo>
                    <a:pt x="15352026" y="350396"/>
                  </a:moveTo>
                  <a:lnTo>
                    <a:pt x="15340372" y="350396"/>
                  </a:lnTo>
                  <a:lnTo>
                    <a:pt x="15350531" y="347173"/>
                  </a:lnTo>
                  <a:lnTo>
                    <a:pt x="15350884" y="347979"/>
                  </a:lnTo>
                  <a:lnTo>
                    <a:pt x="15352026" y="350396"/>
                  </a:lnTo>
                  <a:close/>
                </a:path>
                <a:path w="18288000" h="381000">
                  <a:moveTo>
                    <a:pt x="5519621" y="350690"/>
                  </a:moveTo>
                  <a:lnTo>
                    <a:pt x="5519463" y="350690"/>
                  </a:lnTo>
                  <a:lnTo>
                    <a:pt x="5519342" y="350396"/>
                  </a:lnTo>
                  <a:lnTo>
                    <a:pt x="5520445" y="350396"/>
                  </a:lnTo>
                  <a:lnTo>
                    <a:pt x="5519621" y="350690"/>
                  </a:lnTo>
                  <a:close/>
                </a:path>
                <a:path w="18288000" h="381000">
                  <a:moveTo>
                    <a:pt x="5525643" y="358128"/>
                  </a:moveTo>
                  <a:lnTo>
                    <a:pt x="5525487" y="358128"/>
                  </a:lnTo>
                  <a:lnTo>
                    <a:pt x="5554877" y="350396"/>
                  </a:lnTo>
                  <a:lnTo>
                    <a:pt x="5585527" y="350396"/>
                  </a:lnTo>
                  <a:lnTo>
                    <a:pt x="5572382" y="354220"/>
                  </a:lnTo>
                  <a:lnTo>
                    <a:pt x="5593767" y="354220"/>
                  </a:lnTo>
                  <a:lnTo>
                    <a:pt x="5525643" y="358128"/>
                  </a:lnTo>
                  <a:close/>
                </a:path>
                <a:path w="18288000" h="381000">
                  <a:moveTo>
                    <a:pt x="5937268" y="354220"/>
                  </a:moveTo>
                  <a:lnTo>
                    <a:pt x="5671939" y="354220"/>
                  </a:lnTo>
                  <a:lnTo>
                    <a:pt x="5679549" y="350396"/>
                  </a:lnTo>
                  <a:lnTo>
                    <a:pt x="5684918" y="350396"/>
                  </a:lnTo>
                  <a:lnTo>
                    <a:pt x="5679738" y="350690"/>
                  </a:lnTo>
                  <a:lnTo>
                    <a:pt x="5946051" y="350690"/>
                  </a:lnTo>
                  <a:lnTo>
                    <a:pt x="5937268" y="354220"/>
                  </a:lnTo>
                  <a:close/>
                </a:path>
                <a:path w="18288000" h="381000">
                  <a:moveTo>
                    <a:pt x="5946051" y="350690"/>
                  </a:moveTo>
                  <a:lnTo>
                    <a:pt x="5679738" y="350690"/>
                  </a:lnTo>
                  <a:lnTo>
                    <a:pt x="5684918" y="350396"/>
                  </a:lnTo>
                  <a:lnTo>
                    <a:pt x="5946781" y="350396"/>
                  </a:lnTo>
                  <a:lnTo>
                    <a:pt x="5946051" y="350690"/>
                  </a:lnTo>
                  <a:close/>
                </a:path>
                <a:path w="18288000" h="381000">
                  <a:moveTo>
                    <a:pt x="7010182" y="354220"/>
                  </a:moveTo>
                  <a:lnTo>
                    <a:pt x="7008453" y="354220"/>
                  </a:lnTo>
                  <a:lnTo>
                    <a:pt x="6992541" y="350396"/>
                  </a:lnTo>
                  <a:lnTo>
                    <a:pt x="7004994" y="350396"/>
                  </a:lnTo>
                  <a:lnTo>
                    <a:pt x="7010182" y="354220"/>
                  </a:lnTo>
                  <a:close/>
                </a:path>
                <a:path w="18288000" h="381000">
                  <a:moveTo>
                    <a:pt x="8068157" y="354220"/>
                  </a:moveTo>
                  <a:lnTo>
                    <a:pt x="8050965" y="354220"/>
                  </a:lnTo>
                  <a:lnTo>
                    <a:pt x="8054771" y="350396"/>
                  </a:lnTo>
                  <a:lnTo>
                    <a:pt x="8056741" y="350396"/>
                  </a:lnTo>
                  <a:lnTo>
                    <a:pt x="8068157" y="354220"/>
                  </a:lnTo>
                  <a:close/>
                </a:path>
                <a:path w="18288000" h="381000">
                  <a:moveTo>
                    <a:pt x="8911472" y="350690"/>
                  </a:moveTo>
                  <a:lnTo>
                    <a:pt x="8911326" y="350690"/>
                  </a:lnTo>
                  <a:lnTo>
                    <a:pt x="8910882" y="350396"/>
                  </a:lnTo>
                  <a:lnTo>
                    <a:pt x="8911924" y="350396"/>
                  </a:lnTo>
                  <a:lnTo>
                    <a:pt x="8911472" y="350690"/>
                  </a:lnTo>
                  <a:close/>
                </a:path>
                <a:path w="18288000" h="381000">
                  <a:moveTo>
                    <a:pt x="9103766" y="358128"/>
                  </a:moveTo>
                  <a:lnTo>
                    <a:pt x="9102191" y="358128"/>
                  </a:lnTo>
                  <a:lnTo>
                    <a:pt x="9092984" y="350396"/>
                  </a:lnTo>
                  <a:lnTo>
                    <a:pt x="9110822" y="350396"/>
                  </a:lnTo>
                  <a:lnTo>
                    <a:pt x="9111471" y="350690"/>
                  </a:lnTo>
                  <a:lnTo>
                    <a:pt x="9111601" y="350690"/>
                  </a:lnTo>
                  <a:lnTo>
                    <a:pt x="9103766" y="358128"/>
                  </a:lnTo>
                  <a:close/>
                </a:path>
                <a:path w="18288000" h="381000">
                  <a:moveTo>
                    <a:pt x="9137454" y="361826"/>
                  </a:moveTo>
                  <a:lnTo>
                    <a:pt x="9136887" y="361826"/>
                  </a:lnTo>
                  <a:lnTo>
                    <a:pt x="9133570" y="360679"/>
                  </a:lnTo>
                  <a:lnTo>
                    <a:pt x="9110822" y="350396"/>
                  </a:lnTo>
                  <a:lnTo>
                    <a:pt x="9111910" y="350396"/>
                  </a:lnTo>
                  <a:lnTo>
                    <a:pt x="9111601" y="350690"/>
                  </a:lnTo>
                  <a:lnTo>
                    <a:pt x="9186971" y="350690"/>
                  </a:lnTo>
                  <a:lnTo>
                    <a:pt x="9174515" y="354220"/>
                  </a:lnTo>
                  <a:lnTo>
                    <a:pt x="9145046" y="354220"/>
                  </a:lnTo>
                  <a:lnTo>
                    <a:pt x="9149010" y="354775"/>
                  </a:lnTo>
                  <a:lnTo>
                    <a:pt x="9149363" y="354775"/>
                  </a:lnTo>
                  <a:lnTo>
                    <a:pt x="9137454" y="361826"/>
                  </a:lnTo>
                  <a:close/>
                </a:path>
                <a:path w="18288000" h="381000">
                  <a:moveTo>
                    <a:pt x="9186725" y="350690"/>
                  </a:moveTo>
                  <a:lnTo>
                    <a:pt x="9111601" y="350690"/>
                  </a:lnTo>
                  <a:lnTo>
                    <a:pt x="9111910" y="350396"/>
                  </a:lnTo>
                  <a:lnTo>
                    <a:pt x="9186300" y="350396"/>
                  </a:lnTo>
                  <a:lnTo>
                    <a:pt x="9186725" y="350690"/>
                  </a:lnTo>
                  <a:close/>
                </a:path>
                <a:path w="18288000" h="381000">
                  <a:moveTo>
                    <a:pt x="9260519" y="354220"/>
                  </a:moveTo>
                  <a:lnTo>
                    <a:pt x="9191835" y="354220"/>
                  </a:lnTo>
                  <a:lnTo>
                    <a:pt x="9186300" y="350396"/>
                  </a:lnTo>
                  <a:lnTo>
                    <a:pt x="9188006" y="350396"/>
                  </a:lnTo>
                  <a:lnTo>
                    <a:pt x="9186971" y="350690"/>
                  </a:lnTo>
                  <a:lnTo>
                    <a:pt x="9328224" y="350690"/>
                  </a:lnTo>
                  <a:lnTo>
                    <a:pt x="9260519" y="354220"/>
                  </a:lnTo>
                  <a:close/>
                </a:path>
                <a:path w="18288000" h="381000">
                  <a:moveTo>
                    <a:pt x="9323471" y="350690"/>
                  </a:moveTo>
                  <a:lnTo>
                    <a:pt x="9186971" y="350690"/>
                  </a:lnTo>
                  <a:lnTo>
                    <a:pt x="9188006" y="350396"/>
                  </a:lnTo>
                  <a:lnTo>
                    <a:pt x="9320682" y="350396"/>
                  </a:lnTo>
                  <a:lnTo>
                    <a:pt x="9323471" y="350690"/>
                  </a:lnTo>
                  <a:close/>
                </a:path>
                <a:path w="18288000" h="381000">
                  <a:moveTo>
                    <a:pt x="9385474" y="358128"/>
                  </a:moveTo>
                  <a:lnTo>
                    <a:pt x="9361635" y="358128"/>
                  </a:lnTo>
                  <a:lnTo>
                    <a:pt x="9363084" y="354220"/>
                  </a:lnTo>
                  <a:lnTo>
                    <a:pt x="9357004" y="354220"/>
                  </a:lnTo>
                  <a:lnTo>
                    <a:pt x="9320682" y="350396"/>
                  </a:lnTo>
                  <a:lnTo>
                    <a:pt x="9333855" y="350396"/>
                  </a:lnTo>
                  <a:lnTo>
                    <a:pt x="9328224" y="350690"/>
                  </a:lnTo>
                  <a:lnTo>
                    <a:pt x="9369804" y="350690"/>
                  </a:lnTo>
                  <a:lnTo>
                    <a:pt x="9385474" y="358128"/>
                  </a:lnTo>
                  <a:close/>
                </a:path>
                <a:path w="18288000" h="381000">
                  <a:moveTo>
                    <a:pt x="9369196" y="350690"/>
                  </a:moveTo>
                  <a:lnTo>
                    <a:pt x="9328224" y="350690"/>
                  </a:lnTo>
                  <a:lnTo>
                    <a:pt x="9333855" y="350396"/>
                  </a:lnTo>
                  <a:lnTo>
                    <a:pt x="9364999" y="350396"/>
                  </a:lnTo>
                  <a:lnTo>
                    <a:pt x="9369196" y="350690"/>
                  </a:lnTo>
                  <a:close/>
                </a:path>
                <a:path w="18288000" h="381000">
                  <a:moveTo>
                    <a:pt x="9428188" y="354220"/>
                  </a:moveTo>
                  <a:lnTo>
                    <a:pt x="9419655" y="354220"/>
                  </a:lnTo>
                  <a:lnTo>
                    <a:pt x="9364999" y="350396"/>
                  </a:lnTo>
                  <a:lnTo>
                    <a:pt x="9369185" y="350396"/>
                  </a:lnTo>
                  <a:lnTo>
                    <a:pt x="9369804" y="350690"/>
                  </a:lnTo>
                  <a:lnTo>
                    <a:pt x="9426591" y="350690"/>
                  </a:lnTo>
                  <a:lnTo>
                    <a:pt x="9428188" y="354220"/>
                  </a:lnTo>
                  <a:close/>
                </a:path>
                <a:path w="18288000" h="381000">
                  <a:moveTo>
                    <a:pt x="9426348" y="350690"/>
                  </a:moveTo>
                  <a:lnTo>
                    <a:pt x="9369804" y="350690"/>
                  </a:lnTo>
                  <a:lnTo>
                    <a:pt x="9369185" y="350396"/>
                  </a:lnTo>
                  <a:lnTo>
                    <a:pt x="9424681" y="350396"/>
                  </a:lnTo>
                  <a:lnTo>
                    <a:pt x="9426348" y="350690"/>
                  </a:lnTo>
                  <a:close/>
                </a:path>
                <a:path w="18288000" h="381000">
                  <a:moveTo>
                    <a:pt x="9491619" y="358128"/>
                  </a:moveTo>
                  <a:lnTo>
                    <a:pt x="9468588" y="358128"/>
                  </a:lnTo>
                  <a:lnTo>
                    <a:pt x="9424681" y="350396"/>
                  </a:lnTo>
                  <a:lnTo>
                    <a:pt x="9426458" y="350396"/>
                  </a:lnTo>
                  <a:lnTo>
                    <a:pt x="9426591" y="350690"/>
                  </a:lnTo>
                  <a:lnTo>
                    <a:pt x="9460142" y="350690"/>
                  </a:lnTo>
                  <a:lnTo>
                    <a:pt x="9495346" y="354220"/>
                  </a:lnTo>
                  <a:lnTo>
                    <a:pt x="9502852" y="354220"/>
                  </a:lnTo>
                  <a:lnTo>
                    <a:pt x="9491619" y="358128"/>
                  </a:lnTo>
                  <a:close/>
                </a:path>
                <a:path w="18288000" h="381000">
                  <a:moveTo>
                    <a:pt x="9696453" y="358128"/>
                  </a:moveTo>
                  <a:lnTo>
                    <a:pt x="9677931" y="358128"/>
                  </a:lnTo>
                  <a:lnTo>
                    <a:pt x="9573571" y="354220"/>
                  </a:lnTo>
                  <a:lnTo>
                    <a:pt x="9590540" y="354220"/>
                  </a:lnTo>
                  <a:lnTo>
                    <a:pt x="9595728" y="350396"/>
                  </a:lnTo>
                  <a:lnTo>
                    <a:pt x="9598177" y="350396"/>
                  </a:lnTo>
                  <a:lnTo>
                    <a:pt x="9595663" y="350690"/>
                  </a:lnTo>
                  <a:lnTo>
                    <a:pt x="9696453" y="350690"/>
                  </a:lnTo>
                  <a:lnTo>
                    <a:pt x="9696453" y="358128"/>
                  </a:lnTo>
                  <a:close/>
                </a:path>
                <a:path w="18288000" h="381000">
                  <a:moveTo>
                    <a:pt x="9696006" y="350690"/>
                  </a:moveTo>
                  <a:lnTo>
                    <a:pt x="9595663" y="350690"/>
                  </a:lnTo>
                  <a:lnTo>
                    <a:pt x="9598177" y="350396"/>
                  </a:lnTo>
                  <a:lnTo>
                    <a:pt x="9693350" y="350396"/>
                  </a:lnTo>
                  <a:lnTo>
                    <a:pt x="9696006" y="350690"/>
                  </a:lnTo>
                  <a:close/>
                </a:path>
                <a:path w="18288000" h="381000">
                  <a:moveTo>
                    <a:pt x="9809374" y="354220"/>
                  </a:moveTo>
                  <a:lnTo>
                    <a:pt x="9727943" y="354220"/>
                  </a:lnTo>
                  <a:lnTo>
                    <a:pt x="9693350" y="350396"/>
                  </a:lnTo>
                  <a:lnTo>
                    <a:pt x="9696453" y="350396"/>
                  </a:lnTo>
                  <a:lnTo>
                    <a:pt x="9696453" y="350690"/>
                  </a:lnTo>
                  <a:lnTo>
                    <a:pt x="9836201" y="350690"/>
                  </a:lnTo>
                  <a:lnTo>
                    <a:pt x="9809374" y="354220"/>
                  </a:lnTo>
                  <a:close/>
                </a:path>
                <a:path w="18288000" h="381000">
                  <a:moveTo>
                    <a:pt x="9835437" y="350690"/>
                  </a:moveTo>
                  <a:lnTo>
                    <a:pt x="9696453" y="350690"/>
                  </a:lnTo>
                  <a:lnTo>
                    <a:pt x="9696453" y="350396"/>
                  </a:lnTo>
                  <a:lnTo>
                    <a:pt x="9833126" y="350396"/>
                  </a:lnTo>
                  <a:lnTo>
                    <a:pt x="9835437" y="350690"/>
                  </a:lnTo>
                  <a:close/>
                </a:path>
                <a:path w="18288000" h="381000">
                  <a:moveTo>
                    <a:pt x="9867309" y="354220"/>
                  </a:moveTo>
                  <a:lnTo>
                    <a:pt x="9863221" y="354220"/>
                  </a:lnTo>
                  <a:lnTo>
                    <a:pt x="9833126" y="350396"/>
                  </a:lnTo>
                  <a:lnTo>
                    <a:pt x="9838432" y="350396"/>
                  </a:lnTo>
                  <a:lnTo>
                    <a:pt x="9836201" y="350690"/>
                  </a:lnTo>
                  <a:lnTo>
                    <a:pt x="9862650" y="350690"/>
                  </a:lnTo>
                  <a:lnTo>
                    <a:pt x="9867309" y="354220"/>
                  </a:lnTo>
                  <a:close/>
                </a:path>
                <a:path w="18288000" h="381000">
                  <a:moveTo>
                    <a:pt x="11144028" y="354220"/>
                  </a:moveTo>
                  <a:lnTo>
                    <a:pt x="11130635" y="354220"/>
                  </a:lnTo>
                  <a:lnTo>
                    <a:pt x="11075978" y="350396"/>
                  </a:lnTo>
                  <a:lnTo>
                    <a:pt x="11154060" y="350396"/>
                  </a:lnTo>
                  <a:lnTo>
                    <a:pt x="11144028" y="354220"/>
                  </a:lnTo>
                  <a:close/>
                </a:path>
                <a:path w="18288000" h="381000">
                  <a:moveTo>
                    <a:pt x="12631703" y="350690"/>
                  </a:moveTo>
                  <a:lnTo>
                    <a:pt x="12630763" y="350396"/>
                  </a:lnTo>
                  <a:lnTo>
                    <a:pt x="12631570" y="350396"/>
                  </a:lnTo>
                  <a:lnTo>
                    <a:pt x="12631703" y="350690"/>
                  </a:lnTo>
                  <a:close/>
                </a:path>
                <a:path w="18288000" h="381000">
                  <a:moveTo>
                    <a:pt x="12700198" y="354220"/>
                  </a:moveTo>
                  <a:lnTo>
                    <a:pt x="12641487" y="354220"/>
                  </a:lnTo>
                  <a:lnTo>
                    <a:pt x="12634671" y="351789"/>
                  </a:lnTo>
                  <a:lnTo>
                    <a:pt x="12631703" y="350690"/>
                  </a:lnTo>
                  <a:lnTo>
                    <a:pt x="12631570" y="350396"/>
                  </a:lnTo>
                  <a:lnTo>
                    <a:pt x="12665086" y="350396"/>
                  </a:lnTo>
                  <a:lnTo>
                    <a:pt x="12700198" y="354220"/>
                  </a:lnTo>
                  <a:close/>
                </a:path>
                <a:path w="18288000" h="381000">
                  <a:moveTo>
                    <a:pt x="13381357" y="354775"/>
                  </a:moveTo>
                  <a:lnTo>
                    <a:pt x="12801600" y="354775"/>
                  </a:lnTo>
                  <a:lnTo>
                    <a:pt x="12811278" y="354220"/>
                  </a:lnTo>
                  <a:lnTo>
                    <a:pt x="12748674" y="354220"/>
                  </a:lnTo>
                  <a:lnTo>
                    <a:pt x="12680873" y="350396"/>
                  </a:lnTo>
                  <a:lnTo>
                    <a:pt x="13367118" y="350396"/>
                  </a:lnTo>
                  <a:lnTo>
                    <a:pt x="13381357" y="354775"/>
                  </a:lnTo>
                  <a:close/>
                </a:path>
                <a:path w="18288000" h="381000">
                  <a:moveTo>
                    <a:pt x="13428642" y="365759"/>
                  </a:moveTo>
                  <a:lnTo>
                    <a:pt x="13401954" y="365759"/>
                  </a:lnTo>
                  <a:lnTo>
                    <a:pt x="13416344" y="350396"/>
                  </a:lnTo>
                  <a:lnTo>
                    <a:pt x="13481404" y="350396"/>
                  </a:lnTo>
                  <a:lnTo>
                    <a:pt x="13471718" y="354220"/>
                  </a:lnTo>
                  <a:lnTo>
                    <a:pt x="13470045" y="354220"/>
                  </a:lnTo>
                  <a:lnTo>
                    <a:pt x="13470769" y="358128"/>
                  </a:lnTo>
                  <a:lnTo>
                    <a:pt x="13494701" y="358128"/>
                  </a:lnTo>
                  <a:lnTo>
                    <a:pt x="13491801" y="361826"/>
                  </a:lnTo>
                  <a:lnTo>
                    <a:pt x="13419281" y="361826"/>
                  </a:lnTo>
                  <a:lnTo>
                    <a:pt x="13428642" y="365759"/>
                  </a:lnTo>
                  <a:close/>
                </a:path>
                <a:path w="18288000" h="381000">
                  <a:moveTo>
                    <a:pt x="13561510" y="361826"/>
                  </a:moveTo>
                  <a:lnTo>
                    <a:pt x="13561257" y="361826"/>
                  </a:lnTo>
                  <a:lnTo>
                    <a:pt x="13483132" y="350396"/>
                  </a:lnTo>
                  <a:lnTo>
                    <a:pt x="13506774" y="350396"/>
                  </a:lnTo>
                  <a:lnTo>
                    <a:pt x="13561510" y="361826"/>
                  </a:lnTo>
                  <a:close/>
                </a:path>
                <a:path w="18288000" h="381000">
                  <a:moveTo>
                    <a:pt x="13853571" y="354220"/>
                  </a:moveTo>
                  <a:lnTo>
                    <a:pt x="13832172" y="354220"/>
                  </a:lnTo>
                  <a:lnTo>
                    <a:pt x="13824562" y="350396"/>
                  </a:lnTo>
                  <a:lnTo>
                    <a:pt x="13832611" y="350396"/>
                  </a:lnTo>
                  <a:lnTo>
                    <a:pt x="13835188" y="350690"/>
                  </a:lnTo>
                  <a:lnTo>
                    <a:pt x="13835367" y="350690"/>
                  </a:lnTo>
                  <a:lnTo>
                    <a:pt x="13853571" y="354220"/>
                  </a:lnTo>
                  <a:close/>
                </a:path>
                <a:path w="18288000" h="381000">
                  <a:moveTo>
                    <a:pt x="13871944" y="354220"/>
                  </a:moveTo>
                  <a:lnTo>
                    <a:pt x="13866167" y="354220"/>
                  </a:lnTo>
                  <a:lnTo>
                    <a:pt x="13832611" y="350396"/>
                  </a:lnTo>
                  <a:lnTo>
                    <a:pt x="13833853" y="350396"/>
                  </a:lnTo>
                  <a:lnTo>
                    <a:pt x="13835367" y="350690"/>
                  </a:lnTo>
                  <a:lnTo>
                    <a:pt x="13874187" y="350690"/>
                  </a:lnTo>
                  <a:lnTo>
                    <a:pt x="13871944" y="354220"/>
                  </a:lnTo>
                  <a:close/>
                </a:path>
                <a:path w="18288000" h="381000">
                  <a:moveTo>
                    <a:pt x="13965035" y="354220"/>
                  </a:moveTo>
                  <a:lnTo>
                    <a:pt x="13959459" y="354220"/>
                  </a:lnTo>
                  <a:lnTo>
                    <a:pt x="13957383" y="350396"/>
                  </a:lnTo>
                  <a:lnTo>
                    <a:pt x="13993731" y="350396"/>
                  </a:lnTo>
                  <a:lnTo>
                    <a:pt x="13994511" y="350690"/>
                  </a:lnTo>
                  <a:lnTo>
                    <a:pt x="13995056" y="350690"/>
                  </a:lnTo>
                  <a:lnTo>
                    <a:pt x="13965035" y="354220"/>
                  </a:lnTo>
                  <a:close/>
                </a:path>
                <a:path w="18288000" h="381000">
                  <a:moveTo>
                    <a:pt x="14021712" y="358128"/>
                  </a:moveTo>
                  <a:lnTo>
                    <a:pt x="14014269" y="358128"/>
                  </a:lnTo>
                  <a:lnTo>
                    <a:pt x="13993731" y="350396"/>
                  </a:lnTo>
                  <a:lnTo>
                    <a:pt x="13997553" y="350396"/>
                  </a:lnTo>
                  <a:lnTo>
                    <a:pt x="13995056" y="350690"/>
                  </a:lnTo>
                  <a:lnTo>
                    <a:pt x="14016812" y="350690"/>
                  </a:lnTo>
                  <a:lnTo>
                    <a:pt x="14047790" y="354220"/>
                  </a:lnTo>
                  <a:lnTo>
                    <a:pt x="14015552" y="354220"/>
                  </a:lnTo>
                  <a:lnTo>
                    <a:pt x="14021712" y="358128"/>
                  </a:lnTo>
                  <a:close/>
                </a:path>
                <a:path w="18288000" h="381000">
                  <a:moveTo>
                    <a:pt x="14016812" y="350690"/>
                  </a:moveTo>
                  <a:lnTo>
                    <a:pt x="13995056" y="350690"/>
                  </a:lnTo>
                  <a:lnTo>
                    <a:pt x="13997553" y="350396"/>
                  </a:lnTo>
                  <a:lnTo>
                    <a:pt x="14014235" y="350396"/>
                  </a:lnTo>
                  <a:lnTo>
                    <a:pt x="14016812" y="350690"/>
                  </a:lnTo>
                  <a:close/>
                </a:path>
                <a:path w="18288000" h="381000">
                  <a:moveTo>
                    <a:pt x="14811165" y="358128"/>
                  </a:moveTo>
                  <a:lnTo>
                    <a:pt x="14808928" y="358128"/>
                  </a:lnTo>
                  <a:lnTo>
                    <a:pt x="14788037" y="350396"/>
                  </a:lnTo>
                  <a:lnTo>
                    <a:pt x="14791035" y="350396"/>
                  </a:lnTo>
                  <a:lnTo>
                    <a:pt x="14789256" y="350690"/>
                  </a:lnTo>
                  <a:lnTo>
                    <a:pt x="14800914" y="350690"/>
                  </a:lnTo>
                  <a:lnTo>
                    <a:pt x="14811018" y="354220"/>
                  </a:lnTo>
                  <a:lnTo>
                    <a:pt x="14813079" y="354220"/>
                  </a:lnTo>
                  <a:lnTo>
                    <a:pt x="14811165" y="358128"/>
                  </a:lnTo>
                  <a:close/>
                </a:path>
                <a:path w="18288000" h="381000">
                  <a:moveTo>
                    <a:pt x="14800914" y="350690"/>
                  </a:moveTo>
                  <a:lnTo>
                    <a:pt x="14789256" y="350690"/>
                  </a:lnTo>
                  <a:lnTo>
                    <a:pt x="14791035" y="350396"/>
                  </a:lnTo>
                  <a:lnTo>
                    <a:pt x="14800073" y="350396"/>
                  </a:lnTo>
                  <a:lnTo>
                    <a:pt x="14800914" y="350690"/>
                  </a:lnTo>
                  <a:close/>
                </a:path>
                <a:path w="18288000" h="381000">
                  <a:moveTo>
                    <a:pt x="14859012" y="365759"/>
                  </a:moveTo>
                  <a:lnTo>
                    <a:pt x="14863518" y="360679"/>
                  </a:lnTo>
                  <a:lnTo>
                    <a:pt x="14898582" y="358128"/>
                  </a:lnTo>
                  <a:lnTo>
                    <a:pt x="14819270" y="358128"/>
                  </a:lnTo>
                  <a:lnTo>
                    <a:pt x="14822336" y="350690"/>
                  </a:lnTo>
                  <a:lnTo>
                    <a:pt x="14822457" y="350396"/>
                  </a:lnTo>
                  <a:lnTo>
                    <a:pt x="15195995" y="350396"/>
                  </a:lnTo>
                  <a:lnTo>
                    <a:pt x="15176926" y="358561"/>
                  </a:lnTo>
                  <a:lnTo>
                    <a:pt x="15206980" y="358561"/>
                  </a:lnTo>
                  <a:lnTo>
                    <a:pt x="15200397" y="361826"/>
                  </a:lnTo>
                  <a:lnTo>
                    <a:pt x="14934293" y="361826"/>
                  </a:lnTo>
                  <a:lnTo>
                    <a:pt x="14859012" y="365759"/>
                  </a:lnTo>
                  <a:close/>
                </a:path>
                <a:path w="18288000" h="381000">
                  <a:moveTo>
                    <a:pt x="16430167" y="358128"/>
                  </a:moveTo>
                  <a:lnTo>
                    <a:pt x="16361570" y="358128"/>
                  </a:lnTo>
                  <a:lnTo>
                    <a:pt x="16393085" y="350396"/>
                  </a:lnTo>
                  <a:lnTo>
                    <a:pt x="16425210" y="350396"/>
                  </a:lnTo>
                  <a:lnTo>
                    <a:pt x="16430167" y="358128"/>
                  </a:lnTo>
                  <a:close/>
                </a:path>
                <a:path w="18288000" h="381000">
                  <a:moveTo>
                    <a:pt x="16899685" y="354220"/>
                  </a:moveTo>
                  <a:lnTo>
                    <a:pt x="16894331" y="354220"/>
                  </a:lnTo>
                  <a:lnTo>
                    <a:pt x="16857663" y="350396"/>
                  </a:lnTo>
                  <a:lnTo>
                    <a:pt x="16896225" y="350396"/>
                  </a:lnTo>
                  <a:lnTo>
                    <a:pt x="16899685" y="354220"/>
                  </a:lnTo>
                  <a:close/>
                </a:path>
                <a:path w="18288000" h="381000">
                  <a:moveTo>
                    <a:pt x="17021241" y="358128"/>
                  </a:moveTo>
                  <a:lnTo>
                    <a:pt x="17014810" y="358128"/>
                  </a:lnTo>
                  <a:lnTo>
                    <a:pt x="17007020" y="350396"/>
                  </a:lnTo>
                  <a:lnTo>
                    <a:pt x="17005959" y="350396"/>
                  </a:lnTo>
                  <a:lnTo>
                    <a:pt x="17042641" y="354220"/>
                  </a:lnTo>
                  <a:lnTo>
                    <a:pt x="17053492" y="354220"/>
                  </a:lnTo>
                  <a:lnTo>
                    <a:pt x="17021241" y="358128"/>
                  </a:lnTo>
                  <a:close/>
                </a:path>
                <a:path w="18288000" h="381000">
                  <a:moveTo>
                    <a:pt x="17204440" y="354220"/>
                  </a:moveTo>
                  <a:lnTo>
                    <a:pt x="17198864" y="354220"/>
                  </a:lnTo>
                  <a:lnTo>
                    <a:pt x="17156661" y="350396"/>
                  </a:lnTo>
                  <a:lnTo>
                    <a:pt x="17196830" y="350396"/>
                  </a:lnTo>
                  <a:lnTo>
                    <a:pt x="17204440" y="354220"/>
                  </a:lnTo>
                  <a:close/>
                </a:path>
                <a:path w="18288000" h="381000">
                  <a:moveTo>
                    <a:pt x="17610466" y="350690"/>
                  </a:moveTo>
                  <a:lnTo>
                    <a:pt x="17610225" y="350690"/>
                  </a:lnTo>
                  <a:lnTo>
                    <a:pt x="17606180" y="350396"/>
                  </a:lnTo>
                  <a:lnTo>
                    <a:pt x="17608474" y="350396"/>
                  </a:lnTo>
                  <a:lnTo>
                    <a:pt x="17610466" y="350690"/>
                  </a:lnTo>
                  <a:close/>
                </a:path>
                <a:path w="18288000" h="381000">
                  <a:moveTo>
                    <a:pt x="17649528" y="350690"/>
                  </a:moveTo>
                  <a:lnTo>
                    <a:pt x="17648798" y="350690"/>
                  </a:lnTo>
                  <a:lnTo>
                    <a:pt x="17647800" y="350396"/>
                  </a:lnTo>
                  <a:lnTo>
                    <a:pt x="17650331" y="350396"/>
                  </a:lnTo>
                  <a:lnTo>
                    <a:pt x="17649528" y="350690"/>
                  </a:lnTo>
                  <a:close/>
                </a:path>
                <a:path w="18288000" h="381000">
                  <a:moveTo>
                    <a:pt x="18115325" y="350690"/>
                  </a:moveTo>
                  <a:lnTo>
                    <a:pt x="18115206" y="350396"/>
                  </a:lnTo>
                  <a:lnTo>
                    <a:pt x="18115853" y="350396"/>
                  </a:lnTo>
                  <a:lnTo>
                    <a:pt x="18115325" y="350690"/>
                  </a:lnTo>
                  <a:close/>
                </a:path>
                <a:path w="18288000" h="381000">
                  <a:moveTo>
                    <a:pt x="18185324" y="365759"/>
                  </a:moveTo>
                  <a:lnTo>
                    <a:pt x="18110789" y="358128"/>
                  </a:lnTo>
                  <a:lnTo>
                    <a:pt x="18116623" y="358128"/>
                  </a:lnTo>
                  <a:lnTo>
                    <a:pt x="18115462" y="351789"/>
                  </a:lnTo>
                  <a:lnTo>
                    <a:pt x="18115325" y="350690"/>
                  </a:lnTo>
                  <a:lnTo>
                    <a:pt x="18115853" y="350396"/>
                  </a:lnTo>
                  <a:lnTo>
                    <a:pt x="18228093" y="350396"/>
                  </a:lnTo>
                  <a:lnTo>
                    <a:pt x="18194773" y="354220"/>
                  </a:lnTo>
                  <a:lnTo>
                    <a:pt x="18197820" y="354220"/>
                  </a:lnTo>
                  <a:lnTo>
                    <a:pt x="18204340" y="361826"/>
                  </a:lnTo>
                  <a:lnTo>
                    <a:pt x="18205510" y="361826"/>
                  </a:lnTo>
                  <a:lnTo>
                    <a:pt x="18185324" y="365759"/>
                  </a:lnTo>
                  <a:close/>
                </a:path>
                <a:path w="18288000" h="381000">
                  <a:moveTo>
                    <a:pt x="5522529" y="358128"/>
                  </a:moveTo>
                  <a:lnTo>
                    <a:pt x="5512587" y="358128"/>
                  </a:lnTo>
                  <a:lnTo>
                    <a:pt x="5507152" y="354220"/>
                  </a:lnTo>
                  <a:lnTo>
                    <a:pt x="5509721" y="354220"/>
                  </a:lnTo>
                  <a:lnTo>
                    <a:pt x="5519621" y="350690"/>
                  </a:lnTo>
                  <a:lnTo>
                    <a:pt x="5519463" y="350690"/>
                  </a:lnTo>
                  <a:lnTo>
                    <a:pt x="5522529" y="358128"/>
                  </a:lnTo>
                  <a:close/>
                </a:path>
                <a:path w="18288000" h="381000">
                  <a:moveTo>
                    <a:pt x="8922567" y="358128"/>
                  </a:moveTo>
                  <a:lnTo>
                    <a:pt x="8916430" y="358128"/>
                  </a:lnTo>
                  <a:lnTo>
                    <a:pt x="8903023" y="354220"/>
                  </a:lnTo>
                  <a:lnTo>
                    <a:pt x="8906043" y="354220"/>
                  </a:lnTo>
                  <a:lnTo>
                    <a:pt x="8911472" y="350690"/>
                  </a:lnTo>
                  <a:lnTo>
                    <a:pt x="8911326" y="350690"/>
                  </a:lnTo>
                  <a:lnTo>
                    <a:pt x="8922567" y="358128"/>
                  </a:lnTo>
                  <a:close/>
                </a:path>
                <a:path w="18288000" h="381000">
                  <a:moveTo>
                    <a:pt x="17640191" y="354220"/>
                  </a:moveTo>
                  <a:lnTo>
                    <a:pt x="17634418" y="354220"/>
                  </a:lnTo>
                  <a:lnTo>
                    <a:pt x="17610466" y="350690"/>
                  </a:lnTo>
                  <a:lnTo>
                    <a:pt x="17610225" y="350690"/>
                  </a:lnTo>
                  <a:lnTo>
                    <a:pt x="17642871" y="353059"/>
                  </a:lnTo>
                  <a:lnTo>
                    <a:pt x="17640191" y="354220"/>
                  </a:lnTo>
                  <a:close/>
                </a:path>
                <a:path w="18288000" h="381000">
                  <a:moveTo>
                    <a:pt x="17662297" y="354220"/>
                  </a:moveTo>
                  <a:lnTo>
                    <a:pt x="17657211" y="354220"/>
                  </a:lnTo>
                  <a:lnTo>
                    <a:pt x="17643050" y="353059"/>
                  </a:lnTo>
                  <a:lnTo>
                    <a:pt x="17649528" y="350690"/>
                  </a:lnTo>
                  <a:lnTo>
                    <a:pt x="17648325" y="350690"/>
                  </a:lnTo>
                  <a:lnTo>
                    <a:pt x="17652536" y="351789"/>
                  </a:lnTo>
                  <a:lnTo>
                    <a:pt x="17662297" y="354220"/>
                  </a:lnTo>
                  <a:close/>
                </a:path>
                <a:path w="18288000" h="381000">
                  <a:moveTo>
                    <a:pt x="17652536" y="351789"/>
                  </a:moveTo>
                  <a:lnTo>
                    <a:pt x="17648333" y="350690"/>
                  </a:lnTo>
                  <a:lnTo>
                    <a:pt x="17648798" y="350690"/>
                  </a:lnTo>
                  <a:lnTo>
                    <a:pt x="17652536" y="351789"/>
                  </a:lnTo>
                  <a:close/>
                </a:path>
                <a:path w="18288000" h="381000">
                  <a:moveTo>
                    <a:pt x="5775268" y="358128"/>
                  </a:moveTo>
                  <a:lnTo>
                    <a:pt x="5713600" y="358128"/>
                  </a:lnTo>
                  <a:lnTo>
                    <a:pt x="5662870" y="354220"/>
                  </a:lnTo>
                  <a:lnTo>
                    <a:pt x="5773903" y="354220"/>
                  </a:lnTo>
                  <a:lnTo>
                    <a:pt x="5778536" y="354775"/>
                  </a:lnTo>
                  <a:lnTo>
                    <a:pt x="5778999" y="354775"/>
                  </a:lnTo>
                  <a:lnTo>
                    <a:pt x="5775268" y="358128"/>
                  </a:lnTo>
                  <a:close/>
                </a:path>
                <a:path w="18288000" h="381000">
                  <a:moveTo>
                    <a:pt x="5890065" y="358128"/>
                  </a:moveTo>
                  <a:lnTo>
                    <a:pt x="5806515" y="358128"/>
                  </a:lnTo>
                  <a:lnTo>
                    <a:pt x="5773903" y="354220"/>
                  </a:lnTo>
                  <a:lnTo>
                    <a:pt x="5779617" y="354220"/>
                  </a:lnTo>
                  <a:lnTo>
                    <a:pt x="5778999" y="354775"/>
                  </a:lnTo>
                  <a:lnTo>
                    <a:pt x="5918355" y="354775"/>
                  </a:lnTo>
                  <a:lnTo>
                    <a:pt x="5890065" y="358128"/>
                  </a:lnTo>
                  <a:close/>
                </a:path>
                <a:path w="18288000" h="381000">
                  <a:moveTo>
                    <a:pt x="5917939" y="354775"/>
                  </a:moveTo>
                  <a:lnTo>
                    <a:pt x="5778999" y="354775"/>
                  </a:lnTo>
                  <a:lnTo>
                    <a:pt x="5779617" y="354220"/>
                  </a:lnTo>
                  <a:lnTo>
                    <a:pt x="5917058" y="354220"/>
                  </a:lnTo>
                  <a:lnTo>
                    <a:pt x="5917939" y="354775"/>
                  </a:lnTo>
                  <a:close/>
                </a:path>
                <a:path w="18288000" h="381000">
                  <a:moveTo>
                    <a:pt x="5936095" y="361826"/>
                  </a:moveTo>
                  <a:lnTo>
                    <a:pt x="5929126" y="361826"/>
                  </a:lnTo>
                  <a:lnTo>
                    <a:pt x="5917058" y="354220"/>
                  </a:lnTo>
                  <a:lnTo>
                    <a:pt x="5923040" y="354220"/>
                  </a:lnTo>
                  <a:lnTo>
                    <a:pt x="5918355" y="354775"/>
                  </a:lnTo>
                  <a:lnTo>
                    <a:pt x="5935734" y="354775"/>
                  </a:lnTo>
                  <a:lnTo>
                    <a:pt x="5935901" y="358128"/>
                  </a:lnTo>
                  <a:lnTo>
                    <a:pt x="5935930" y="358704"/>
                  </a:lnTo>
                  <a:lnTo>
                    <a:pt x="5936028" y="360679"/>
                  </a:lnTo>
                  <a:lnTo>
                    <a:pt x="5936095" y="361826"/>
                  </a:lnTo>
                  <a:close/>
                </a:path>
                <a:path w="18288000" h="381000">
                  <a:moveTo>
                    <a:pt x="5935734" y="354775"/>
                  </a:moveTo>
                  <a:lnTo>
                    <a:pt x="5918355" y="354775"/>
                  </a:lnTo>
                  <a:lnTo>
                    <a:pt x="5923040" y="354220"/>
                  </a:lnTo>
                  <a:lnTo>
                    <a:pt x="5935706" y="354220"/>
                  </a:lnTo>
                  <a:lnTo>
                    <a:pt x="5935734" y="354775"/>
                  </a:lnTo>
                  <a:close/>
                </a:path>
                <a:path w="18288000" h="381000">
                  <a:moveTo>
                    <a:pt x="8675461" y="361826"/>
                  </a:moveTo>
                  <a:lnTo>
                    <a:pt x="8672364" y="361826"/>
                  </a:lnTo>
                  <a:lnTo>
                    <a:pt x="8659516" y="354220"/>
                  </a:lnTo>
                  <a:lnTo>
                    <a:pt x="8662363" y="354220"/>
                  </a:lnTo>
                  <a:lnTo>
                    <a:pt x="8660612" y="354775"/>
                  </a:lnTo>
                  <a:lnTo>
                    <a:pt x="8722368" y="354775"/>
                  </a:lnTo>
                  <a:lnTo>
                    <a:pt x="8721746" y="358128"/>
                  </a:lnTo>
                  <a:lnTo>
                    <a:pt x="8730136" y="358128"/>
                  </a:lnTo>
                  <a:lnTo>
                    <a:pt x="8675461" y="361826"/>
                  </a:lnTo>
                  <a:close/>
                </a:path>
                <a:path w="18288000" h="381000">
                  <a:moveTo>
                    <a:pt x="8722368" y="354775"/>
                  </a:moveTo>
                  <a:lnTo>
                    <a:pt x="8660612" y="354775"/>
                  </a:lnTo>
                  <a:lnTo>
                    <a:pt x="8662363" y="354220"/>
                  </a:lnTo>
                  <a:lnTo>
                    <a:pt x="8722470" y="354220"/>
                  </a:lnTo>
                  <a:lnTo>
                    <a:pt x="8722368" y="354775"/>
                  </a:lnTo>
                  <a:close/>
                </a:path>
                <a:path w="18288000" h="381000">
                  <a:moveTo>
                    <a:pt x="8853955" y="358128"/>
                  </a:moveTo>
                  <a:lnTo>
                    <a:pt x="8841923" y="358128"/>
                  </a:lnTo>
                  <a:lnTo>
                    <a:pt x="8836850" y="354220"/>
                  </a:lnTo>
                  <a:lnTo>
                    <a:pt x="8864463" y="354220"/>
                  </a:lnTo>
                  <a:lnTo>
                    <a:pt x="8853955" y="358128"/>
                  </a:lnTo>
                  <a:close/>
                </a:path>
                <a:path w="18288000" h="381000">
                  <a:moveTo>
                    <a:pt x="9176936" y="358128"/>
                  </a:moveTo>
                  <a:lnTo>
                    <a:pt x="9172948" y="358128"/>
                  </a:lnTo>
                  <a:lnTo>
                    <a:pt x="9145046" y="354220"/>
                  </a:lnTo>
                  <a:lnTo>
                    <a:pt x="9150301" y="354220"/>
                  </a:lnTo>
                  <a:lnTo>
                    <a:pt x="9149363" y="354775"/>
                  </a:lnTo>
                  <a:lnTo>
                    <a:pt x="9172272" y="354775"/>
                  </a:lnTo>
                  <a:lnTo>
                    <a:pt x="9176936" y="358128"/>
                  </a:lnTo>
                  <a:close/>
                </a:path>
                <a:path w="18288000" h="381000">
                  <a:moveTo>
                    <a:pt x="9172272" y="354775"/>
                  </a:moveTo>
                  <a:lnTo>
                    <a:pt x="9149363" y="354775"/>
                  </a:lnTo>
                  <a:lnTo>
                    <a:pt x="9150301" y="354220"/>
                  </a:lnTo>
                  <a:lnTo>
                    <a:pt x="9171500" y="354220"/>
                  </a:lnTo>
                  <a:lnTo>
                    <a:pt x="9172272" y="354775"/>
                  </a:lnTo>
                  <a:close/>
                </a:path>
                <a:path w="18288000" h="381000">
                  <a:moveTo>
                    <a:pt x="9194847" y="361826"/>
                  </a:moveTo>
                  <a:lnTo>
                    <a:pt x="9191645" y="361826"/>
                  </a:lnTo>
                  <a:lnTo>
                    <a:pt x="9192727" y="354775"/>
                  </a:lnTo>
                  <a:lnTo>
                    <a:pt x="9192813" y="354220"/>
                  </a:lnTo>
                  <a:lnTo>
                    <a:pt x="9248696" y="354220"/>
                  </a:lnTo>
                  <a:lnTo>
                    <a:pt x="9248696" y="358128"/>
                  </a:lnTo>
                  <a:lnTo>
                    <a:pt x="9258635" y="358128"/>
                  </a:lnTo>
                  <a:lnTo>
                    <a:pt x="9194847" y="361826"/>
                  </a:lnTo>
                  <a:close/>
                </a:path>
                <a:path w="18288000" h="381000">
                  <a:moveTo>
                    <a:pt x="9437846" y="354775"/>
                  </a:moveTo>
                  <a:lnTo>
                    <a:pt x="9437162" y="354220"/>
                  </a:lnTo>
                  <a:lnTo>
                    <a:pt x="9439133" y="354220"/>
                  </a:lnTo>
                  <a:lnTo>
                    <a:pt x="9437846" y="354775"/>
                  </a:lnTo>
                  <a:close/>
                </a:path>
                <a:path w="18288000" h="381000">
                  <a:moveTo>
                    <a:pt x="9785642" y="361826"/>
                  </a:moveTo>
                  <a:lnTo>
                    <a:pt x="9700329" y="361826"/>
                  </a:lnTo>
                  <a:lnTo>
                    <a:pt x="9736145" y="354220"/>
                  </a:lnTo>
                  <a:lnTo>
                    <a:pt x="9805810" y="354220"/>
                  </a:lnTo>
                  <a:lnTo>
                    <a:pt x="9798561" y="358128"/>
                  </a:lnTo>
                  <a:lnTo>
                    <a:pt x="9757660" y="358128"/>
                  </a:lnTo>
                  <a:lnTo>
                    <a:pt x="9782224" y="360679"/>
                  </a:lnTo>
                  <a:lnTo>
                    <a:pt x="9785642" y="361826"/>
                  </a:lnTo>
                  <a:close/>
                </a:path>
                <a:path w="18288000" h="381000">
                  <a:moveTo>
                    <a:pt x="10147739" y="358128"/>
                  </a:moveTo>
                  <a:lnTo>
                    <a:pt x="10134385" y="358128"/>
                  </a:lnTo>
                  <a:lnTo>
                    <a:pt x="10133298" y="354220"/>
                  </a:lnTo>
                  <a:lnTo>
                    <a:pt x="10165494" y="354220"/>
                  </a:lnTo>
                  <a:lnTo>
                    <a:pt x="10147739" y="358128"/>
                  </a:lnTo>
                  <a:close/>
                </a:path>
                <a:path w="18288000" h="381000">
                  <a:moveTo>
                    <a:pt x="11151601" y="358128"/>
                  </a:moveTo>
                  <a:lnTo>
                    <a:pt x="11135157" y="358128"/>
                  </a:lnTo>
                  <a:lnTo>
                    <a:pt x="11140230" y="354220"/>
                  </a:lnTo>
                  <a:lnTo>
                    <a:pt x="11140731" y="354220"/>
                  </a:lnTo>
                  <a:lnTo>
                    <a:pt x="11151601" y="358128"/>
                  </a:lnTo>
                  <a:close/>
                </a:path>
                <a:path w="18288000" h="381000">
                  <a:moveTo>
                    <a:pt x="12354105" y="354775"/>
                  </a:moveTo>
                  <a:lnTo>
                    <a:pt x="12351929" y="354220"/>
                  </a:lnTo>
                  <a:lnTo>
                    <a:pt x="12355071" y="354220"/>
                  </a:lnTo>
                  <a:lnTo>
                    <a:pt x="12354105" y="354775"/>
                  </a:lnTo>
                  <a:close/>
                </a:path>
                <a:path w="18288000" h="381000">
                  <a:moveTo>
                    <a:pt x="12382133" y="361826"/>
                  </a:moveTo>
                  <a:lnTo>
                    <a:pt x="12381736" y="361826"/>
                  </a:lnTo>
                  <a:lnTo>
                    <a:pt x="12354105" y="354775"/>
                  </a:lnTo>
                  <a:lnTo>
                    <a:pt x="12355071" y="354220"/>
                  </a:lnTo>
                  <a:lnTo>
                    <a:pt x="12376682" y="354220"/>
                  </a:lnTo>
                  <a:lnTo>
                    <a:pt x="12382133" y="361826"/>
                  </a:lnTo>
                  <a:close/>
                </a:path>
                <a:path w="18288000" h="381000">
                  <a:moveTo>
                    <a:pt x="12398433" y="361826"/>
                  </a:moveTo>
                  <a:lnTo>
                    <a:pt x="12396025" y="361826"/>
                  </a:lnTo>
                  <a:lnTo>
                    <a:pt x="12397469" y="354775"/>
                  </a:lnTo>
                  <a:lnTo>
                    <a:pt x="12397582" y="354220"/>
                  </a:lnTo>
                  <a:lnTo>
                    <a:pt x="12494720" y="354220"/>
                  </a:lnTo>
                  <a:lnTo>
                    <a:pt x="12398433" y="361826"/>
                  </a:lnTo>
                  <a:close/>
                </a:path>
                <a:path w="18288000" h="381000">
                  <a:moveTo>
                    <a:pt x="12589170" y="358128"/>
                  </a:moveTo>
                  <a:lnTo>
                    <a:pt x="12561218" y="358128"/>
                  </a:lnTo>
                  <a:lnTo>
                    <a:pt x="12523171" y="354220"/>
                  </a:lnTo>
                  <a:lnTo>
                    <a:pt x="12572864" y="354220"/>
                  </a:lnTo>
                  <a:lnTo>
                    <a:pt x="12589170" y="358128"/>
                  </a:lnTo>
                  <a:close/>
                </a:path>
                <a:path w="18288000" h="381000">
                  <a:moveTo>
                    <a:pt x="12719871" y="358128"/>
                  </a:moveTo>
                  <a:lnTo>
                    <a:pt x="12632800" y="358128"/>
                  </a:lnTo>
                  <a:lnTo>
                    <a:pt x="12645120" y="354220"/>
                  </a:lnTo>
                  <a:lnTo>
                    <a:pt x="12700665" y="354220"/>
                  </a:lnTo>
                  <a:lnTo>
                    <a:pt x="12719871" y="358128"/>
                  </a:lnTo>
                  <a:close/>
                </a:path>
                <a:path w="18288000" h="381000">
                  <a:moveTo>
                    <a:pt x="12743154" y="358128"/>
                  </a:moveTo>
                  <a:lnTo>
                    <a:pt x="12731710" y="358128"/>
                  </a:lnTo>
                  <a:lnTo>
                    <a:pt x="12726999" y="354220"/>
                  </a:lnTo>
                  <a:lnTo>
                    <a:pt x="12801644" y="354220"/>
                  </a:lnTo>
                  <a:lnTo>
                    <a:pt x="12800820" y="354775"/>
                  </a:lnTo>
                  <a:lnTo>
                    <a:pt x="12801600" y="354775"/>
                  </a:lnTo>
                  <a:lnTo>
                    <a:pt x="12743154" y="358128"/>
                  </a:lnTo>
                  <a:close/>
                </a:path>
                <a:path w="18288000" h="381000">
                  <a:moveTo>
                    <a:pt x="13392259" y="358128"/>
                  </a:moveTo>
                  <a:lnTo>
                    <a:pt x="12795845" y="358128"/>
                  </a:lnTo>
                  <a:lnTo>
                    <a:pt x="12801644" y="354220"/>
                  </a:lnTo>
                  <a:lnTo>
                    <a:pt x="12811278" y="354220"/>
                  </a:lnTo>
                  <a:lnTo>
                    <a:pt x="12801600" y="354775"/>
                  </a:lnTo>
                  <a:lnTo>
                    <a:pt x="13381357" y="354775"/>
                  </a:lnTo>
                  <a:lnTo>
                    <a:pt x="13392259" y="358128"/>
                  </a:lnTo>
                  <a:close/>
                </a:path>
                <a:path w="18288000" h="381000">
                  <a:moveTo>
                    <a:pt x="13497162" y="354775"/>
                  </a:moveTo>
                  <a:lnTo>
                    <a:pt x="13496876" y="354775"/>
                  </a:lnTo>
                  <a:lnTo>
                    <a:pt x="13497236" y="354220"/>
                  </a:lnTo>
                  <a:lnTo>
                    <a:pt x="13500765" y="354220"/>
                  </a:lnTo>
                  <a:lnTo>
                    <a:pt x="13497162" y="354775"/>
                  </a:lnTo>
                  <a:close/>
                </a:path>
                <a:path w="18288000" h="381000">
                  <a:moveTo>
                    <a:pt x="14323387" y="358128"/>
                  </a:moveTo>
                  <a:lnTo>
                    <a:pt x="14300720" y="358128"/>
                  </a:lnTo>
                  <a:lnTo>
                    <a:pt x="14298185" y="354220"/>
                  </a:lnTo>
                  <a:lnTo>
                    <a:pt x="14302371" y="354220"/>
                  </a:lnTo>
                  <a:lnTo>
                    <a:pt x="14323387" y="358128"/>
                  </a:lnTo>
                  <a:close/>
                </a:path>
                <a:path w="18288000" h="381000">
                  <a:moveTo>
                    <a:pt x="14598871" y="358128"/>
                  </a:moveTo>
                  <a:lnTo>
                    <a:pt x="14527610" y="358128"/>
                  </a:lnTo>
                  <a:lnTo>
                    <a:pt x="14523262" y="354220"/>
                  </a:lnTo>
                  <a:lnTo>
                    <a:pt x="14526231" y="354220"/>
                  </a:lnTo>
                  <a:lnTo>
                    <a:pt x="14524120" y="354775"/>
                  </a:lnTo>
                  <a:lnTo>
                    <a:pt x="14667266" y="354775"/>
                  </a:lnTo>
                  <a:lnTo>
                    <a:pt x="14598871" y="358128"/>
                  </a:lnTo>
                  <a:close/>
                </a:path>
                <a:path w="18288000" h="381000">
                  <a:moveTo>
                    <a:pt x="14667266" y="354775"/>
                  </a:moveTo>
                  <a:lnTo>
                    <a:pt x="14524120" y="354775"/>
                  </a:lnTo>
                  <a:lnTo>
                    <a:pt x="14526231" y="354220"/>
                  </a:lnTo>
                  <a:lnTo>
                    <a:pt x="14678591" y="354220"/>
                  </a:lnTo>
                  <a:lnTo>
                    <a:pt x="14667266" y="354775"/>
                  </a:lnTo>
                  <a:close/>
                </a:path>
                <a:path w="18288000" h="381000">
                  <a:moveTo>
                    <a:pt x="14803314" y="358704"/>
                  </a:moveTo>
                  <a:lnTo>
                    <a:pt x="14763381" y="358704"/>
                  </a:lnTo>
                  <a:lnTo>
                    <a:pt x="14763316" y="358128"/>
                  </a:lnTo>
                  <a:lnTo>
                    <a:pt x="14663731" y="358128"/>
                  </a:lnTo>
                  <a:lnTo>
                    <a:pt x="14680762" y="354220"/>
                  </a:lnTo>
                  <a:lnTo>
                    <a:pt x="14758557" y="354220"/>
                  </a:lnTo>
                  <a:lnTo>
                    <a:pt x="14803314" y="358704"/>
                  </a:lnTo>
                  <a:close/>
                </a:path>
                <a:path w="18288000" h="381000">
                  <a:moveTo>
                    <a:pt x="15206980" y="358561"/>
                  </a:moveTo>
                  <a:lnTo>
                    <a:pt x="15176926" y="358561"/>
                  </a:lnTo>
                  <a:lnTo>
                    <a:pt x="15187391" y="354220"/>
                  </a:lnTo>
                  <a:lnTo>
                    <a:pt x="15248864" y="354220"/>
                  </a:lnTo>
                  <a:lnTo>
                    <a:pt x="15239805" y="358128"/>
                  </a:lnTo>
                  <a:lnTo>
                    <a:pt x="15207852" y="358128"/>
                  </a:lnTo>
                  <a:lnTo>
                    <a:pt x="15206980" y="358561"/>
                  </a:lnTo>
                  <a:close/>
                </a:path>
                <a:path w="18288000" h="381000">
                  <a:moveTo>
                    <a:pt x="17665438" y="354775"/>
                  </a:moveTo>
                  <a:lnTo>
                    <a:pt x="17664500" y="354775"/>
                  </a:lnTo>
                  <a:lnTo>
                    <a:pt x="17662303" y="354220"/>
                  </a:lnTo>
                  <a:lnTo>
                    <a:pt x="17667137" y="354220"/>
                  </a:lnTo>
                  <a:lnTo>
                    <a:pt x="17665438" y="354775"/>
                  </a:lnTo>
                  <a:close/>
                </a:path>
                <a:path w="18288000" h="381000">
                  <a:moveTo>
                    <a:pt x="17726185" y="358128"/>
                  </a:moveTo>
                  <a:lnTo>
                    <a:pt x="17702765" y="358128"/>
                  </a:lnTo>
                  <a:lnTo>
                    <a:pt x="17700896" y="354220"/>
                  </a:lnTo>
                  <a:lnTo>
                    <a:pt x="17840421" y="354220"/>
                  </a:lnTo>
                  <a:lnTo>
                    <a:pt x="17836508" y="354775"/>
                  </a:lnTo>
                  <a:lnTo>
                    <a:pt x="17837792" y="354775"/>
                  </a:lnTo>
                  <a:lnTo>
                    <a:pt x="17726185" y="358128"/>
                  </a:lnTo>
                  <a:close/>
                </a:path>
                <a:path w="18288000" h="381000">
                  <a:moveTo>
                    <a:pt x="18100905" y="358704"/>
                  </a:moveTo>
                  <a:lnTo>
                    <a:pt x="17977755" y="358704"/>
                  </a:lnTo>
                  <a:lnTo>
                    <a:pt x="17978013" y="358128"/>
                  </a:lnTo>
                  <a:lnTo>
                    <a:pt x="17812881" y="358128"/>
                  </a:lnTo>
                  <a:lnTo>
                    <a:pt x="17840421" y="354220"/>
                  </a:lnTo>
                  <a:lnTo>
                    <a:pt x="17856273" y="354220"/>
                  </a:lnTo>
                  <a:lnTo>
                    <a:pt x="17837792" y="354775"/>
                  </a:lnTo>
                  <a:lnTo>
                    <a:pt x="18107974" y="354775"/>
                  </a:lnTo>
                  <a:lnTo>
                    <a:pt x="18100905" y="358704"/>
                  </a:lnTo>
                  <a:close/>
                </a:path>
                <a:path w="18288000" h="381000">
                  <a:moveTo>
                    <a:pt x="9437733" y="365759"/>
                  </a:moveTo>
                  <a:lnTo>
                    <a:pt x="9427661" y="358128"/>
                  </a:lnTo>
                  <a:lnTo>
                    <a:pt x="9430074" y="358128"/>
                  </a:lnTo>
                  <a:lnTo>
                    <a:pt x="9437846" y="354775"/>
                  </a:lnTo>
                  <a:lnTo>
                    <a:pt x="9441163" y="358128"/>
                  </a:lnTo>
                  <a:lnTo>
                    <a:pt x="9444949" y="361826"/>
                  </a:lnTo>
                  <a:lnTo>
                    <a:pt x="9472643" y="361826"/>
                  </a:lnTo>
                  <a:lnTo>
                    <a:pt x="9437733" y="365759"/>
                  </a:lnTo>
                  <a:close/>
                </a:path>
                <a:path w="18288000" h="381000">
                  <a:moveTo>
                    <a:pt x="13494700" y="358128"/>
                  </a:moveTo>
                  <a:lnTo>
                    <a:pt x="13475400" y="358128"/>
                  </a:lnTo>
                  <a:lnTo>
                    <a:pt x="13497162" y="354775"/>
                  </a:lnTo>
                  <a:lnTo>
                    <a:pt x="13496876" y="354775"/>
                  </a:lnTo>
                  <a:lnTo>
                    <a:pt x="13494700" y="358128"/>
                  </a:lnTo>
                  <a:close/>
                </a:path>
                <a:path w="18288000" h="381000">
                  <a:moveTo>
                    <a:pt x="17677763" y="358128"/>
                  </a:moveTo>
                  <a:lnTo>
                    <a:pt x="17655180" y="358128"/>
                  </a:lnTo>
                  <a:lnTo>
                    <a:pt x="17665438" y="354775"/>
                  </a:lnTo>
                  <a:lnTo>
                    <a:pt x="17664500" y="354775"/>
                  </a:lnTo>
                  <a:lnTo>
                    <a:pt x="17677763" y="358128"/>
                  </a:lnTo>
                  <a:close/>
                </a:path>
                <a:path w="18288000" h="381000">
                  <a:moveTo>
                    <a:pt x="5892737" y="365759"/>
                  </a:moveTo>
                  <a:lnTo>
                    <a:pt x="5886436" y="365759"/>
                  </a:lnTo>
                  <a:lnTo>
                    <a:pt x="5837679" y="361826"/>
                  </a:lnTo>
                  <a:lnTo>
                    <a:pt x="5778309" y="361826"/>
                  </a:lnTo>
                  <a:lnTo>
                    <a:pt x="5818818" y="358128"/>
                  </a:lnTo>
                  <a:lnTo>
                    <a:pt x="5883471" y="358128"/>
                  </a:lnTo>
                  <a:lnTo>
                    <a:pt x="5892737" y="365759"/>
                  </a:lnTo>
                  <a:close/>
                </a:path>
                <a:path w="18288000" h="381000">
                  <a:moveTo>
                    <a:pt x="8625649" y="358704"/>
                  </a:moveTo>
                  <a:lnTo>
                    <a:pt x="8619937" y="358128"/>
                  </a:lnTo>
                  <a:lnTo>
                    <a:pt x="8626196" y="358128"/>
                  </a:lnTo>
                  <a:lnTo>
                    <a:pt x="8625649" y="358704"/>
                  </a:lnTo>
                  <a:close/>
                </a:path>
                <a:path w="18288000" h="381000">
                  <a:moveTo>
                    <a:pt x="8657647" y="361826"/>
                  </a:moveTo>
                  <a:lnTo>
                    <a:pt x="8656388" y="361826"/>
                  </a:lnTo>
                  <a:lnTo>
                    <a:pt x="8625649" y="358704"/>
                  </a:lnTo>
                  <a:lnTo>
                    <a:pt x="8626196" y="358128"/>
                  </a:lnTo>
                  <a:lnTo>
                    <a:pt x="8646049" y="358128"/>
                  </a:lnTo>
                  <a:lnTo>
                    <a:pt x="8657647" y="361826"/>
                  </a:lnTo>
                  <a:close/>
                </a:path>
                <a:path w="18288000" h="381000">
                  <a:moveTo>
                    <a:pt x="9373316" y="361826"/>
                  </a:moveTo>
                  <a:lnTo>
                    <a:pt x="9371867" y="361826"/>
                  </a:lnTo>
                  <a:lnTo>
                    <a:pt x="9359442" y="358128"/>
                  </a:lnTo>
                  <a:lnTo>
                    <a:pt x="9389470" y="358128"/>
                  </a:lnTo>
                  <a:lnTo>
                    <a:pt x="9373316" y="361826"/>
                  </a:lnTo>
                  <a:close/>
                </a:path>
                <a:path w="18288000" h="381000">
                  <a:moveTo>
                    <a:pt x="9472786" y="361826"/>
                  </a:moveTo>
                  <a:lnTo>
                    <a:pt x="9446700" y="361826"/>
                  </a:lnTo>
                  <a:lnTo>
                    <a:pt x="9477351" y="358128"/>
                  </a:lnTo>
                  <a:lnTo>
                    <a:pt x="9509858" y="358128"/>
                  </a:lnTo>
                  <a:lnTo>
                    <a:pt x="9472786" y="361826"/>
                  </a:lnTo>
                  <a:close/>
                </a:path>
                <a:path w="18288000" h="381000">
                  <a:moveTo>
                    <a:pt x="9801559" y="361826"/>
                  </a:moveTo>
                  <a:lnTo>
                    <a:pt x="9799828" y="361826"/>
                  </a:lnTo>
                  <a:lnTo>
                    <a:pt x="9782224" y="360679"/>
                  </a:lnTo>
                  <a:lnTo>
                    <a:pt x="9777455" y="358128"/>
                  </a:lnTo>
                  <a:lnTo>
                    <a:pt x="9796483" y="358128"/>
                  </a:lnTo>
                  <a:lnTo>
                    <a:pt x="9801559" y="361826"/>
                  </a:lnTo>
                  <a:close/>
                </a:path>
                <a:path w="18288000" h="381000">
                  <a:moveTo>
                    <a:pt x="10170352" y="361826"/>
                  </a:moveTo>
                  <a:lnTo>
                    <a:pt x="10130382" y="361826"/>
                  </a:lnTo>
                  <a:lnTo>
                    <a:pt x="10135352" y="358128"/>
                  </a:lnTo>
                  <a:lnTo>
                    <a:pt x="10174080" y="358128"/>
                  </a:lnTo>
                  <a:lnTo>
                    <a:pt x="10170352" y="361826"/>
                  </a:lnTo>
                  <a:close/>
                </a:path>
                <a:path w="18288000" h="381000">
                  <a:moveTo>
                    <a:pt x="12577238" y="365759"/>
                  </a:moveTo>
                  <a:lnTo>
                    <a:pt x="12565448" y="358128"/>
                  </a:lnTo>
                  <a:lnTo>
                    <a:pt x="12593353" y="358128"/>
                  </a:lnTo>
                  <a:lnTo>
                    <a:pt x="12577238" y="365759"/>
                  </a:lnTo>
                  <a:close/>
                </a:path>
                <a:path w="18288000" h="381000">
                  <a:moveTo>
                    <a:pt x="12704397" y="361826"/>
                  </a:moveTo>
                  <a:lnTo>
                    <a:pt x="12633362" y="361826"/>
                  </a:lnTo>
                  <a:lnTo>
                    <a:pt x="12643717" y="358128"/>
                  </a:lnTo>
                  <a:lnTo>
                    <a:pt x="12726764" y="358128"/>
                  </a:lnTo>
                  <a:lnTo>
                    <a:pt x="12704397" y="361826"/>
                  </a:lnTo>
                  <a:close/>
                </a:path>
                <a:path w="18288000" h="381000">
                  <a:moveTo>
                    <a:pt x="12825210" y="373379"/>
                  </a:moveTo>
                  <a:lnTo>
                    <a:pt x="12822245" y="365759"/>
                  </a:lnTo>
                  <a:lnTo>
                    <a:pt x="12805565" y="365759"/>
                  </a:lnTo>
                  <a:lnTo>
                    <a:pt x="12823695" y="358128"/>
                  </a:lnTo>
                  <a:lnTo>
                    <a:pt x="13394620" y="358128"/>
                  </a:lnTo>
                  <a:lnTo>
                    <a:pt x="13394115" y="361826"/>
                  </a:lnTo>
                  <a:lnTo>
                    <a:pt x="12838505" y="361826"/>
                  </a:lnTo>
                  <a:lnTo>
                    <a:pt x="12876731" y="365759"/>
                  </a:lnTo>
                  <a:lnTo>
                    <a:pt x="12825210" y="373379"/>
                  </a:lnTo>
                  <a:close/>
                </a:path>
                <a:path w="18288000" h="381000">
                  <a:moveTo>
                    <a:pt x="13772239" y="365759"/>
                  </a:moveTo>
                  <a:lnTo>
                    <a:pt x="13798830" y="358128"/>
                  </a:lnTo>
                  <a:lnTo>
                    <a:pt x="13878620" y="358128"/>
                  </a:lnTo>
                  <a:lnTo>
                    <a:pt x="13873856" y="361826"/>
                  </a:lnTo>
                  <a:lnTo>
                    <a:pt x="13818266" y="361826"/>
                  </a:lnTo>
                  <a:lnTo>
                    <a:pt x="13772239" y="365759"/>
                  </a:lnTo>
                  <a:close/>
                </a:path>
                <a:path w="18288000" h="381000">
                  <a:moveTo>
                    <a:pt x="14485831" y="358704"/>
                  </a:moveTo>
                  <a:lnTo>
                    <a:pt x="14481239" y="358128"/>
                  </a:lnTo>
                  <a:lnTo>
                    <a:pt x="14487078" y="358128"/>
                  </a:lnTo>
                  <a:lnTo>
                    <a:pt x="14485831" y="358704"/>
                  </a:lnTo>
                  <a:close/>
                </a:path>
                <a:path w="18288000" h="381000">
                  <a:moveTo>
                    <a:pt x="14512584" y="361826"/>
                  </a:moveTo>
                  <a:lnTo>
                    <a:pt x="14510234" y="361826"/>
                  </a:lnTo>
                  <a:lnTo>
                    <a:pt x="14485831" y="358704"/>
                  </a:lnTo>
                  <a:lnTo>
                    <a:pt x="14487078" y="358128"/>
                  </a:lnTo>
                  <a:lnTo>
                    <a:pt x="14508029" y="358128"/>
                  </a:lnTo>
                  <a:lnTo>
                    <a:pt x="14512584" y="361826"/>
                  </a:lnTo>
                  <a:close/>
                </a:path>
                <a:path w="18288000" h="381000">
                  <a:moveTo>
                    <a:pt x="14524675" y="365759"/>
                  </a:moveTo>
                  <a:lnTo>
                    <a:pt x="14528705" y="358128"/>
                  </a:lnTo>
                  <a:lnTo>
                    <a:pt x="14585625" y="358128"/>
                  </a:lnTo>
                  <a:lnTo>
                    <a:pt x="14579827" y="361826"/>
                  </a:lnTo>
                  <a:lnTo>
                    <a:pt x="14582404" y="361826"/>
                  </a:lnTo>
                  <a:lnTo>
                    <a:pt x="14524675" y="365759"/>
                  </a:lnTo>
                  <a:close/>
                </a:path>
                <a:path w="18288000" h="381000">
                  <a:moveTo>
                    <a:pt x="14717159" y="361826"/>
                  </a:moveTo>
                  <a:lnTo>
                    <a:pt x="14695325" y="361826"/>
                  </a:lnTo>
                  <a:lnTo>
                    <a:pt x="14654319" y="358128"/>
                  </a:lnTo>
                  <a:lnTo>
                    <a:pt x="14704734" y="358128"/>
                  </a:lnTo>
                  <a:lnTo>
                    <a:pt x="14717159" y="361826"/>
                  </a:lnTo>
                  <a:close/>
                </a:path>
                <a:path w="18288000" h="381000">
                  <a:moveTo>
                    <a:pt x="14763731" y="361826"/>
                  </a:moveTo>
                  <a:lnTo>
                    <a:pt x="14761716" y="361826"/>
                  </a:lnTo>
                  <a:lnTo>
                    <a:pt x="14721538" y="358128"/>
                  </a:lnTo>
                  <a:lnTo>
                    <a:pt x="14759642" y="358128"/>
                  </a:lnTo>
                  <a:lnTo>
                    <a:pt x="14763170" y="358704"/>
                  </a:lnTo>
                  <a:lnTo>
                    <a:pt x="14763381" y="358704"/>
                  </a:lnTo>
                  <a:lnTo>
                    <a:pt x="14763731" y="361826"/>
                  </a:lnTo>
                  <a:close/>
                </a:path>
                <a:path w="18288000" h="381000">
                  <a:moveTo>
                    <a:pt x="14836401" y="369569"/>
                  </a:moveTo>
                  <a:lnTo>
                    <a:pt x="14776725" y="369569"/>
                  </a:lnTo>
                  <a:lnTo>
                    <a:pt x="14806378" y="365759"/>
                  </a:lnTo>
                  <a:lnTo>
                    <a:pt x="14759642" y="358128"/>
                  </a:lnTo>
                  <a:lnTo>
                    <a:pt x="14763316" y="358128"/>
                  </a:lnTo>
                  <a:lnTo>
                    <a:pt x="14763381" y="358704"/>
                  </a:lnTo>
                  <a:lnTo>
                    <a:pt x="14803314" y="358704"/>
                  </a:lnTo>
                  <a:lnTo>
                    <a:pt x="14834471" y="361826"/>
                  </a:lnTo>
                  <a:lnTo>
                    <a:pt x="14837099" y="361826"/>
                  </a:lnTo>
                  <a:lnTo>
                    <a:pt x="14823058" y="365759"/>
                  </a:lnTo>
                  <a:lnTo>
                    <a:pt x="14836401" y="369569"/>
                  </a:lnTo>
                  <a:close/>
                </a:path>
                <a:path w="18288000" h="381000">
                  <a:moveTo>
                    <a:pt x="14846873" y="361826"/>
                  </a:moveTo>
                  <a:lnTo>
                    <a:pt x="14842758" y="361826"/>
                  </a:lnTo>
                  <a:lnTo>
                    <a:pt x="14814593" y="358128"/>
                  </a:lnTo>
                  <a:lnTo>
                    <a:pt x="14865924" y="358128"/>
                  </a:lnTo>
                  <a:lnTo>
                    <a:pt x="14863518" y="360679"/>
                  </a:lnTo>
                  <a:lnTo>
                    <a:pt x="14846873" y="361826"/>
                  </a:lnTo>
                  <a:close/>
                </a:path>
                <a:path w="18288000" h="381000">
                  <a:moveTo>
                    <a:pt x="14863518" y="360679"/>
                  </a:moveTo>
                  <a:lnTo>
                    <a:pt x="14865924" y="358128"/>
                  </a:lnTo>
                  <a:lnTo>
                    <a:pt x="14898582" y="358128"/>
                  </a:lnTo>
                  <a:lnTo>
                    <a:pt x="14863518" y="360679"/>
                  </a:lnTo>
                  <a:close/>
                </a:path>
                <a:path w="18288000" h="381000">
                  <a:moveTo>
                    <a:pt x="15684285" y="361826"/>
                  </a:moveTo>
                  <a:lnTo>
                    <a:pt x="15676675" y="361826"/>
                  </a:lnTo>
                  <a:lnTo>
                    <a:pt x="15610401" y="358128"/>
                  </a:lnTo>
                  <a:lnTo>
                    <a:pt x="15695055" y="358128"/>
                  </a:lnTo>
                  <a:lnTo>
                    <a:pt x="15684285" y="361826"/>
                  </a:lnTo>
                  <a:close/>
                </a:path>
                <a:path w="18288000" h="381000">
                  <a:moveTo>
                    <a:pt x="16419777" y="361826"/>
                  </a:moveTo>
                  <a:lnTo>
                    <a:pt x="16415355" y="361826"/>
                  </a:lnTo>
                  <a:lnTo>
                    <a:pt x="16348254" y="358128"/>
                  </a:lnTo>
                  <a:lnTo>
                    <a:pt x="16432617" y="358128"/>
                  </a:lnTo>
                  <a:lnTo>
                    <a:pt x="16419777" y="361826"/>
                  </a:lnTo>
                  <a:close/>
                </a:path>
                <a:path w="18288000" h="381000">
                  <a:moveTo>
                    <a:pt x="17909659" y="361826"/>
                  </a:moveTo>
                  <a:lnTo>
                    <a:pt x="17907036" y="361826"/>
                  </a:lnTo>
                  <a:lnTo>
                    <a:pt x="17901237" y="358128"/>
                  </a:lnTo>
                  <a:lnTo>
                    <a:pt x="17948602" y="358128"/>
                  </a:lnTo>
                  <a:lnTo>
                    <a:pt x="17948504" y="358561"/>
                  </a:lnTo>
                  <a:lnTo>
                    <a:pt x="17948472" y="358704"/>
                  </a:lnTo>
                  <a:lnTo>
                    <a:pt x="17909659" y="361826"/>
                  </a:lnTo>
                  <a:close/>
                </a:path>
                <a:path w="18288000" h="381000">
                  <a:moveTo>
                    <a:pt x="17948473" y="358704"/>
                  </a:moveTo>
                  <a:lnTo>
                    <a:pt x="17948504" y="358561"/>
                  </a:lnTo>
                  <a:lnTo>
                    <a:pt x="17948602" y="358128"/>
                  </a:lnTo>
                  <a:lnTo>
                    <a:pt x="17955636" y="358128"/>
                  </a:lnTo>
                  <a:lnTo>
                    <a:pt x="17948473" y="358704"/>
                  </a:lnTo>
                  <a:close/>
                </a:path>
                <a:path w="18288000" h="381000">
                  <a:moveTo>
                    <a:pt x="17976357" y="361826"/>
                  </a:moveTo>
                  <a:lnTo>
                    <a:pt x="17947768" y="361826"/>
                  </a:lnTo>
                  <a:lnTo>
                    <a:pt x="17948473" y="358704"/>
                  </a:lnTo>
                  <a:lnTo>
                    <a:pt x="17955636" y="358128"/>
                  </a:lnTo>
                  <a:lnTo>
                    <a:pt x="17968150" y="358128"/>
                  </a:lnTo>
                  <a:lnTo>
                    <a:pt x="17977214" y="358704"/>
                  </a:lnTo>
                  <a:lnTo>
                    <a:pt x="17977755" y="358704"/>
                  </a:lnTo>
                  <a:lnTo>
                    <a:pt x="17976357" y="361826"/>
                  </a:lnTo>
                  <a:close/>
                </a:path>
                <a:path w="18288000" h="381000">
                  <a:moveTo>
                    <a:pt x="18088211" y="365759"/>
                  </a:moveTo>
                  <a:lnTo>
                    <a:pt x="17968150" y="358128"/>
                  </a:lnTo>
                  <a:lnTo>
                    <a:pt x="17978013" y="358128"/>
                  </a:lnTo>
                  <a:lnTo>
                    <a:pt x="17977820" y="358561"/>
                  </a:lnTo>
                  <a:lnTo>
                    <a:pt x="17977755" y="358704"/>
                  </a:lnTo>
                  <a:lnTo>
                    <a:pt x="18100905" y="358704"/>
                  </a:lnTo>
                  <a:lnTo>
                    <a:pt x="18088211" y="365759"/>
                  </a:lnTo>
                  <a:close/>
                </a:path>
                <a:path w="18288000" h="381000">
                  <a:moveTo>
                    <a:pt x="9799828" y="361826"/>
                  </a:moveTo>
                  <a:lnTo>
                    <a:pt x="9785642" y="361826"/>
                  </a:lnTo>
                  <a:lnTo>
                    <a:pt x="9782224" y="360679"/>
                  </a:lnTo>
                  <a:lnTo>
                    <a:pt x="9799828" y="361826"/>
                  </a:lnTo>
                  <a:close/>
                </a:path>
                <a:path w="18288000" h="381000">
                  <a:moveTo>
                    <a:pt x="5876058" y="369569"/>
                  </a:moveTo>
                  <a:lnTo>
                    <a:pt x="5772235" y="361826"/>
                  </a:lnTo>
                  <a:lnTo>
                    <a:pt x="5839169" y="361826"/>
                  </a:lnTo>
                  <a:lnTo>
                    <a:pt x="5876058" y="369569"/>
                  </a:lnTo>
                  <a:close/>
                </a:path>
                <a:path w="18288000" h="381000">
                  <a:moveTo>
                    <a:pt x="10169792" y="369569"/>
                  </a:moveTo>
                  <a:lnTo>
                    <a:pt x="10163120" y="369569"/>
                  </a:lnTo>
                  <a:lnTo>
                    <a:pt x="10157035" y="361826"/>
                  </a:lnTo>
                  <a:lnTo>
                    <a:pt x="10170133" y="361826"/>
                  </a:lnTo>
                  <a:lnTo>
                    <a:pt x="10173128" y="365759"/>
                  </a:lnTo>
                  <a:lnTo>
                    <a:pt x="10169792" y="369569"/>
                  </a:lnTo>
                  <a:close/>
                </a:path>
                <a:path w="18288000" h="381000">
                  <a:moveTo>
                    <a:pt x="12642103" y="365759"/>
                  </a:moveTo>
                  <a:lnTo>
                    <a:pt x="12632720" y="361826"/>
                  </a:lnTo>
                  <a:lnTo>
                    <a:pt x="12710754" y="361826"/>
                  </a:lnTo>
                  <a:lnTo>
                    <a:pt x="12642103" y="365759"/>
                  </a:lnTo>
                  <a:close/>
                </a:path>
                <a:path w="18288000" h="381000">
                  <a:moveTo>
                    <a:pt x="12883774" y="373379"/>
                  </a:moveTo>
                  <a:lnTo>
                    <a:pt x="12884514" y="369569"/>
                  </a:lnTo>
                  <a:lnTo>
                    <a:pt x="12880067" y="365759"/>
                  </a:lnTo>
                  <a:lnTo>
                    <a:pt x="12892549" y="361826"/>
                  </a:lnTo>
                  <a:lnTo>
                    <a:pt x="13013442" y="361826"/>
                  </a:lnTo>
                  <a:lnTo>
                    <a:pt x="13022153" y="365759"/>
                  </a:lnTo>
                  <a:lnTo>
                    <a:pt x="12908608" y="365759"/>
                  </a:lnTo>
                  <a:lnTo>
                    <a:pt x="12883774" y="373379"/>
                  </a:lnTo>
                  <a:close/>
                </a:path>
                <a:path w="18288000" h="381000">
                  <a:moveTo>
                    <a:pt x="13075034" y="369569"/>
                  </a:moveTo>
                  <a:lnTo>
                    <a:pt x="13091714" y="365759"/>
                  </a:lnTo>
                  <a:lnTo>
                    <a:pt x="13033520" y="365759"/>
                  </a:lnTo>
                  <a:lnTo>
                    <a:pt x="13012847" y="361826"/>
                  </a:lnTo>
                  <a:lnTo>
                    <a:pt x="13156846" y="361826"/>
                  </a:lnTo>
                  <a:lnTo>
                    <a:pt x="13136563" y="365759"/>
                  </a:lnTo>
                  <a:lnTo>
                    <a:pt x="13075034" y="369569"/>
                  </a:lnTo>
                  <a:close/>
                </a:path>
                <a:path w="18288000" h="381000">
                  <a:moveTo>
                    <a:pt x="13390835" y="380999"/>
                  </a:moveTo>
                  <a:lnTo>
                    <a:pt x="13321520" y="380999"/>
                  </a:lnTo>
                  <a:lnTo>
                    <a:pt x="13346355" y="369569"/>
                  </a:lnTo>
                  <a:lnTo>
                    <a:pt x="13148795" y="369569"/>
                  </a:lnTo>
                  <a:lnTo>
                    <a:pt x="13156020" y="361826"/>
                  </a:lnTo>
                  <a:lnTo>
                    <a:pt x="13394259" y="361826"/>
                  </a:lnTo>
                  <a:lnTo>
                    <a:pt x="13387591" y="369569"/>
                  </a:lnTo>
                  <a:lnTo>
                    <a:pt x="13352286" y="377189"/>
                  </a:lnTo>
                  <a:lnTo>
                    <a:pt x="13382680" y="377189"/>
                  </a:lnTo>
                  <a:lnTo>
                    <a:pt x="13390835" y="380999"/>
                  </a:lnTo>
                  <a:close/>
                </a:path>
                <a:path w="18288000" h="381000">
                  <a:moveTo>
                    <a:pt x="13489060" y="365759"/>
                  </a:moveTo>
                  <a:lnTo>
                    <a:pt x="13480478" y="361826"/>
                  </a:lnTo>
                  <a:lnTo>
                    <a:pt x="13491790" y="361826"/>
                  </a:lnTo>
                  <a:lnTo>
                    <a:pt x="13489060" y="365759"/>
                  </a:lnTo>
                  <a:close/>
                </a:path>
                <a:path w="18288000" h="381000">
                  <a:moveTo>
                    <a:pt x="13840070" y="369569"/>
                  </a:moveTo>
                  <a:lnTo>
                    <a:pt x="13815350" y="361826"/>
                  </a:lnTo>
                  <a:lnTo>
                    <a:pt x="13854902" y="361826"/>
                  </a:lnTo>
                  <a:lnTo>
                    <a:pt x="13840070" y="369569"/>
                  </a:lnTo>
                  <a:close/>
                </a:path>
                <a:path w="18288000" h="381000">
                  <a:moveTo>
                    <a:pt x="13869352" y="365759"/>
                  </a:moveTo>
                  <a:lnTo>
                    <a:pt x="13853750" y="361826"/>
                  </a:lnTo>
                  <a:lnTo>
                    <a:pt x="13873838" y="361826"/>
                  </a:lnTo>
                  <a:lnTo>
                    <a:pt x="13869352" y="365759"/>
                  </a:lnTo>
                  <a:close/>
                </a:path>
                <a:path w="18288000" h="381000">
                  <a:moveTo>
                    <a:pt x="14704075" y="369569"/>
                  </a:moveTo>
                  <a:lnTo>
                    <a:pt x="14694808" y="365759"/>
                  </a:lnTo>
                  <a:lnTo>
                    <a:pt x="14697539" y="361826"/>
                  </a:lnTo>
                  <a:lnTo>
                    <a:pt x="14717791" y="361826"/>
                  </a:lnTo>
                  <a:lnTo>
                    <a:pt x="14710932" y="365759"/>
                  </a:lnTo>
                  <a:lnTo>
                    <a:pt x="14704075" y="369569"/>
                  </a:lnTo>
                  <a:close/>
                </a:path>
                <a:path w="18288000" h="381000">
                  <a:moveTo>
                    <a:pt x="15028032" y="369569"/>
                  </a:moveTo>
                  <a:lnTo>
                    <a:pt x="14976139" y="369569"/>
                  </a:lnTo>
                  <a:lnTo>
                    <a:pt x="14923135" y="365759"/>
                  </a:lnTo>
                  <a:lnTo>
                    <a:pt x="14930937" y="361826"/>
                  </a:lnTo>
                  <a:lnTo>
                    <a:pt x="15200368" y="361826"/>
                  </a:lnTo>
                  <a:lnTo>
                    <a:pt x="15193347" y="365759"/>
                  </a:lnTo>
                  <a:lnTo>
                    <a:pt x="15030996" y="365759"/>
                  </a:lnTo>
                  <a:lnTo>
                    <a:pt x="15028032" y="369569"/>
                  </a:lnTo>
                  <a:close/>
                </a:path>
                <a:path w="18288000" h="381000">
                  <a:moveTo>
                    <a:pt x="15695971" y="365759"/>
                  </a:moveTo>
                  <a:lnTo>
                    <a:pt x="15676326" y="365759"/>
                  </a:lnTo>
                  <a:lnTo>
                    <a:pt x="15680227" y="361826"/>
                  </a:lnTo>
                  <a:lnTo>
                    <a:pt x="15683099" y="361826"/>
                  </a:lnTo>
                  <a:lnTo>
                    <a:pt x="15695971" y="365759"/>
                  </a:lnTo>
                  <a:close/>
                </a:path>
                <a:path w="18288000" h="381000">
                  <a:moveTo>
                    <a:pt x="16429505" y="369569"/>
                  </a:moveTo>
                  <a:lnTo>
                    <a:pt x="16410601" y="365759"/>
                  </a:lnTo>
                  <a:lnTo>
                    <a:pt x="16419182" y="361826"/>
                  </a:lnTo>
                  <a:lnTo>
                    <a:pt x="16418740" y="361826"/>
                  </a:lnTo>
                  <a:lnTo>
                    <a:pt x="16429505" y="369569"/>
                  </a:lnTo>
                  <a:close/>
                </a:path>
                <a:path w="18288000" h="381000">
                  <a:moveTo>
                    <a:pt x="17992952" y="365759"/>
                  </a:moveTo>
                  <a:lnTo>
                    <a:pt x="17945365" y="361826"/>
                  </a:lnTo>
                  <a:lnTo>
                    <a:pt x="17968659" y="361826"/>
                  </a:lnTo>
                  <a:lnTo>
                    <a:pt x="17992952" y="365759"/>
                  </a:lnTo>
                  <a:close/>
                </a:path>
                <a:path w="18288000" h="381000">
                  <a:moveTo>
                    <a:pt x="13002016" y="373379"/>
                  </a:moveTo>
                  <a:lnTo>
                    <a:pt x="12932331" y="373379"/>
                  </a:lnTo>
                  <a:lnTo>
                    <a:pt x="12908608" y="365759"/>
                  </a:lnTo>
                  <a:lnTo>
                    <a:pt x="12971250" y="365759"/>
                  </a:lnTo>
                  <a:lnTo>
                    <a:pt x="12989946" y="368299"/>
                  </a:lnTo>
                  <a:lnTo>
                    <a:pt x="12976069" y="369569"/>
                  </a:lnTo>
                  <a:lnTo>
                    <a:pt x="13002016" y="373379"/>
                  </a:lnTo>
                  <a:close/>
                </a:path>
                <a:path w="18288000" h="381000">
                  <a:moveTo>
                    <a:pt x="12989946" y="368299"/>
                  </a:moveTo>
                  <a:lnTo>
                    <a:pt x="12971250" y="365759"/>
                  </a:lnTo>
                  <a:lnTo>
                    <a:pt x="13007204" y="365759"/>
                  </a:lnTo>
                  <a:lnTo>
                    <a:pt x="12989946" y="368299"/>
                  </a:lnTo>
                  <a:close/>
                </a:path>
                <a:path w="18288000" h="381000">
                  <a:moveTo>
                    <a:pt x="13038710" y="373379"/>
                  </a:moveTo>
                  <a:lnTo>
                    <a:pt x="12989946" y="368299"/>
                  </a:lnTo>
                  <a:lnTo>
                    <a:pt x="13007204" y="365759"/>
                  </a:lnTo>
                  <a:lnTo>
                    <a:pt x="13022153" y="365759"/>
                  </a:lnTo>
                  <a:lnTo>
                    <a:pt x="13038710" y="373379"/>
                  </a:lnTo>
                  <a:close/>
                </a:path>
                <a:path w="18288000" h="381000">
                  <a:moveTo>
                    <a:pt x="14767829" y="373379"/>
                  </a:moveTo>
                  <a:lnTo>
                    <a:pt x="14761157" y="365759"/>
                  </a:lnTo>
                  <a:lnTo>
                    <a:pt x="14771906" y="365759"/>
                  </a:lnTo>
                  <a:lnTo>
                    <a:pt x="14776725" y="369569"/>
                  </a:lnTo>
                  <a:lnTo>
                    <a:pt x="14836401" y="369569"/>
                  </a:lnTo>
                  <a:lnTo>
                    <a:pt x="14767829" y="373379"/>
                  </a:lnTo>
                  <a:close/>
                </a:path>
                <a:path w="18288000" h="381000">
                  <a:moveTo>
                    <a:pt x="15147384" y="373379"/>
                  </a:moveTo>
                  <a:lnTo>
                    <a:pt x="15029513" y="373379"/>
                  </a:lnTo>
                  <a:lnTo>
                    <a:pt x="15065839" y="369569"/>
                  </a:lnTo>
                  <a:lnTo>
                    <a:pt x="15030996" y="365759"/>
                  </a:lnTo>
                  <a:lnTo>
                    <a:pt x="15170735" y="365759"/>
                  </a:lnTo>
                  <a:lnTo>
                    <a:pt x="15138117" y="369569"/>
                  </a:lnTo>
                  <a:lnTo>
                    <a:pt x="15147384" y="373379"/>
                  </a:lnTo>
                  <a:close/>
                </a:path>
                <a:path w="18288000" h="381000">
                  <a:moveTo>
                    <a:pt x="15209656" y="369569"/>
                  </a:moveTo>
                  <a:lnTo>
                    <a:pt x="15170735" y="365759"/>
                  </a:lnTo>
                  <a:lnTo>
                    <a:pt x="15193347" y="365759"/>
                  </a:lnTo>
                  <a:lnTo>
                    <a:pt x="15209656" y="369569"/>
                  </a:lnTo>
                  <a:close/>
                </a:path>
                <a:path w="18288000" h="381000">
                  <a:moveTo>
                    <a:pt x="13164733" y="380999"/>
                  </a:moveTo>
                  <a:lnTo>
                    <a:pt x="13159173" y="377189"/>
                  </a:lnTo>
                  <a:lnTo>
                    <a:pt x="13138416" y="377189"/>
                  </a:lnTo>
                  <a:lnTo>
                    <a:pt x="13124187" y="373379"/>
                  </a:lnTo>
                  <a:lnTo>
                    <a:pt x="13128409" y="369569"/>
                  </a:lnTo>
                  <a:lnTo>
                    <a:pt x="13155095" y="369569"/>
                  </a:lnTo>
                  <a:lnTo>
                    <a:pt x="13183266" y="373379"/>
                  </a:lnTo>
                  <a:lnTo>
                    <a:pt x="13164733" y="380999"/>
                  </a:lnTo>
                  <a:close/>
                </a:path>
                <a:path w="18288000" h="381000">
                  <a:moveTo>
                    <a:pt x="13205505" y="380999"/>
                  </a:moveTo>
                  <a:lnTo>
                    <a:pt x="13189196" y="373379"/>
                  </a:lnTo>
                  <a:lnTo>
                    <a:pt x="13202169" y="369569"/>
                  </a:lnTo>
                  <a:lnTo>
                    <a:pt x="13346355" y="369569"/>
                  </a:lnTo>
                  <a:lnTo>
                    <a:pt x="13293351" y="373379"/>
                  </a:lnTo>
                  <a:lnTo>
                    <a:pt x="13278896" y="373379"/>
                  </a:lnTo>
                  <a:lnTo>
                    <a:pt x="13269999" y="377189"/>
                  </a:lnTo>
                  <a:lnTo>
                    <a:pt x="13225150" y="377189"/>
                  </a:lnTo>
                  <a:lnTo>
                    <a:pt x="13205505" y="380999"/>
                  </a:lnTo>
                  <a:close/>
                </a:path>
                <a:path w="18288000" h="381000">
                  <a:moveTo>
                    <a:pt x="12951235" y="380999"/>
                  </a:moveTo>
                  <a:lnTo>
                    <a:pt x="12948084" y="377189"/>
                  </a:lnTo>
                  <a:lnTo>
                    <a:pt x="12889334" y="373379"/>
                  </a:lnTo>
                  <a:lnTo>
                    <a:pt x="12967174" y="373379"/>
                  </a:lnTo>
                  <a:lnTo>
                    <a:pt x="13002016" y="377189"/>
                  </a:lnTo>
                  <a:lnTo>
                    <a:pt x="12951235" y="380999"/>
                  </a:lnTo>
                  <a:close/>
                </a:path>
                <a:path w="18288000" h="381000">
                  <a:moveTo>
                    <a:pt x="13301505" y="377189"/>
                  </a:moveTo>
                  <a:lnTo>
                    <a:pt x="13278896" y="373379"/>
                  </a:lnTo>
                  <a:lnTo>
                    <a:pt x="13293351" y="373379"/>
                  </a:lnTo>
                  <a:lnTo>
                    <a:pt x="13301505" y="377189"/>
                  </a:lnTo>
                  <a:close/>
                </a:path>
                <a:path w="18288000" h="381000">
                  <a:moveTo>
                    <a:pt x="13382680" y="377189"/>
                  </a:moveTo>
                  <a:lnTo>
                    <a:pt x="13352286" y="377189"/>
                  </a:lnTo>
                  <a:lnTo>
                    <a:pt x="13404178" y="373379"/>
                  </a:lnTo>
                  <a:lnTo>
                    <a:pt x="13382680" y="377189"/>
                  </a:lnTo>
                  <a:close/>
                </a:path>
                <a:path w="18288000" h="381000">
                  <a:moveTo>
                    <a:pt x="15141824" y="377189"/>
                  </a:moveTo>
                  <a:lnTo>
                    <a:pt x="15131815" y="377189"/>
                  </a:lnTo>
                  <a:lnTo>
                    <a:pt x="15095120" y="373379"/>
                  </a:lnTo>
                  <a:lnTo>
                    <a:pt x="15141824" y="377189"/>
                  </a:lnTo>
                  <a:close/>
                </a:path>
                <a:path w="18288000" h="381000">
                  <a:moveTo>
                    <a:pt x="13235899" y="380999"/>
                  </a:moveTo>
                  <a:lnTo>
                    <a:pt x="13225150" y="377189"/>
                  </a:lnTo>
                  <a:lnTo>
                    <a:pt x="13269999" y="377189"/>
                  </a:lnTo>
                  <a:lnTo>
                    <a:pt x="13235899" y="380999"/>
                  </a:lnTo>
                  <a:close/>
                </a:path>
              </a:pathLst>
            </a:custGeom>
            <a:solidFill>
              <a:srgbClr val="F7C64E"/>
            </a:solidFill>
          </p:spPr>
          <p:txBody>
            <a:bodyPr wrap="square" lIns="0" tIns="0" rIns="0" bIns="0" rtlCol="0"/>
            <a:lstStyle/>
            <a:p>
              <a:endParaRPr/>
            </a:p>
          </p:txBody>
        </p:sp>
        <p:pic>
          <p:nvPicPr>
            <p:cNvPr id="4" name="object 4"/>
            <p:cNvPicPr/>
            <p:nvPr/>
          </p:nvPicPr>
          <p:blipFill>
            <a:blip r:embed="rId6" cstate="print"/>
            <a:stretch>
              <a:fillRect/>
            </a:stretch>
          </p:blipFill>
          <p:spPr>
            <a:xfrm>
              <a:off x="131188" y="0"/>
              <a:ext cx="17790993" cy="363396"/>
            </a:xfrm>
            <a:prstGeom prst="rect">
              <a:avLst/>
            </a:prstGeom>
          </p:spPr>
        </p:pic>
      </p:grpSp>
      <p:grpSp>
        <p:nvGrpSpPr>
          <p:cNvPr id="5" name="object 5"/>
          <p:cNvGrpSpPr/>
          <p:nvPr/>
        </p:nvGrpSpPr>
        <p:grpSpPr>
          <a:xfrm>
            <a:off x="12973456" y="7043419"/>
            <a:ext cx="5314950" cy="3243580"/>
            <a:chOff x="12973456" y="7043419"/>
            <a:chExt cx="5314950" cy="3243580"/>
          </a:xfrm>
        </p:grpSpPr>
        <p:sp>
          <p:nvSpPr>
            <p:cNvPr id="6" name="object 6"/>
            <p:cNvSpPr/>
            <p:nvPr/>
          </p:nvSpPr>
          <p:spPr>
            <a:xfrm>
              <a:off x="12973456" y="8281341"/>
              <a:ext cx="5314950" cy="2005964"/>
            </a:xfrm>
            <a:custGeom>
              <a:avLst/>
              <a:gdLst/>
              <a:ahLst/>
              <a:cxnLst/>
              <a:rect l="l" t="t" r="r" b="b"/>
              <a:pathLst>
                <a:path w="5314950" h="2005965">
                  <a:moveTo>
                    <a:pt x="5314544" y="2005657"/>
                  </a:moveTo>
                  <a:lnTo>
                    <a:pt x="0" y="2005657"/>
                  </a:lnTo>
                  <a:lnTo>
                    <a:pt x="34578" y="1980835"/>
                  </a:lnTo>
                  <a:lnTo>
                    <a:pt x="76347" y="1955380"/>
                  </a:lnTo>
                  <a:lnTo>
                    <a:pt x="120450" y="1932519"/>
                  </a:lnTo>
                  <a:lnTo>
                    <a:pt x="166743" y="1912093"/>
                  </a:lnTo>
                  <a:lnTo>
                    <a:pt x="215084" y="1893946"/>
                  </a:lnTo>
                  <a:lnTo>
                    <a:pt x="260962" y="1879736"/>
                  </a:lnTo>
                  <a:lnTo>
                    <a:pt x="307376" y="1868000"/>
                  </a:lnTo>
                  <a:lnTo>
                    <a:pt x="354125" y="1857820"/>
                  </a:lnTo>
                  <a:lnTo>
                    <a:pt x="447815" y="1838452"/>
                  </a:lnTo>
                  <a:lnTo>
                    <a:pt x="494351" y="1827427"/>
                  </a:lnTo>
                  <a:lnTo>
                    <a:pt x="541842" y="1813786"/>
                  </a:lnTo>
                  <a:lnTo>
                    <a:pt x="587985" y="1797248"/>
                  </a:lnTo>
                  <a:lnTo>
                    <a:pt x="632540" y="1777241"/>
                  </a:lnTo>
                  <a:lnTo>
                    <a:pt x="675269" y="1753192"/>
                  </a:lnTo>
                  <a:lnTo>
                    <a:pt x="715931" y="1724528"/>
                  </a:lnTo>
                  <a:lnTo>
                    <a:pt x="742467" y="1684895"/>
                  </a:lnTo>
                  <a:lnTo>
                    <a:pt x="744080" y="1667914"/>
                  </a:lnTo>
                  <a:lnTo>
                    <a:pt x="743831" y="1642928"/>
                  </a:lnTo>
                  <a:lnTo>
                    <a:pt x="743732" y="1617933"/>
                  </a:lnTo>
                  <a:lnTo>
                    <a:pt x="746503" y="1567907"/>
                  </a:lnTo>
                  <a:lnTo>
                    <a:pt x="756084" y="1516132"/>
                  </a:lnTo>
                  <a:lnTo>
                    <a:pt x="771963" y="1467447"/>
                  </a:lnTo>
                  <a:lnTo>
                    <a:pt x="794044" y="1421773"/>
                  </a:lnTo>
                  <a:lnTo>
                    <a:pt x="822236" y="1379035"/>
                  </a:lnTo>
                  <a:lnTo>
                    <a:pt x="856445" y="1339156"/>
                  </a:lnTo>
                  <a:lnTo>
                    <a:pt x="876090" y="1315895"/>
                  </a:lnTo>
                  <a:lnTo>
                    <a:pt x="892034" y="1290651"/>
                  </a:lnTo>
                  <a:lnTo>
                    <a:pt x="904394" y="1263395"/>
                  </a:lnTo>
                  <a:lnTo>
                    <a:pt x="913286" y="1234100"/>
                  </a:lnTo>
                  <a:lnTo>
                    <a:pt x="927053" y="1183761"/>
                  </a:lnTo>
                  <a:lnTo>
                    <a:pt x="943818" y="1135964"/>
                  </a:lnTo>
                  <a:lnTo>
                    <a:pt x="963533" y="1090669"/>
                  </a:lnTo>
                  <a:lnTo>
                    <a:pt x="986148" y="1047835"/>
                  </a:lnTo>
                  <a:lnTo>
                    <a:pt x="1011616" y="1007423"/>
                  </a:lnTo>
                  <a:lnTo>
                    <a:pt x="1039888" y="969393"/>
                  </a:lnTo>
                  <a:lnTo>
                    <a:pt x="1070914" y="933705"/>
                  </a:lnTo>
                  <a:lnTo>
                    <a:pt x="1104647" y="900319"/>
                  </a:lnTo>
                  <a:lnTo>
                    <a:pt x="1141038" y="869195"/>
                  </a:lnTo>
                  <a:lnTo>
                    <a:pt x="1180037" y="840293"/>
                  </a:lnTo>
                  <a:lnTo>
                    <a:pt x="1221598" y="813574"/>
                  </a:lnTo>
                  <a:lnTo>
                    <a:pt x="1265669" y="788998"/>
                  </a:lnTo>
                  <a:lnTo>
                    <a:pt x="1312205" y="766524"/>
                  </a:lnTo>
                  <a:lnTo>
                    <a:pt x="1360163" y="745716"/>
                  </a:lnTo>
                  <a:lnTo>
                    <a:pt x="1408713" y="726430"/>
                  </a:lnTo>
                  <a:lnTo>
                    <a:pt x="1457948" y="709146"/>
                  </a:lnTo>
                  <a:lnTo>
                    <a:pt x="1556370" y="680479"/>
                  </a:lnTo>
                  <a:lnTo>
                    <a:pt x="1603884" y="664892"/>
                  </a:lnTo>
                  <a:lnTo>
                    <a:pt x="1650545" y="647654"/>
                  </a:lnTo>
                  <a:lnTo>
                    <a:pt x="1696396" y="628832"/>
                  </a:lnTo>
                  <a:lnTo>
                    <a:pt x="1741478" y="608494"/>
                  </a:lnTo>
                  <a:lnTo>
                    <a:pt x="1785832" y="586707"/>
                  </a:lnTo>
                  <a:lnTo>
                    <a:pt x="1829501" y="563540"/>
                  </a:lnTo>
                  <a:lnTo>
                    <a:pt x="1872526" y="539061"/>
                  </a:lnTo>
                  <a:lnTo>
                    <a:pt x="1914949" y="513337"/>
                  </a:lnTo>
                  <a:lnTo>
                    <a:pt x="1956812" y="486435"/>
                  </a:lnTo>
                  <a:lnTo>
                    <a:pt x="1998156" y="458425"/>
                  </a:lnTo>
                  <a:lnTo>
                    <a:pt x="2039024" y="429374"/>
                  </a:lnTo>
                  <a:lnTo>
                    <a:pt x="2081692" y="398071"/>
                  </a:lnTo>
                  <a:lnTo>
                    <a:pt x="2123916" y="366336"/>
                  </a:lnTo>
                  <a:lnTo>
                    <a:pt x="2165582" y="333967"/>
                  </a:lnTo>
                  <a:lnTo>
                    <a:pt x="2206578" y="300762"/>
                  </a:lnTo>
                  <a:lnTo>
                    <a:pt x="2246789" y="266519"/>
                  </a:lnTo>
                  <a:lnTo>
                    <a:pt x="2286101" y="231037"/>
                  </a:lnTo>
                  <a:lnTo>
                    <a:pt x="2327342" y="195908"/>
                  </a:lnTo>
                  <a:lnTo>
                    <a:pt x="2370741" y="165002"/>
                  </a:lnTo>
                  <a:lnTo>
                    <a:pt x="2416100" y="137975"/>
                  </a:lnTo>
                  <a:lnTo>
                    <a:pt x="2463219" y="114482"/>
                  </a:lnTo>
                  <a:lnTo>
                    <a:pt x="2511899" y="94181"/>
                  </a:lnTo>
                  <a:lnTo>
                    <a:pt x="2561942" y="76726"/>
                  </a:lnTo>
                  <a:lnTo>
                    <a:pt x="2613150" y="61775"/>
                  </a:lnTo>
                  <a:lnTo>
                    <a:pt x="2665322" y="48983"/>
                  </a:lnTo>
                  <a:lnTo>
                    <a:pt x="2712817" y="39073"/>
                  </a:lnTo>
                  <a:lnTo>
                    <a:pt x="2760462" y="30604"/>
                  </a:lnTo>
                  <a:lnTo>
                    <a:pt x="2808244" y="23477"/>
                  </a:lnTo>
                  <a:lnTo>
                    <a:pt x="2856152" y="17591"/>
                  </a:lnTo>
                  <a:lnTo>
                    <a:pt x="2904175" y="12848"/>
                  </a:lnTo>
                  <a:lnTo>
                    <a:pt x="2952301" y="9148"/>
                  </a:lnTo>
                  <a:lnTo>
                    <a:pt x="3001596" y="6329"/>
                  </a:lnTo>
                  <a:lnTo>
                    <a:pt x="3002073" y="6329"/>
                  </a:lnTo>
                  <a:lnTo>
                    <a:pt x="3048818" y="4476"/>
                  </a:lnTo>
                  <a:lnTo>
                    <a:pt x="3097186" y="3306"/>
                  </a:lnTo>
                  <a:lnTo>
                    <a:pt x="3148378" y="2749"/>
                  </a:lnTo>
                  <a:lnTo>
                    <a:pt x="3270972" y="2749"/>
                  </a:lnTo>
                  <a:lnTo>
                    <a:pt x="3270973" y="342"/>
                  </a:lnTo>
                  <a:lnTo>
                    <a:pt x="3371897" y="128"/>
                  </a:lnTo>
                  <a:lnTo>
                    <a:pt x="3421412" y="0"/>
                  </a:lnTo>
                  <a:lnTo>
                    <a:pt x="3521687" y="698"/>
                  </a:lnTo>
                  <a:lnTo>
                    <a:pt x="3573177" y="2429"/>
                  </a:lnTo>
                  <a:lnTo>
                    <a:pt x="3624160" y="6047"/>
                  </a:lnTo>
                  <a:lnTo>
                    <a:pt x="3674556" y="11822"/>
                  </a:lnTo>
                  <a:lnTo>
                    <a:pt x="3724285" y="20023"/>
                  </a:lnTo>
                  <a:lnTo>
                    <a:pt x="3773269" y="30918"/>
                  </a:lnTo>
                  <a:lnTo>
                    <a:pt x="3821429" y="44777"/>
                  </a:lnTo>
                  <a:lnTo>
                    <a:pt x="3868426" y="61775"/>
                  </a:lnTo>
                  <a:lnTo>
                    <a:pt x="3914957" y="82462"/>
                  </a:lnTo>
                  <a:lnTo>
                    <a:pt x="3960167" y="106825"/>
                  </a:lnTo>
                  <a:lnTo>
                    <a:pt x="4004236" y="135229"/>
                  </a:lnTo>
                  <a:lnTo>
                    <a:pt x="4049906" y="160171"/>
                  </a:lnTo>
                  <a:lnTo>
                    <a:pt x="4097164" y="173719"/>
                  </a:lnTo>
                  <a:lnTo>
                    <a:pt x="4145690" y="178225"/>
                  </a:lnTo>
                  <a:lnTo>
                    <a:pt x="5314544" y="178225"/>
                  </a:lnTo>
                  <a:lnTo>
                    <a:pt x="5314544" y="2005657"/>
                  </a:lnTo>
                  <a:close/>
                </a:path>
                <a:path w="5314950" h="2005965">
                  <a:moveTo>
                    <a:pt x="5314544" y="178225"/>
                  </a:moveTo>
                  <a:lnTo>
                    <a:pt x="4145690" y="178225"/>
                  </a:lnTo>
                  <a:lnTo>
                    <a:pt x="4195161" y="176040"/>
                  </a:lnTo>
                  <a:lnTo>
                    <a:pt x="4245256" y="169515"/>
                  </a:lnTo>
                  <a:lnTo>
                    <a:pt x="4297593" y="135861"/>
                  </a:lnTo>
                  <a:lnTo>
                    <a:pt x="4341665" y="104701"/>
                  </a:lnTo>
                  <a:lnTo>
                    <a:pt x="4385964" y="75008"/>
                  </a:lnTo>
                  <a:lnTo>
                    <a:pt x="4431264" y="48776"/>
                  </a:lnTo>
                  <a:lnTo>
                    <a:pt x="4478343" y="27998"/>
                  </a:lnTo>
                  <a:lnTo>
                    <a:pt x="4527976" y="14667"/>
                  </a:lnTo>
                  <a:lnTo>
                    <a:pt x="4584042" y="7658"/>
                  </a:lnTo>
                  <a:lnTo>
                    <a:pt x="4635467" y="6329"/>
                  </a:lnTo>
                  <a:lnTo>
                    <a:pt x="4683816" y="9345"/>
                  </a:lnTo>
                  <a:lnTo>
                    <a:pt x="4730657" y="15370"/>
                  </a:lnTo>
                  <a:lnTo>
                    <a:pt x="4826080" y="31106"/>
                  </a:lnTo>
                  <a:lnTo>
                    <a:pt x="4877794" y="38146"/>
                  </a:lnTo>
                  <a:lnTo>
                    <a:pt x="4934266" y="42852"/>
                  </a:lnTo>
                  <a:lnTo>
                    <a:pt x="4979759" y="47543"/>
                  </a:lnTo>
                  <a:lnTo>
                    <a:pt x="5028016" y="56518"/>
                  </a:lnTo>
                  <a:lnTo>
                    <a:pt x="5078400" y="68992"/>
                  </a:lnTo>
                  <a:lnTo>
                    <a:pt x="5130274" y="84182"/>
                  </a:lnTo>
                  <a:lnTo>
                    <a:pt x="5183003" y="101303"/>
                  </a:lnTo>
                  <a:lnTo>
                    <a:pt x="5314544" y="147429"/>
                  </a:lnTo>
                  <a:lnTo>
                    <a:pt x="5314544" y="178225"/>
                  </a:lnTo>
                  <a:close/>
                </a:path>
              </a:pathLst>
            </a:custGeom>
            <a:solidFill>
              <a:srgbClr val="774017"/>
            </a:solidFill>
          </p:spPr>
          <p:txBody>
            <a:bodyPr wrap="square" lIns="0" tIns="0" rIns="0" bIns="0" rtlCol="0"/>
            <a:lstStyle/>
            <a:p>
              <a:endParaRPr/>
            </a:p>
          </p:txBody>
        </p:sp>
        <p:sp>
          <p:nvSpPr>
            <p:cNvPr id="7" name="object 7"/>
            <p:cNvSpPr/>
            <p:nvPr/>
          </p:nvSpPr>
          <p:spPr>
            <a:xfrm>
              <a:off x="14836976" y="9153769"/>
              <a:ext cx="1921510" cy="1133475"/>
            </a:xfrm>
            <a:custGeom>
              <a:avLst/>
              <a:gdLst/>
              <a:ahLst/>
              <a:cxnLst/>
              <a:rect l="l" t="t" r="r" b="b"/>
              <a:pathLst>
                <a:path w="1921509" h="1133475">
                  <a:moveTo>
                    <a:pt x="1098156" y="440251"/>
                  </a:moveTo>
                  <a:lnTo>
                    <a:pt x="1069990" y="396859"/>
                  </a:lnTo>
                  <a:lnTo>
                    <a:pt x="1042402" y="352793"/>
                  </a:lnTo>
                  <a:lnTo>
                    <a:pt x="1015296" y="307973"/>
                  </a:lnTo>
                  <a:lnTo>
                    <a:pt x="988526" y="262243"/>
                  </a:lnTo>
                  <a:lnTo>
                    <a:pt x="961946" y="215443"/>
                  </a:lnTo>
                  <a:lnTo>
                    <a:pt x="1317981" y="0"/>
                  </a:lnTo>
                  <a:lnTo>
                    <a:pt x="1331040" y="11136"/>
                  </a:lnTo>
                  <a:lnTo>
                    <a:pt x="1340313" y="23592"/>
                  </a:lnTo>
                  <a:lnTo>
                    <a:pt x="1347494" y="36560"/>
                  </a:lnTo>
                  <a:lnTo>
                    <a:pt x="1354279" y="49232"/>
                  </a:lnTo>
                  <a:lnTo>
                    <a:pt x="1581636" y="439894"/>
                  </a:lnTo>
                  <a:lnTo>
                    <a:pt x="1098156" y="439894"/>
                  </a:lnTo>
                  <a:lnTo>
                    <a:pt x="1098156" y="440251"/>
                  </a:lnTo>
                  <a:close/>
                </a:path>
                <a:path w="1921509" h="1133475">
                  <a:moveTo>
                    <a:pt x="78026" y="475731"/>
                  </a:moveTo>
                  <a:lnTo>
                    <a:pt x="33335" y="473120"/>
                  </a:lnTo>
                  <a:lnTo>
                    <a:pt x="33315" y="442915"/>
                  </a:lnTo>
                  <a:lnTo>
                    <a:pt x="33198" y="352793"/>
                  </a:lnTo>
                  <a:lnTo>
                    <a:pt x="33110" y="307973"/>
                  </a:lnTo>
                  <a:lnTo>
                    <a:pt x="32719" y="269079"/>
                  </a:lnTo>
                  <a:lnTo>
                    <a:pt x="31642" y="217770"/>
                  </a:lnTo>
                  <a:lnTo>
                    <a:pt x="29808" y="166156"/>
                  </a:lnTo>
                  <a:lnTo>
                    <a:pt x="27024" y="114147"/>
                  </a:lnTo>
                  <a:lnTo>
                    <a:pt x="23095" y="61649"/>
                  </a:lnTo>
                  <a:lnTo>
                    <a:pt x="470873" y="67088"/>
                  </a:lnTo>
                  <a:lnTo>
                    <a:pt x="469804" y="67088"/>
                  </a:lnTo>
                  <a:lnTo>
                    <a:pt x="610297" y="68595"/>
                  </a:lnTo>
                  <a:lnTo>
                    <a:pt x="884374" y="68595"/>
                  </a:lnTo>
                  <a:lnTo>
                    <a:pt x="884374" y="442490"/>
                  </a:lnTo>
                  <a:lnTo>
                    <a:pt x="938999" y="442490"/>
                  </a:lnTo>
                  <a:lnTo>
                    <a:pt x="1098156" y="442915"/>
                  </a:lnTo>
                  <a:lnTo>
                    <a:pt x="1098156" y="475473"/>
                  </a:lnTo>
                  <a:lnTo>
                    <a:pt x="126139" y="475473"/>
                  </a:lnTo>
                  <a:lnTo>
                    <a:pt x="78026" y="475731"/>
                  </a:lnTo>
                  <a:close/>
                </a:path>
                <a:path w="1921509" h="1133475">
                  <a:moveTo>
                    <a:pt x="884374" y="68595"/>
                  </a:moveTo>
                  <a:lnTo>
                    <a:pt x="782720" y="68595"/>
                  </a:lnTo>
                  <a:lnTo>
                    <a:pt x="847576" y="67847"/>
                  </a:lnTo>
                  <a:lnTo>
                    <a:pt x="845564" y="67847"/>
                  </a:lnTo>
                  <a:lnTo>
                    <a:pt x="884968" y="67088"/>
                  </a:lnTo>
                  <a:lnTo>
                    <a:pt x="884374" y="67088"/>
                  </a:lnTo>
                  <a:lnTo>
                    <a:pt x="884374" y="68595"/>
                  </a:lnTo>
                  <a:close/>
                </a:path>
                <a:path w="1921509" h="1133475">
                  <a:moveTo>
                    <a:pt x="1098156" y="442915"/>
                  </a:moveTo>
                  <a:lnTo>
                    <a:pt x="1019438" y="442704"/>
                  </a:lnTo>
                  <a:lnTo>
                    <a:pt x="1046873" y="442490"/>
                  </a:lnTo>
                  <a:lnTo>
                    <a:pt x="1045914" y="442490"/>
                  </a:lnTo>
                  <a:lnTo>
                    <a:pt x="1098156" y="439894"/>
                  </a:lnTo>
                  <a:lnTo>
                    <a:pt x="1097924" y="439894"/>
                  </a:lnTo>
                  <a:lnTo>
                    <a:pt x="1098156" y="440251"/>
                  </a:lnTo>
                  <a:lnTo>
                    <a:pt x="1098156" y="442915"/>
                  </a:lnTo>
                  <a:close/>
                </a:path>
                <a:path w="1921509" h="1133475">
                  <a:moveTo>
                    <a:pt x="1388341" y="849893"/>
                  </a:moveTo>
                  <a:lnTo>
                    <a:pt x="1342554" y="849893"/>
                  </a:lnTo>
                  <a:lnTo>
                    <a:pt x="1261367" y="715159"/>
                  </a:lnTo>
                  <a:lnTo>
                    <a:pt x="1235397" y="671464"/>
                  </a:lnTo>
                  <a:lnTo>
                    <a:pt x="1207658" y="625415"/>
                  </a:lnTo>
                  <a:lnTo>
                    <a:pt x="1179461" y="579637"/>
                  </a:lnTo>
                  <a:lnTo>
                    <a:pt x="1151414" y="533771"/>
                  </a:lnTo>
                  <a:lnTo>
                    <a:pt x="1124127" y="487455"/>
                  </a:lnTo>
                  <a:lnTo>
                    <a:pt x="1098156" y="440251"/>
                  </a:lnTo>
                  <a:lnTo>
                    <a:pt x="1098156" y="439894"/>
                  </a:lnTo>
                  <a:lnTo>
                    <a:pt x="1581636" y="439894"/>
                  </a:lnTo>
                  <a:lnTo>
                    <a:pt x="1680208" y="609572"/>
                  </a:lnTo>
                  <a:lnTo>
                    <a:pt x="1688118" y="623056"/>
                  </a:lnTo>
                  <a:lnTo>
                    <a:pt x="1694510" y="637335"/>
                  </a:lnTo>
                  <a:lnTo>
                    <a:pt x="1696791" y="653444"/>
                  </a:lnTo>
                  <a:lnTo>
                    <a:pt x="1692365" y="672420"/>
                  </a:lnTo>
                  <a:lnTo>
                    <a:pt x="1387139" y="845512"/>
                  </a:lnTo>
                  <a:lnTo>
                    <a:pt x="1388341" y="849893"/>
                  </a:lnTo>
                  <a:close/>
                </a:path>
                <a:path w="1921509" h="1133475">
                  <a:moveTo>
                    <a:pt x="1098156" y="442915"/>
                  </a:moveTo>
                  <a:lnTo>
                    <a:pt x="992591" y="442915"/>
                  </a:lnTo>
                  <a:lnTo>
                    <a:pt x="1019438" y="442704"/>
                  </a:lnTo>
                  <a:lnTo>
                    <a:pt x="1098156" y="442915"/>
                  </a:lnTo>
                  <a:close/>
                </a:path>
                <a:path w="1921509" h="1133475">
                  <a:moveTo>
                    <a:pt x="1921419" y="1133229"/>
                  </a:moveTo>
                  <a:lnTo>
                    <a:pt x="0" y="1133229"/>
                  </a:lnTo>
                  <a:lnTo>
                    <a:pt x="92" y="892818"/>
                  </a:lnTo>
                  <a:lnTo>
                    <a:pt x="1115" y="879980"/>
                  </a:lnTo>
                  <a:lnTo>
                    <a:pt x="5118" y="866730"/>
                  </a:lnTo>
                  <a:lnTo>
                    <a:pt x="13979" y="852940"/>
                  </a:lnTo>
                  <a:lnTo>
                    <a:pt x="206561" y="852940"/>
                  </a:lnTo>
                  <a:lnTo>
                    <a:pt x="206561" y="478711"/>
                  </a:lnTo>
                  <a:lnTo>
                    <a:pt x="164391" y="475473"/>
                  </a:lnTo>
                  <a:lnTo>
                    <a:pt x="1098156" y="475473"/>
                  </a:lnTo>
                  <a:lnTo>
                    <a:pt x="1098156" y="849893"/>
                  </a:lnTo>
                  <a:lnTo>
                    <a:pt x="1388341" y="849893"/>
                  </a:lnTo>
                  <a:lnTo>
                    <a:pt x="1389527" y="854216"/>
                  </a:lnTo>
                  <a:lnTo>
                    <a:pt x="1921419" y="854216"/>
                  </a:lnTo>
                  <a:lnTo>
                    <a:pt x="1921419" y="1133229"/>
                  </a:lnTo>
                  <a:close/>
                </a:path>
              </a:pathLst>
            </a:custGeom>
            <a:solidFill>
              <a:srgbClr val="997B66"/>
            </a:solidFill>
          </p:spPr>
          <p:txBody>
            <a:bodyPr wrap="square" lIns="0" tIns="0" rIns="0" bIns="0" rtlCol="0"/>
            <a:lstStyle/>
            <a:p>
              <a:endParaRPr/>
            </a:p>
          </p:txBody>
        </p:sp>
        <p:sp>
          <p:nvSpPr>
            <p:cNvPr id="8" name="object 8"/>
            <p:cNvSpPr/>
            <p:nvPr/>
          </p:nvSpPr>
          <p:spPr>
            <a:xfrm>
              <a:off x="14197334" y="8121306"/>
              <a:ext cx="3935095" cy="2165985"/>
            </a:xfrm>
            <a:custGeom>
              <a:avLst/>
              <a:gdLst/>
              <a:ahLst/>
              <a:cxnLst/>
              <a:rect l="l" t="t" r="r" b="b"/>
              <a:pathLst>
                <a:path w="3935094" h="2165984">
                  <a:moveTo>
                    <a:pt x="3890744" y="2165692"/>
                  </a:moveTo>
                  <a:lnTo>
                    <a:pt x="3757436" y="2165692"/>
                  </a:lnTo>
                  <a:lnTo>
                    <a:pt x="3762509" y="1942771"/>
                  </a:lnTo>
                  <a:lnTo>
                    <a:pt x="3769410" y="1630689"/>
                  </a:lnTo>
                  <a:lnTo>
                    <a:pt x="3797228" y="353527"/>
                  </a:lnTo>
                  <a:lnTo>
                    <a:pt x="3802820" y="101189"/>
                  </a:lnTo>
                  <a:lnTo>
                    <a:pt x="3807375" y="51437"/>
                  </a:lnTo>
                  <a:lnTo>
                    <a:pt x="3829325" y="14081"/>
                  </a:lnTo>
                  <a:lnTo>
                    <a:pt x="3869373" y="0"/>
                  </a:lnTo>
                  <a:lnTo>
                    <a:pt x="3892061" y="3734"/>
                  </a:lnTo>
                  <a:lnTo>
                    <a:pt x="3925323" y="31910"/>
                  </a:lnTo>
                  <a:lnTo>
                    <a:pt x="3935097" y="75131"/>
                  </a:lnTo>
                  <a:lnTo>
                    <a:pt x="3935021" y="101189"/>
                  </a:lnTo>
                  <a:lnTo>
                    <a:pt x="3920889" y="757023"/>
                  </a:lnTo>
                  <a:lnTo>
                    <a:pt x="3917695" y="909566"/>
                  </a:lnTo>
                  <a:lnTo>
                    <a:pt x="3915627" y="1011263"/>
                  </a:lnTo>
                  <a:lnTo>
                    <a:pt x="3913622" y="1112960"/>
                  </a:lnTo>
                  <a:lnTo>
                    <a:pt x="3912647" y="1163810"/>
                  </a:lnTo>
                  <a:lnTo>
                    <a:pt x="3911964" y="1211467"/>
                  </a:lnTo>
                  <a:lnTo>
                    <a:pt x="3911658" y="1259132"/>
                  </a:lnTo>
                  <a:lnTo>
                    <a:pt x="3911631" y="1306801"/>
                  </a:lnTo>
                  <a:lnTo>
                    <a:pt x="3911782" y="1354474"/>
                  </a:lnTo>
                  <a:lnTo>
                    <a:pt x="3912225" y="1449822"/>
                  </a:lnTo>
                  <a:lnTo>
                    <a:pt x="3912318" y="1497484"/>
                  </a:lnTo>
                  <a:lnTo>
                    <a:pt x="3904992" y="1497484"/>
                  </a:lnTo>
                  <a:lnTo>
                    <a:pt x="3890744" y="2165692"/>
                  </a:lnTo>
                  <a:close/>
                </a:path>
                <a:path w="3935094" h="2165984">
                  <a:moveTo>
                    <a:pt x="94007" y="2165692"/>
                  </a:moveTo>
                  <a:lnTo>
                    <a:pt x="0" y="2165692"/>
                  </a:lnTo>
                  <a:lnTo>
                    <a:pt x="3938" y="690347"/>
                  </a:lnTo>
                  <a:lnTo>
                    <a:pt x="3913" y="669477"/>
                  </a:lnTo>
                  <a:lnTo>
                    <a:pt x="3797" y="665182"/>
                  </a:lnTo>
                  <a:lnTo>
                    <a:pt x="4544" y="659093"/>
                  </a:lnTo>
                  <a:lnTo>
                    <a:pt x="4640" y="658313"/>
                  </a:lnTo>
                  <a:lnTo>
                    <a:pt x="10007" y="637770"/>
                  </a:lnTo>
                  <a:lnTo>
                    <a:pt x="20067" y="622404"/>
                  </a:lnTo>
                  <a:lnTo>
                    <a:pt x="34192" y="612814"/>
                  </a:lnTo>
                  <a:lnTo>
                    <a:pt x="51754" y="609595"/>
                  </a:lnTo>
                  <a:lnTo>
                    <a:pt x="69333" y="613073"/>
                  </a:lnTo>
                  <a:lnTo>
                    <a:pt x="97585" y="659093"/>
                  </a:lnTo>
                  <a:lnTo>
                    <a:pt x="98217" y="1714521"/>
                  </a:lnTo>
                  <a:lnTo>
                    <a:pt x="94007" y="1714521"/>
                  </a:lnTo>
                  <a:lnTo>
                    <a:pt x="94007" y="2165692"/>
                  </a:lnTo>
                  <a:close/>
                </a:path>
                <a:path w="3935094" h="2165984">
                  <a:moveTo>
                    <a:pt x="1627220" y="2165692"/>
                  </a:moveTo>
                  <a:lnTo>
                    <a:pt x="1589910" y="2165692"/>
                  </a:lnTo>
                  <a:lnTo>
                    <a:pt x="1591519" y="2122417"/>
                  </a:lnTo>
                  <a:lnTo>
                    <a:pt x="1592728" y="2074655"/>
                  </a:lnTo>
                  <a:lnTo>
                    <a:pt x="1592814" y="2071244"/>
                  </a:lnTo>
                  <a:lnTo>
                    <a:pt x="1593231" y="2029908"/>
                  </a:lnTo>
                  <a:lnTo>
                    <a:pt x="1593114" y="1994891"/>
                  </a:lnTo>
                  <a:lnTo>
                    <a:pt x="1593006" y="1982018"/>
                  </a:lnTo>
                  <a:lnTo>
                    <a:pt x="1592936" y="1973789"/>
                  </a:lnTo>
                  <a:lnTo>
                    <a:pt x="1592815" y="1966689"/>
                  </a:lnTo>
                  <a:lnTo>
                    <a:pt x="1591362" y="1918856"/>
                  </a:lnTo>
                  <a:lnTo>
                    <a:pt x="1586224" y="1911566"/>
                  </a:lnTo>
                  <a:lnTo>
                    <a:pt x="1578286" y="1911386"/>
                  </a:lnTo>
                  <a:lnTo>
                    <a:pt x="1575080" y="1911386"/>
                  </a:lnTo>
                  <a:lnTo>
                    <a:pt x="1526819" y="1910700"/>
                  </a:lnTo>
                  <a:lnTo>
                    <a:pt x="1237322" y="1903157"/>
                  </a:lnTo>
                  <a:lnTo>
                    <a:pt x="1086515" y="1901900"/>
                  </a:lnTo>
                  <a:lnTo>
                    <a:pt x="1032260" y="1900507"/>
                  </a:lnTo>
                  <a:lnTo>
                    <a:pt x="860164" y="1894124"/>
                  </a:lnTo>
                  <a:lnTo>
                    <a:pt x="837810" y="1878328"/>
                  </a:lnTo>
                  <a:lnTo>
                    <a:pt x="845438" y="1866820"/>
                  </a:lnTo>
                  <a:lnTo>
                    <a:pt x="845650" y="1866820"/>
                  </a:lnTo>
                  <a:lnTo>
                    <a:pt x="855722" y="1862641"/>
                  </a:lnTo>
                  <a:lnTo>
                    <a:pt x="867512" y="1862398"/>
                  </a:lnTo>
                  <a:lnTo>
                    <a:pt x="879383" y="1863111"/>
                  </a:lnTo>
                  <a:lnTo>
                    <a:pt x="1180120" y="1868171"/>
                  </a:lnTo>
                  <a:lnTo>
                    <a:pt x="1335149" y="1869410"/>
                  </a:lnTo>
                  <a:lnTo>
                    <a:pt x="1649729" y="1877523"/>
                  </a:lnTo>
                  <a:lnTo>
                    <a:pt x="1702171" y="1878328"/>
                  </a:lnTo>
                  <a:lnTo>
                    <a:pt x="1725445" y="1878328"/>
                  </a:lnTo>
                  <a:lnTo>
                    <a:pt x="1734436" y="1882302"/>
                  </a:lnTo>
                  <a:lnTo>
                    <a:pt x="1742607" y="1894858"/>
                  </a:lnTo>
                  <a:lnTo>
                    <a:pt x="1712410" y="1908298"/>
                  </a:lnTo>
                  <a:lnTo>
                    <a:pt x="1682434" y="1911105"/>
                  </a:lnTo>
                  <a:lnTo>
                    <a:pt x="1649575" y="1911105"/>
                  </a:lnTo>
                  <a:lnTo>
                    <a:pt x="1618817" y="1915367"/>
                  </a:lnTo>
                  <a:lnTo>
                    <a:pt x="1625388" y="1966689"/>
                  </a:lnTo>
                  <a:lnTo>
                    <a:pt x="1627499" y="2017463"/>
                  </a:lnTo>
                  <a:lnTo>
                    <a:pt x="1627373" y="2054033"/>
                  </a:lnTo>
                  <a:lnTo>
                    <a:pt x="1627266" y="2074655"/>
                  </a:lnTo>
                  <a:lnTo>
                    <a:pt x="1626994" y="2107076"/>
                  </a:lnTo>
                  <a:lnTo>
                    <a:pt x="1627027" y="2139223"/>
                  </a:lnTo>
                  <a:lnTo>
                    <a:pt x="1627136" y="2154201"/>
                  </a:lnTo>
                  <a:lnTo>
                    <a:pt x="1627220" y="2165692"/>
                  </a:lnTo>
                  <a:close/>
                </a:path>
                <a:path w="3935094" h="2165984">
                  <a:moveTo>
                    <a:pt x="1725445" y="1878328"/>
                  </a:moveTo>
                  <a:lnTo>
                    <a:pt x="1702171" y="1878328"/>
                  </a:lnTo>
                  <a:lnTo>
                    <a:pt x="1714927" y="1877523"/>
                  </a:lnTo>
                  <a:lnTo>
                    <a:pt x="1723625" y="1877523"/>
                  </a:lnTo>
                  <a:lnTo>
                    <a:pt x="1725445" y="1878328"/>
                  </a:lnTo>
                  <a:close/>
                </a:path>
                <a:path w="3935094" h="2165984">
                  <a:moveTo>
                    <a:pt x="1057857" y="2165692"/>
                  </a:moveTo>
                  <a:lnTo>
                    <a:pt x="758297" y="2165692"/>
                  </a:lnTo>
                  <a:lnTo>
                    <a:pt x="754918" y="2113900"/>
                  </a:lnTo>
                  <a:lnTo>
                    <a:pt x="755733" y="2074655"/>
                  </a:lnTo>
                  <a:lnTo>
                    <a:pt x="755850" y="2068996"/>
                  </a:lnTo>
                  <a:lnTo>
                    <a:pt x="762501" y="2001569"/>
                  </a:lnTo>
                  <a:lnTo>
                    <a:pt x="773955" y="1964942"/>
                  </a:lnTo>
                  <a:lnTo>
                    <a:pt x="819027" y="1960675"/>
                  </a:lnTo>
                  <a:lnTo>
                    <a:pt x="870705" y="1958979"/>
                  </a:lnTo>
                  <a:lnTo>
                    <a:pt x="924285" y="1959774"/>
                  </a:lnTo>
                  <a:lnTo>
                    <a:pt x="975063" y="1962978"/>
                  </a:lnTo>
                  <a:lnTo>
                    <a:pt x="1017463" y="1968398"/>
                  </a:lnTo>
                  <a:lnTo>
                    <a:pt x="1017889" y="1968398"/>
                  </a:lnTo>
                  <a:lnTo>
                    <a:pt x="1049396" y="1976289"/>
                  </a:lnTo>
                  <a:lnTo>
                    <a:pt x="1056611" y="2029908"/>
                  </a:lnTo>
                  <a:lnTo>
                    <a:pt x="1059943" y="2084200"/>
                  </a:lnTo>
                  <a:lnTo>
                    <a:pt x="1059812" y="2107076"/>
                  </a:lnTo>
                  <a:lnTo>
                    <a:pt x="1059723" y="2122417"/>
                  </a:lnTo>
                  <a:lnTo>
                    <a:pt x="1059627" y="2139223"/>
                  </a:lnTo>
                  <a:lnTo>
                    <a:pt x="1057857" y="2165692"/>
                  </a:lnTo>
                  <a:close/>
                </a:path>
                <a:path w="3935094" h="2165984">
                  <a:moveTo>
                    <a:pt x="1465518" y="2165692"/>
                  </a:moveTo>
                  <a:lnTo>
                    <a:pt x="1141509" y="2165692"/>
                  </a:lnTo>
                  <a:lnTo>
                    <a:pt x="1140613" y="2154201"/>
                  </a:lnTo>
                  <a:lnTo>
                    <a:pt x="1140522" y="2153036"/>
                  </a:lnTo>
                  <a:lnTo>
                    <a:pt x="1139147" y="2108249"/>
                  </a:lnTo>
                  <a:lnTo>
                    <a:pt x="1140618" y="2063095"/>
                  </a:lnTo>
                  <a:lnTo>
                    <a:pt x="1145642" y="2017896"/>
                  </a:lnTo>
                  <a:lnTo>
                    <a:pt x="1145690" y="2017463"/>
                  </a:lnTo>
                  <a:lnTo>
                    <a:pt x="1155116" y="1971244"/>
                  </a:lnTo>
                  <a:lnTo>
                    <a:pt x="1212271" y="1968398"/>
                  </a:lnTo>
                  <a:lnTo>
                    <a:pt x="1215547" y="1968398"/>
                  </a:lnTo>
                  <a:lnTo>
                    <a:pt x="1266414" y="1967754"/>
                  </a:lnTo>
                  <a:lnTo>
                    <a:pt x="1321090" y="1968398"/>
                  </a:lnTo>
                  <a:lnTo>
                    <a:pt x="1429438" y="1970747"/>
                  </a:lnTo>
                  <a:lnTo>
                    <a:pt x="1470140" y="1994891"/>
                  </a:lnTo>
                  <a:lnTo>
                    <a:pt x="1476151" y="2059576"/>
                  </a:lnTo>
                  <a:lnTo>
                    <a:pt x="1474295" y="2107076"/>
                  </a:lnTo>
                  <a:lnTo>
                    <a:pt x="1468220" y="2154201"/>
                  </a:lnTo>
                  <a:lnTo>
                    <a:pt x="1465518" y="2165692"/>
                  </a:lnTo>
                  <a:close/>
                </a:path>
                <a:path w="3935094" h="2165984">
                  <a:moveTo>
                    <a:pt x="2041904" y="2165692"/>
                  </a:moveTo>
                  <a:lnTo>
                    <a:pt x="1739432" y="2165692"/>
                  </a:lnTo>
                  <a:lnTo>
                    <a:pt x="1743090" y="2122417"/>
                  </a:lnTo>
                  <a:lnTo>
                    <a:pt x="1747697" y="2074655"/>
                  </a:lnTo>
                  <a:lnTo>
                    <a:pt x="1752067" y="2027480"/>
                  </a:lnTo>
                  <a:lnTo>
                    <a:pt x="1755491" y="1980260"/>
                  </a:lnTo>
                  <a:lnTo>
                    <a:pt x="2041904" y="1980260"/>
                  </a:lnTo>
                  <a:lnTo>
                    <a:pt x="2041904" y="2165692"/>
                  </a:lnTo>
                  <a:close/>
                </a:path>
                <a:path w="3935094" h="2165984">
                  <a:moveTo>
                    <a:pt x="2486037" y="2165692"/>
                  </a:moveTo>
                  <a:lnTo>
                    <a:pt x="2155448" y="2165692"/>
                  </a:lnTo>
                  <a:lnTo>
                    <a:pt x="2156294" y="2144442"/>
                  </a:lnTo>
                  <a:lnTo>
                    <a:pt x="2159741" y="2090495"/>
                  </a:lnTo>
                  <a:lnTo>
                    <a:pt x="2164547" y="2036068"/>
                  </a:lnTo>
                  <a:lnTo>
                    <a:pt x="2170751" y="1981089"/>
                  </a:lnTo>
                  <a:lnTo>
                    <a:pt x="2266485" y="1970185"/>
                  </a:lnTo>
                  <a:lnTo>
                    <a:pt x="2314448" y="1965542"/>
                  </a:lnTo>
                  <a:lnTo>
                    <a:pt x="2362529" y="1962205"/>
                  </a:lnTo>
                  <a:lnTo>
                    <a:pt x="2410771" y="1960747"/>
                  </a:lnTo>
                  <a:lnTo>
                    <a:pt x="2459212" y="1961745"/>
                  </a:lnTo>
                  <a:lnTo>
                    <a:pt x="2472157" y="1983505"/>
                  </a:lnTo>
                  <a:lnTo>
                    <a:pt x="2478082" y="2005633"/>
                  </a:lnTo>
                  <a:lnTo>
                    <a:pt x="2480447" y="2027666"/>
                  </a:lnTo>
                  <a:lnTo>
                    <a:pt x="2482711" y="2049142"/>
                  </a:lnTo>
                  <a:lnTo>
                    <a:pt x="2486817" y="2086402"/>
                  </a:lnTo>
                  <a:lnTo>
                    <a:pt x="2487774" y="2123800"/>
                  </a:lnTo>
                  <a:lnTo>
                    <a:pt x="2486386" y="2161247"/>
                  </a:lnTo>
                  <a:lnTo>
                    <a:pt x="2486037" y="2165692"/>
                  </a:lnTo>
                  <a:close/>
                </a:path>
                <a:path w="3935094" h="2165984">
                  <a:moveTo>
                    <a:pt x="957644" y="1417925"/>
                  </a:moveTo>
                  <a:lnTo>
                    <a:pt x="903992" y="1417603"/>
                  </a:lnTo>
                  <a:lnTo>
                    <a:pt x="850342" y="1416289"/>
                  </a:lnTo>
                  <a:lnTo>
                    <a:pt x="796551" y="1413922"/>
                  </a:lnTo>
                  <a:lnTo>
                    <a:pt x="742478" y="1410439"/>
                  </a:lnTo>
                  <a:lnTo>
                    <a:pt x="742478" y="1152791"/>
                  </a:lnTo>
                  <a:lnTo>
                    <a:pt x="1061510" y="1152791"/>
                  </a:lnTo>
                  <a:lnTo>
                    <a:pt x="1063803" y="1204899"/>
                  </a:lnTo>
                  <a:lnTo>
                    <a:pt x="1067933" y="1256928"/>
                  </a:lnTo>
                  <a:lnTo>
                    <a:pt x="1071318" y="1309208"/>
                  </a:lnTo>
                  <a:lnTo>
                    <a:pt x="1071374" y="1362069"/>
                  </a:lnTo>
                  <a:lnTo>
                    <a:pt x="1065517" y="1415839"/>
                  </a:lnTo>
                  <a:lnTo>
                    <a:pt x="1011439" y="1417316"/>
                  </a:lnTo>
                  <a:lnTo>
                    <a:pt x="957644" y="1417925"/>
                  </a:lnTo>
                  <a:close/>
                </a:path>
                <a:path w="3935094" h="2165984">
                  <a:moveTo>
                    <a:pt x="1161484" y="1419179"/>
                  </a:moveTo>
                  <a:lnTo>
                    <a:pt x="1157345" y="1366027"/>
                  </a:lnTo>
                  <a:lnTo>
                    <a:pt x="1156639" y="1317273"/>
                  </a:lnTo>
                  <a:lnTo>
                    <a:pt x="1156581" y="1313225"/>
                  </a:lnTo>
                  <a:lnTo>
                    <a:pt x="1158392" y="1208721"/>
                  </a:lnTo>
                  <a:lnTo>
                    <a:pt x="1158409" y="1207715"/>
                  </a:lnTo>
                  <a:lnTo>
                    <a:pt x="1157620" y="1154530"/>
                  </a:lnTo>
                  <a:lnTo>
                    <a:pt x="1464214" y="1154530"/>
                  </a:lnTo>
                  <a:lnTo>
                    <a:pt x="1466370" y="1207715"/>
                  </a:lnTo>
                  <a:lnTo>
                    <a:pt x="1466411" y="1208721"/>
                  </a:lnTo>
                  <a:lnTo>
                    <a:pt x="1467769" y="1262907"/>
                  </a:lnTo>
                  <a:lnTo>
                    <a:pt x="1467868" y="1317273"/>
                  </a:lnTo>
                  <a:lnTo>
                    <a:pt x="1466289" y="1372005"/>
                  </a:lnTo>
                  <a:lnTo>
                    <a:pt x="1463205" y="1418346"/>
                  </a:lnTo>
                  <a:lnTo>
                    <a:pt x="1212240" y="1418346"/>
                  </a:lnTo>
                  <a:lnTo>
                    <a:pt x="1161484" y="1419179"/>
                  </a:lnTo>
                  <a:close/>
                </a:path>
                <a:path w="3935094" h="2165984">
                  <a:moveTo>
                    <a:pt x="1462610" y="1427287"/>
                  </a:moveTo>
                  <a:lnTo>
                    <a:pt x="1311788" y="1420412"/>
                  </a:lnTo>
                  <a:lnTo>
                    <a:pt x="1262199" y="1418880"/>
                  </a:lnTo>
                  <a:lnTo>
                    <a:pt x="1212240" y="1418346"/>
                  </a:lnTo>
                  <a:lnTo>
                    <a:pt x="1463205" y="1418346"/>
                  </a:lnTo>
                  <a:lnTo>
                    <a:pt x="1462610" y="1427287"/>
                  </a:lnTo>
                  <a:close/>
                </a:path>
                <a:path w="3935094" h="2165984">
                  <a:moveTo>
                    <a:pt x="1391622" y="1828980"/>
                  </a:moveTo>
                  <a:lnTo>
                    <a:pt x="1338907" y="1826642"/>
                  </a:lnTo>
                  <a:lnTo>
                    <a:pt x="1306407" y="1821341"/>
                  </a:lnTo>
                  <a:lnTo>
                    <a:pt x="1297953" y="1781839"/>
                  </a:lnTo>
                  <a:lnTo>
                    <a:pt x="1294241" y="1735516"/>
                  </a:lnTo>
                  <a:lnTo>
                    <a:pt x="1295282" y="1684683"/>
                  </a:lnTo>
                  <a:lnTo>
                    <a:pt x="1301088" y="1631653"/>
                  </a:lnTo>
                  <a:lnTo>
                    <a:pt x="1311578" y="1579207"/>
                  </a:lnTo>
                  <a:lnTo>
                    <a:pt x="1311671" y="1578740"/>
                  </a:lnTo>
                  <a:lnTo>
                    <a:pt x="1358932" y="1570762"/>
                  </a:lnTo>
                  <a:lnTo>
                    <a:pt x="1406206" y="1568792"/>
                  </a:lnTo>
                  <a:lnTo>
                    <a:pt x="1451312" y="1570762"/>
                  </a:lnTo>
                  <a:lnTo>
                    <a:pt x="1452401" y="1570762"/>
                  </a:lnTo>
                  <a:lnTo>
                    <a:pt x="1548078" y="1579207"/>
                  </a:lnTo>
                  <a:lnTo>
                    <a:pt x="1595374" y="1581547"/>
                  </a:lnTo>
                  <a:lnTo>
                    <a:pt x="1605131" y="1629470"/>
                  </a:lnTo>
                  <a:lnTo>
                    <a:pt x="1609697" y="1676131"/>
                  </a:lnTo>
                  <a:lnTo>
                    <a:pt x="1609723" y="1684683"/>
                  </a:lnTo>
                  <a:lnTo>
                    <a:pt x="1609835" y="1721977"/>
                  </a:lnTo>
                  <a:lnTo>
                    <a:pt x="1606306" y="1767454"/>
                  </a:lnTo>
                  <a:lnTo>
                    <a:pt x="1599873" y="1813010"/>
                  </a:lnTo>
                  <a:lnTo>
                    <a:pt x="1568679" y="1820369"/>
                  </a:lnTo>
                  <a:lnTo>
                    <a:pt x="1516747" y="1825628"/>
                  </a:lnTo>
                  <a:lnTo>
                    <a:pt x="1454315" y="1828570"/>
                  </a:lnTo>
                  <a:lnTo>
                    <a:pt x="1391622" y="1828980"/>
                  </a:lnTo>
                  <a:close/>
                </a:path>
                <a:path w="3935094" h="2165984">
                  <a:moveTo>
                    <a:pt x="1853514" y="1498302"/>
                  </a:moveTo>
                  <a:lnTo>
                    <a:pt x="1822253" y="1454710"/>
                  </a:lnTo>
                  <a:lnTo>
                    <a:pt x="1793718" y="1411462"/>
                  </a:lnTo>
                  <a:lnTo>
                    <a:pt x="1767028" y="1368446"/>
                  </a:lnTo>
                  <a:lnTo>
                    <a:pt x="1741305" y="1325549"/>
                  </a:lnTo>
                  <a:lnTo>
                    <a:pt x="1733779" y="1302343"/>
                  </a:lnTo>
                  <a:lnTo>
                    <a:pt x="1735551" y="1277227"/>
                  </a:lnTo>
                  <a:lnTo>
                    <a:pt x="1745666" y="1254012"/>
                  </a:lnTo>
                  <a:lnTo>
                    <a:pt x="1763164" y="1236508"/>
                  </a:lnTo>
                  <a:lnTo>
                    <a:pt x="1802725" y="1211740"/>
                  </a:lnTo>
                  <a:lnTo>
                    <a:pt x="1926065" y="1137864"/>
                  </a:lnTo>
                  <a:lnTo>
                    <a:pt x="1972768" y="1165300"/>
                  </a:lnTo>
                  <a:lnTo>
                    <a:pt x="2007529" y="1201663"/>
                  </a:lnTo>
                  <a:lnTo>
                    <a:pt x="2034325" y="1244256"/>
                  </a:lnTo>
                  <a:lnTo>
                    <a:pt x="2057133" y="1290382"/>
                  </a:lnTo>
                  <a:lnTo>
                    <a:pt x="2079931" y="1337344"/>
                  </a:lnTo>
                  <a:lnTo>
                    <a:pt x="2046863" y="1371117"/>
                  </a:lnTo>
                  <a:lnTo>
                    <a:pt x="2012071" y="1401794"/>
                  </a:lnTo>
                  <a:lnTo>
                    <a:pt x="1975447" y="1429611"/>
                  </a:lnTo>
                  <a:lnTo>
                    <a:pt x="1937037" y="1454710"/>
                  </a:lnTo>
                  <a:lnTo>
                    <a:pt x="1896276" y="1477627"/>
                  </a:lnTo>
                  <a:lnTo>
                    <a:pt x="1853514" y="1498302"/>
                  </a:lnTo>
                  <a:close/>
                </a:path>
                <a:path w="3935094" h="2165984">
                  <a:moveTo>
                    <a:pt x="2053367" y="1760228"/>
                  </a:moveTo>
                  <a:lnTo>
                    <a:pt x="2034822" y="1760228"/>
                  </a:lnTo>
                  <a:lnTo>
                    <a:pt x="2017456" y="1753881"/>
                  </a:lnTo>
                  <a:lnTo>
                    <a:pt x="1966820" y="1704372"/>
                  </a:lnTo>
                  <a:lnTo>
                    <a:pt x="1937124" y="1664558"/>
                  </a:lnTo>
                  <a:lnTo>
                    <a:pt x="1912330" y="1621118"/>
                  </a:lnTo>
                  <a:lnTo>
                    <a:pt x="1892919" y="1573433"/>
                  </a:lnTo>
                  <a:lnTo>
                    <a:pt x="2131777" y="1436167"/>
                  </a:lnTo>
                  <a:lnTo>
                    <a:pt x="2165977" y="1477949"/>
                  </a:lnTo>
                  <a:lnTo>
                    <a:pt x="2193923" y="1523142"/>
                  </a:lnTo>
                  <a:lnTo>
                    <a:pt x="2218381" y="1569797"/>
                  </a:lnTo>
                  <a:lnTo>
                    <a:pt x="2242113" y="1615966"/>
                  </a:lnTo>
                  <a:lnTo>
                    <a:pt x="2238548" y="1630395"/>
                  </a:lnTo>
                  <a:lnTo>
                    <a:pt x="2215980" y="1661197"/>
                  </a:lnTo>
                  <a:lnTo>
                    <a:pt x="2183149" y="1688775"/>
                  </a:lnTo>
                  <a:lnTo>
                    <a:pt x="2148298" y="1713255"/>
                  </a:lnTo>
                  <a:lnTo>
                    <a:pt x="2111583" y="1734902"/>
                  </a:lnTo>
                  <a:lnTo>
                    <a:pt x="2073353" y="1753881"/>
                  </a:lnTo>
                  <a:lnTo>
                    <a:pt x="2053367" y="1760228"/>
                  </a:lnTo>
                  <a:close/>
                </a:path>
                <a:path w="3935094" h="2165984">
                  <a:moveTo>
                    <a:pt x="1065063" y="1830585"/>
                  </a:moveTo>
                  <a:lnTo>
                    <a:pt x="1017088" y="1829589"/>
                  </a:lnTo>
                  <a:lnTo>
                    <a:pt x="969140" y="1827287"/>
                  </a:lnTo>
                  <a:lnTo>
                    <a:pt x="927929" y="1802273"/>
                  </a:lnTo>
                  <a:lnTo>
                    <a:pt x="924052" y="1733165"/>
                  </a:lnTo>
                  <a:lnTo>
                    <a:pt x="925375" y="1683130"/>
                  </a:lnTo>
                  <a:lnTo>
                    <a:pt x="929170" y="1632786"/>
                  </a:lnTo>
                  <a:lnTo>
                    <a:pt x="935785" y="1581956"/>
                  </a:lnTo>
                  <a:lnTo>
                    <a:pt x="981390" y="1574452"/>
                  </a:lnTo>
                  <a:lnTo>
                    <a:pt x="1027092" y="1570220"/>
                  </a:lnTo>
                  <a:lnTo>
                    <a:pt x="1073039" y="1568614"/>
                  </a:lnTo>
                  <a:lnTo>
                    <a:pt x="1119379" y="1568990"/>
                  </a:lnTo>
                  <a:lnTo>
                    <a:pt x="1166261" y="1570702"/>
                  </a:lnTo>
                  <a:lnTo>
                    <a:pt x="1213833" y="1573105"/>
                  </a:lnTo>
                  <a:lnTo>
                    <a:pt x="1223412" y="1624936"/>
                  </a:lnTo>
                  <a:lnTo>
                    <a:pt x="1226863" y="1675784"/>
                  </a:lnTo>
                  <a:lnTo>
                    <a:pt x="1225780" y="1725894"/>
                  </a:lnTo>
                  <a:lnTo>
                    <a:pt x="1221756" y="1775513"/>
                  </a:lnTo>
                  <a:lnTo>
                    <a:pt x="1203378" y="1813206"/>
                  </a:lnTo>
                  <a:lnTo>
                    <a:pt x="1160991" y="1827459"/>
                  </a:lnTo>
                  <a:lnTo>
                    <a:pt x="1113040" y="1829974"/>
                  </a:lnTo>
                  <a:lnTo>
                    <a:pt x="1065063" y="1830585"/>
                  </a:lnTo>
                  <a:close/>
                </a:path>
                <a:path w="3935094" h="2165984">
                  <a:moveTo>
                    <a:pt x="1535690" y="1485997"/>
                  </a:moveTo>
                  <a:lnTo>
                    <a:pt x="886170" y="1485997"/>
                  </a:lnTo>
                  <a:lnTo>
                    <a:pt x="937983" y="1485776"/>
                  </a:lnTo>
                  <a:lnTo>
                    <a:pt x="989528" y="1485776"/>
                  </a:lnTo>
                  <a:lnTo>
                    <a:pt x="1023973" y="1485342"/>
                  </a:lnTo>
                  <a:lnTo>
                    <a:pt x="1437103" y="1475974"/>
                  </a:lnTo>
                  <a:lnTo>
                    <a:pt x="1452695" y="1475151"/>
                  </a:lnTo>
                  <a:lnTo>
                    <a:pt x="1484266" y="1472226"/>
                  </a:lnTo>
                  <a:lnTo>
                    <a:pt x="1499443" y="1471091"/>
                  </a:lnTo>
                  <a:lnTo>
                    <a:pt x="1510687" y="1470763"/>
                  </a:lnTo>
                  <a:lnTo>
                    <a:pt x="1521303" y="1472226"/>
                  </a:lnTo>
                  <a:lnTo>
                    <a:pt x="1530213" y="1477250"/>
                  </a:lnTo>
                  <a:lnTo>
                    <a:pt x="1531068" y="1478498"/>
                  </a:lnTo>
                  <a:lnTo>
                    <a:pt x="1535690" y="1485997"/>
                  </a:lnTo>
                  <a:close/>
                </a:path>
                <a:path w="3935094" h="2165984">
                  <a:moveTo>
                    <a:pt x="1089874" y="1522034"/>
                  </a:moveTo>
                  <a:lnTo>
                    <a:pt x="1021774" y="1521802"/>
                  </a:lnTo>
                  <a:lnTo>
                    <a:pt x="952776" y="1520763"/>
                  </a:lnTo>
                  <a:lnTo>
                    <a:pt x="880769" y="1518798"/>
                  </a:lnTo>
                  <a:lnTo>
                    <a:pt x="873489" y="1518798"/>
                  </a:lnTo>
                  <a:lnTo>
                    <a:pt x="863650" y="1517687"/>
                  </a:lnTo>
                  <a:lnTo>
                    <a:pt x="855181" y="1513222"/>
                  </a:lnTo>
                  <a:lnTo>
                    <a:pt x="849066" y="1503079"/>
                  </a:lnTo>
                  <a:lnTo>
                    <a:pt x="855183" y="1491792"/>
                  </a:lnTo>
                  <a:lnTo>
                    <a:pt x="864256" y="1486911"/>
                  </a:lnTo>
                  <a:lnTo>
                    <a:pt x="875685" y="1485776"/>
                  </a:lnTo>
                  <a:lnTo>
                    <a:pt x="870157" y="1485776"/>
                  </a:lnTo>
                  <a:lnTo>
                    <a:pt x="886170" y="1485997"/>
                  </a:lnTo>
                  <a:lnTo>
                    <a:pt x="1535690" y="1485997"/>
                  </a:lnTo>
                  <a:lnTo>
                    <a:pt x="1536865" y="1487902"/>
                  </a:lnTo>
                  <a:lnTo>
                    <a:pt x="1470926" y="1504080"/>
                  </a:lnTo>
                  <a:lnTo>
                    <a:pt x="1432608" y="1508487"/>
                  </a:lnTo>
                  <a:lnTo>
                    <a:pt x="1387520" y="1512341"/>
                  </a:lnTo>
                  <a:lnTo>
                    <a:pt x="1336500" y="1515605"/>
                  </a:lnTo>
                  <a:lnTo>
                    <a:pt x="1280387" y="1518242"/>
                  </a:lnTo>
                  <a:lnTo>
                    <a:pt x="1220018" y="1520217"/>
                  </a:lnTo>
                  <a:lnTo>
                    <a:pt x="1156235" y="1521493"/>
                  </a:lnTo>
                  <a:lnTo>
                    <a:pt x="1089874" y="1522034"/>
                  </a:lnTo>
                  <a:close/>
                </a:path>
              </a:pathLst>
            </a:custGeom>
            <a:solidFill>
              <a:srgbClr val="342016"/>
            </a:solidFill>
          </p:spPr>
          <p:txBody>
            <a:bodyPr wrap="square" lIns="0" tIns="0" rIns="0" bIns="0" rtlCol="0"/>
            <a:lstStyle/>
            <a:p>
              <a:endParaRPr/>
            </a:p>
          </p:txBody>
        </p:sp>
        <p:sp>
          <p:nvSpPr>
            <p:cNvPr id="9" name="object 9"/>
            <p:cNvSpPr/>
            <p:nvPr/>
          </p:nvSpPr>
          <p:spPr>
            <a:xfrm>
              <a:off x="13324059" y="7043419"/>
              <a:ext cx="4964430" cy="3243580"/>
            </a:xfrm>
            <a:custGeom>
              <a:avLst/>
              <a:gdLst/>
              <a:ahLst/>
              <a:cxnLst/>
              <a:rect l="l" t="t" r="r" b="b"/>
              <a:pathLst>
                <a:path w="4964430" h="3243579">
                  <a:moveTo>
                    <a:pt x="941964" y="1821162"/>
                  </a:moveTo>
                  <a:lnTo>
                    <a:pt x="921687" y="1813405"/>
                  </a:lnTo>
                  <a:lnTo>
                    <a:pt x="896459" y="1792141"/>
                  </a:lnTo>
                  <a:lnTo>
                    <a:pt x="5557" y="944167"/>
                  </a:lnTo>
                  <a:lnTo>
                    <a:pt x="3894" y="941958"/>
                  </a:lnTo>
                  <a:lnTo>
                    <a:pt x="1627" y="939383"/>
                  </a:lnTo>
                  <a:lnTo>
                    <a:pt x="17692" y="896673"/>
                  </a:lnTo>
                  <a:lnTo>
                    <a:pt x="878406" y="3137"/>
                  </a:lnTo>
                  <a:lnTo>
                    <a:pt x="894449" y="0"/>
                  </a:lnTo>
                  <a:lnTo>
                    <a:pt x="907530" y="2548"/>
                  </a:lnTo>
                  <a:lnTo>
                    <a:pt x="918675" y="9321"/>
                  </a:lnTo>
                  <a:lnTo>
                    <a:pt x="928909" y="18859"/>
                  </a:lnTo>
                  <a:lnTo>
                    <a:pt x="1821245" y="938909"/>
                  </a:lnTo>
                  <a:lnTo>
                    <a:pt x="1829411" y="946620"/>
                  </a:lnTo>
                  <a:lnTo>
                    <a:pt x="1837629" y="954620"/>
                  </a:lnTo>
                  <a:lnTo>
                    <a:pt x="1844527" y="964084"/>
                  </a:lnTo>
                  <a:lnTo>
                    <a:pt x="1848734" y="976187"/>
                  </a:lnTo>
                  <a:lnTo>
                    <a:pt x="1058589" y="1728708"/>
                  </a:lnTo>
                  <a:lnTo>
                    <a:pt x="1023112" y="1762065"/>
                  </a:lnTo>
                  <a:lnTo>
                    <a:pt x="987436" y="1795205"/>
                  </a:lnTo>
                  <a:lnTo>
                    <a:pt x="962232" y="1815175"/>
                  </a:lnTo>
                  <a:lnTo>
                    <a:pt x="941964" y="1821162"/>
                  </a:lnTo>
                  <a:close/>
                </a:path>
                <a:path w="4964430" h="3243579">
                  <a:moveTo>
                    <a:pt x="4963940" y="1800678"/>
                  </a:moveTo>
                  <a:lnTo>
                    <a:pt x="4204151" y="1800678"/>
                  </a:lnTo>
                  <a:lnTo>
                    <a:pt x="4204522" y="1751793"/>
                  </a:lnTo>
                  <a:lnTo>
                    <a:pt x="4203934" y="1703102"/>
                  </a:lnTo>
                  <a:lnTo>
                    <a:pt x="4202662" y="1654557"/>
                  </a:lnTo>
                  <a:lnTo>
                    <a:pt x="4200982" y="1606109"/>
                  </a:lnTo>
                  <a:lnTo>
                    <a:pt x="4199169" y="1557710"/>
                  </a:lnTo>
                  <a:lnTo>
                    <a:pt x="4197498" y="1509310"/>
                  </a:lnTo>
                  <a:lnTo>
                    <a:pt x="4196244" y="1460862"/>
                  </a:lnTo>
                  <a:lnTo>
                    <a:pt x="4195682" y="1412317"/>
                  </a:lnTo>
                  <a:lnTo>
                    <a:pt x="4196088" y="1363625"/>
                  </a:lnTo>
                  <a:lnTo>
                    <a:pt x="4197737" y="1314738"/>
                  </a:lnTo>
                  <a:lnTo>
                    <a:pt x="4963940" y="1314738"/>
                  </a:lnTo>
                  <a:lnTo>
                    <a:pt x="4963940" y="1800678"/>
                  </a:lnTo>
                  <a:close/>
                </a:path>
                <a:path w="4964430" h="3243579">
                  <a:moveTo>
                    <a:pt x="4963940" y="2577269"/>
                  </a:moveTo>
                  <a:lnTo>
                    <a:pt x="4220869" y="2577269"/>
                  </a:lnTo>
                  <a:lnTo>
                    <a:pt x="4221212" y="2528294"/>
                  </a:lnTo>
                  <a:lnTo>
                    <a:pt x="4220614" y="2479531"/>
                  </a:lnTo>
                  <a:lnTo>
                    <a:pt x="4219346" y="2430931"/>
                  </a:lnTo>
                  <a:lnTo>
                    <a:pt x="4217676" y="2382444"/>
                  </a:lnTo>
                  <a:lnTo>
                    <a:pt x="4215876" y="2334020"/>
                  </a:lnTo>
                  <a:lnTo>
                    <a:pt x="4214214" y="2285610"/>
                  </a:lnTo>
                  <a:lnTo>
                    <a:pt x="4212960" y="2237163"/>
                  </a:lnTo>
                  <a:lnTo>
                    <a:pt x="4212384" y="2188630"/>
                  </a:lnTo>
                  <a:lnTo>
                    <a:pt x="4212755" y="2139961"/>
                  </a:lnTo>
                  <a:lnTo>
                    <a:pt x="4214344" y="2091106"/>
                  </a:lnTo>
                  <a:lnTo>
                    <a:pt x="4963940" y="2091106"/>
                  </a:lnTo>
                  <a:lnTo>
                    <a:pt x="4963940" y="2577269"/>
                  </a:lnTo>
                  <a:close/>
                </a:path>
                <a:path w="4964430" h="3243579">
                  <a:moveTo>
                    <a:pt x="4184800" y="3243580"/>
                  </a:moveTo>
                  <a:lnTo>
                    <a:pt x="3725393" y="3243580"/>
                  </a:lnTo>
                  <a:lnTo>
                    <a:pt x="3936217" y="2650178"/>
                  </a:lnTo>
                  <a:lnTo>
                    <a:pt x="3950486" y="2664121"/>
                  </a:lnTo>
                  <a:lnTo>
                    <a:pt x="3959467" y="2678237"/>
                  </a:lnTo>
                  <a:lnTo>
                    <a:pt x="3965341" y="2692181"/>
                  </a:lnTo>
                  <a:lnTo>
                    <a:pt x="3970289" y="2705610"/>
                  </a:lnTo>
                  <a:lnTo>
                    <a:pt x="4184800" y="3243580"/>
                  </a:lnTo>
                  <a:close/>
                </a:path>
              </a:pathLst>
            </a:custGeom>
            <a:solidFill>
              <a:srgbClr val="FFBE0D"/>
            </a:solidFill>
          </p:spPr>
          <p:txBody>
            <a:bodyPr wrap="square" lIns="0" tIns="0" rIns="0" bIns="0" rtlCol="0"/>
            <a:lstStyle/>
            <a:p>
              <a:endParaRPr/>
            </a:p>
          </p:txBody>
        </p:sp>
        <p:sp>
          <p:nvSpPr>
            <p:cNvPr id="10" name="object 10"/>
            <p:cNvSpPr/>
            <p:nvPr/>
          </p:nvSpPr>
          <p:spPr>
            <a:xfrm>
              <a:off x="13489931" y="7216806"/>
              <a:ext cx="4798695" cy="2404110"/>
            </a:xfrm>
            <a:custGeom>
              <a:avLst/>
              <a:gdLst/>
              <a:ahLst/>
              <a:cxnLst/>
              <a:rect l="l" t="t" r="r" b="b"/>
              <a:pathLst>
                <a:path w="4798694" h="2404109">
                  <a:moveTo>
                    <a:pt x="4235696" y="2403881"/>
                  </a:moveTo>
                  <a:lnTo>
                    <a:pt x="4064890" y="2403881"/>
                  </a:lnTo>
                  <a:lnTo>
                    <a:pt x="4081369" y="2358005"/>
                  </a:lnTo>
                  <a:lnTo>
                    <a:pt x="4098551" y="2312418"/>
                  </a:lnTo>
                  <a:lnTo>
                    <a:pt x="4116486" y="2267142"/>
                  </a:lnTo>
                  <a:lnTo>
                    <a:pt x="4135224" y="2222197"/>
                  </a:lnTo>
                  <a:lnTo>
                    <a:pt x="4154815" y="2177604"/>
                  </a:lnTo>
                  <a:lnTo>
                    <a:pt x="4175308" y="2133382"/>
                  </a:lnTo>
                  <a:lnTo>
                    <a:pt x="4196753" y="2089554"/>
                  </a:lnTo>
                  <a:lnTo>
                    <a:pt x="4219199" y="2046138"/>
                  </a:lnTo>
                  <a:lnTo>
                    <a:pt x="4242697" y="2003156"/>
                  </a:lnTo>
                  <a:lnTo>
                    <a:pt x="4267297" y="1960628"/>
                  </a:lnTo>
                  <a:lnTo>
                    <a:pt x="4295045" y="1917720"/>
                  </a:lnTo>
                  <a:lnTo>
                    <a:pt x="4431902" y="1917720"/>
                  </a:lnTo>
                  <a:lnTo>
                    <a:pt x="4416215" y="1968067"/>
                  </a:lnTo>
                  <a:lnTo>
                    <a:pt x="4399567" y="2017992"/>
                  </a:lnTo>
                  <a:lnTo>
                    <a:pt x="4381991" y="2067508"/>
                  </a:lnTo>
                  <a:lnTo>
                    <a:pt x="4363520" y="2116629"/>
                  </a:lnTo>
                  <a:lnTo>
                    <a:pt x="4344185" y="2165371"/>
                  </a:lnTo>
                  <a:lnTo>
                    <a:pt x="4324019" y="2213747"/>
                  </a:lnTo>
                  <a:lnTo>
                    <a:pt x="4303055" y="2261772"/>
                  </a:lnTo>
                  <a:lnTo>
                    <a:pt x="4281325" y="2309459"/>
                  </a:lnTo>
                  <a:lnTo>
                    <a:pt x="4258861" y="2356825"/>
                  </a:lnTo>
                  <a:lnTo>
                    <a:pt x="4235696" y="2403881"/>
                  </a:lnTo>
                  <a:close/>
                </a:path>
                <a:path w="4798694" h="2404109">
                  <a:moveTo>
                    <a:pt x="4798068" y="2403881"/>
                  </a:moveTo>
                  <a:lnTo>
                    <a:pt x="4620498" y="2403881"/>
                  </a:lnTo>
                  <a:lnTo>
                    <a:pt x="4622378" y="2397755"/>
                  </a:lnTo>
                  <a:lnTo>
                    <a:pt x="4624030" y="2391569"/>
                  </a:lnTo>
                  <a:lnTo>
                    <a:pt x="4642958" y="2336523"/>
                  </a:lnTo>
                  <a:lnTo>
                    <a:pt x="4660970" y="2288092"/>
                  </a:lnTo>
                  <a:lnTo>
                    <a:pt x="4680129" y="2240205"/>
                  </a:lnTo>
                  <a:lnTo>
                    <a:pt x="4700470" y="2192883"/>
                  </a:lnTo>
                  <a:lnTo>
                    <a:pt x="4722032" y="2146143"/>
                  </a:lnTo>
                  <a:lnTo>
                    <a:pt x="4744849" y="2100006"/>
                  </a:lnTo>
                  <a:lnTo>
                    <a:pt x="4768959" y="2054490"/>
                  </a:lnTo>
                  <a:lnTo>
                    <a:pt x="4794399" y="2009615"/>
                  </a:lnTo>
                  <a:lnTo>
                    <a:pt x="4798068" y="2003563"/>
                  </a:lnTo>
                  <a:lnTo>
                    <a:pt x="4798068" y="2403881"/>
                  </a:lnTo>
                  <a:close/>
                </a:path>
                <a:path w="4798694" h="2404109">
                  <a:moveTo>
                    <a:pt x="4798068" y="1627292"/>
                  </a:moveTo>
                  <a:lnTo>
                    <a:pt x="4689472" y="1627292"/>
                  </a:lnTo>
                  <a:lnTo>
                    <a:pt x="4705508" y="1579911"/>
                  </a:lnTo>
                  <a:lnTo>
                    <a:pt x="4722992" y="1533255"/>
                  </a:lnTo>
                  <a:lnTo>
                    <a:pt x="4741866" y="1487296"/>
                  </a:lnTo>
                  <a:lnTo>
                    <a:pt x="4762075" y="1442006"/>
                  </a:lnTo>
                  <a:lnTo>
                    <a:pt x="4783562" y="1397356"/>
                  </a:lnTo>
                  <a:lnTo>
                    <a:pt x="4798068" y="1369227"/>
                  </a:lnTo>
                  <a:lnTo>
                    <a:pt x="4798068" y="1627292"/>
                  </a:lnTo>
                  <a:close/>
                </a:path>
                <a:path w="4798694" h="2404109">
                  <a:moveTo>
                    <a:pt x="4228604" y="1627292"/>
                  </a:moveTo>
                  <a:lnTo>
                    <a:pt x="4075008" y="1627292"/>
                  </a:lnTo>
                  <a:lnTo>
                    <a:pt x="4096542" y="1579958"/>
                  </a:lnTo>
                  <a:lnTo>
                    <a:pt x="4118739" y="1532962"/>
                  </a:lnTo>
                  <a:lnTo>
                    <a:pt x="4141624" y="1486316"/>
                  </a:lnTo>
                  <a:lnTo>
                    <a:pt x="4165219" y="1440031"/>
                  </a:lnTo>
                  <a:lnTo>
                    <a:pt x="4189547" y="1394119"/>
                  </a:lnTo>
                  <a:lnTo>
                    <a:pt x="4214631" y="1348592"/>
                  </a:lnTo>
                  <a:lnTo>
                    <a:pt x="4240493" y="1303461"/>
                  </a:lnTo>
                  <a:lnTo>
                    <a:pt x="4267157" y="1258737"/>
                  </a:lnTo>
                  <a:lnTo>
                    <a:pt x="4294645" y="1214434"/>
                  </a:lnTo>
                  <a:lnTo>
                    <a:pt x="4322981" y="1170561"/>
                  </a:lnTo>
                  <a:lnTo>
                    <a:pt x="4343639" y="1141351"/>
                  </a:lnTo>
                  <a:lnTo>
                    <a:pt x="4461535" y="1141351"/>
                  </a:lnTo>
                  <a:lnTo>
                    <a:pt x="4443413" y="1187093"/>
                  </a:lnTo>
                  <a:lnTo>
                    <a:pt x="4424647" y="1232505"/>
                  </a:lnTo>
                  <a:lnTo>
                    <a:pt x="4405249" y="1277593"/>
                  </a:lnTo>
                  <a:lnTo>
                    <a:pt x="4385229" y="1322363"/>
                  </a:lnTo>
                  <a:lnTo>
                    <a:pt x="4364599" y="1366819"/>
                  </a:lnTo>
                  <a:lnTo>
                    <a:pt x="4343368" y="1410968"/>
                  </a:lnTo>
                  <a:lnTo>
                    <a:pt x="4321549" y="1454815"/>
                  </a:lnTo>
                  <a:lnTo>
                    <a:pt x="4299153" y="1498366"/>
                  </a:lnTo>
                  <a:lnTo>
                    <a:pt x="4276189" y="1541625"/>
                  </a:lnTo>
                  <a:lnTo>
                    <a:pt x="4252669" y="1584598"/>
                  </a:lnTo>
                  <a:lnTo>
                    <a:pt x="4228604" y="1627292"/>
                  </a:lnTo>
                  <a:close/>
                </a:path>
                <a:path w="4798694" h="2404109">
                  <a:moveTo>
                    <a:pt x="772861" y="1480418"/>
                  </a:moveTo>
                  <a:lnTo>
                    <a:pt x="754113" y="1477682"/>
                  </a:lnTo>
                  <a:lnTo>
                    <a:pt x="5521" y="764722"/>
                  </a:lnTo>
                  <a:lnTo>
                    <a:pt x="0" y="742597"/>
                  </a:lnTo>
                  <a:lnTo>
                    <a:pt x="3525" y="724649"/>
                  </a:lnTo>
                  <a:lnTo>
                    <a:pt x="703409" y="26434"/>
                  </a:lnTo>
                  <a:lnTo>
                    <a:pt x="747093" y="0"/>
                  </a:lnTo>
                  <a:lnTo>
                    <a:pt x="766933" y="6760"/>
                  </a:lnTo>
                  <a:lnTo>
                    <a:pt x="790345" y="26984"/>
                  </a:lnTo>
                  <a:lnTo>
                    <a:pt x="819530" y="56815"/>
                  </a:lnTo>
                  <a:lnTo>
                    <a:pt x="746640" y="56815"/>
                  </a:lnTo>
                  <a:lnTo>
                    <a:pt x="55095" y="740323"/>
                  </a:lnTo>
                  <a:lnTo>
                    <a:pt x="770869" y="1422102"/>
                  </a:lnTo>
                  <a:lnTo>
                    <a:pt x="845612" y="1422102"/>
                  </a:lnTo>
                  <a:lnTo>
                    <a:pt x="809108" y="1457031"/>
                  </a:lnTo>
                  <a:lnTo>
                    <a:pt x="798693" y="1467226"/>
                  </a:lnTo>
                  <a:lnTo>
                    <a:pt x="787166" y="1475977"/>
                  </a:lnTo>
                  <a:lnTo>
                    <a:pt x="772861" y="1480418"/>
                  </a:lnTo>
                  <a:close/>
                </a:path>
                <a:path w="4798694" h="2404109">
                  <a:moveTo>
                    <a:pt x="845612" y="1422102"/>
                  </a:moveTo>
                  <a:lnTo>
                    <a:pt x="770869" y="1422102"/>
                  </a:lnTo>
                  <a:lnTo>
                    <a:pt x="1447644" y="774356"/>
                  </a:lnTo>
                  <a:lnTo>
                    <a:pt x="746640" y="56815"/>
                  </a:lnTo>
                  <a:lnTo>
                    <a:pt x="819530" y="56815"/>
                  </a:lnTo>
                  <a:lnTo>
                    <a:pt x="1481936" y="734428"/>
                  </a:lnTo>
                  <a:lnTo>
                    <a:pt x="1504855" y="772646"/>
                  </a:lnTo>
                  <a:lnTo>
                    <a:pt x="1503337" y="792750"/>
                  </a:lnTo>
                  <a:lnTo>
                    <a:pt x="845612" y="1422102"/>
                  </a:lnTo>
                  <a:close/>
                </a:path>
                <a:path w="4798694" h="2404109">
                  <a:moveTo>
                    <a:pt x="503052" y="604577"/>
                  </a:moveTo>
                  <a:lnTo>
                    <a:pt x="489077" y="596948"/>
                  </a:lnTo>
                  <a:lnTo>
                    <a:pt x="481253" y="587713"/>
                  </a:lnTo>
                  <a:lnTo>
                    <a:pt x="479023" y="575863"/>
                  </a:lnTo>
                  <a:lnTo>
                    <a:pt x="481828" y="560390"/>
                  </a:lnTo>
                  <a:lnTo>
                    <a:pt x="557655" y="533183"/>
                  </a:lnTo>
                  <a:lnTo>
                    <a:pt x="596938" y="522110"/>
                  </a:lnTo>
                  <a:lnTo>
                    <a:pt x="637453" y="516917"/>
                  </a:lnTo>
                  <a:lnTo>
                    <a:pt x="644321" y="527976"/>
                  </a:lnTo>
                  <a:lnTo>
                    <a:pt x="647327" y="537468"/>
                  </a:lnTo>
                  <a:lnTo>
                    <a:pt x="646896" y="545956"/>
                  </a:lnTo>
                  <a:lnTo>
                    <a:pt x="643452" y="554007"/>
                  </a:lnTo>
                  <a:lnTo>
                    <a:pt x="632082" y="563284"/>
                  </a:lnTo>
                  <a:lnTo>
                    <a:pt x="618386" y="568783"/>
                  </a:lnTo>
                  <a:lnTo>
                    <a:pt x="603991" y="574124"/>
                  </a:lnTo>
                  <a:lnTo>
                    <a:pt x="590522" y="582924"/>
                  </a:lnTo>
                  <a:lnTo>
                    <a:pt x="593233" y="598960"/>
                  </a:lnTo>
                  <a:lnTo>
                    <a:pt x="527782" y="598960"/>
                  </a:lnTo>
                  <a:lnTo>
                    <a:pt x="517529" y="601091"/>
                  </a:lnTo>
                  <a:lnTo>
                    <a:pt x="517398" y="601091"/>
                  </a:lnTo>
                  <a:lnTo>
                    <a:pt x="508939" y="604188"/>
                  </a:lnTo>
                  <a:lnTo>
                    <a:pt x="503052" y="604577"/>
                  </a:lnTo>
                  <a:close/>
                </a:path>
                <a:path w="4798694" h="2404109">
                  <a:moveTo>
                    <a:pt x="394416" y="996296"/>
                  </a:moveTo>
                  <a:lnTo>
                    <a:pt x="385854" y="978178"/>
                  </a:lnTo>
                  <a:lnTo>
                    <a:pt x="385079" y="961500"/>
                  </a:lnTo>
                  <a:lnTo>
                    <a:pt x="389611" y="945923"/>
                  </a:lnTo>
                  <a:lnTo>
                    <a:pt x="422821" y="888385"/>
                  </a:lnTo>
                  <a:lnTo>
                    <a:pt x="452669" y="849858"/>
                  </a:lnTo>
                  <a:lnTo>
                    <a:pt x="487771" y="816760"/>
                  </a:lnTo>
                  <a:lnTo>
                    <a:pt x="529380" y="790327"/>
                  </a:lnTo>
                  <a:lnTo>
                    <a:pt x="578751" y="771796"/>
                  </a:lnTo>
                  <a:lnTo>
                    <a:pt x="570739" y="727753"/>
                  </a:lnTo>
                  <a:lnTo>
                    <a:pt x="559404" y="685072"/>
                  </a:lnTo>
                  <a:lnTo>
                    <a:pt x="548174" y="643076"/>
                  </a:lnTo>
                  <a:lnTo>
                    <a:pt x="540475" y="601091"/>
                  </a:lnTo>
                  <a:lnTo>
                    <a:pt x="527782" y="598960"/>
                  </a:lnTo>
                  <a:lnTo>
                    <a:pt x="593233" y="598960"/>
                  </a:lnTo>
                  <a:lnTo>
                    <a:pt x="597632" y="624978"/>
                  </a:lnTo>
                  <a:lnTo>
                    <a:pt x="607801" y="666983"/>
                  </a:lnTo>
                  <a:lnTo>
                    <a:pt x="619381" y="709435"/>
                  </a:lnTo>
                  <a:lnTo>
                    <a:pt x="630739" y="752876"/>
                  </a:lnTo>
                  <a:lnTo>
                    <a:pt x="1103987" y="752876"/>
                  </a:lnTo>
                  <a:lnTo>
                    <a:pt x="1117688" y="792750"/>
                  </a:lnTo>
                  <a:lnTo>
                    <a:pt x="1127242" y="837019"/>
                  </a:lnTo>
                  <a:lnTo>
                    <a:pt x="1131866" y="882579"/>
                  </a:lnTo>
                  <a:lnTo>
                    <a:pt x="1131842" y="929423"/>
                  </a:lnTo>
                  <a:lnTo>
                    <a:pt x="1127454" y="977546"/>
                  </a:lnTo>
                  <a:lnTo>
                    <a:pt x="1022308" y="981352"/>
                  </a:lnTo>
                  <a:lnTo>
                    <a:pt x="550825" y="989549"/>
                  </a:lnTo>
                  <a:lnTo>
                    <a:pt x="446505" y="993507"/>
                  </a:lnTo>
                  <a:lnTo>
                    <a:pt x="394416" y="996296"/>
                  </a:lnTo>
                  <a:close/>
                </a:path>
                <a:path w="4798694" h="2404109">
                  <a:moveTo>
                    <a:pt x="1062563" y="676955"/>
                  </a:moveTo>
                  <a:lnTo>
                    <a:pt x="823646" y="676955"/>
                  </a:lnTo>
                  <a:lnTo>
                    <a:pt x="856506" y="672866"/>
                  </a:lnTo>
                  <a:lnTo>
                    <a:pt x="887530" y="661176"/>
                  </a:lnTo>
                  <a:lnTo>
                    <a:pt x="917594" y="643076"/>
                  </a:lnTo>
                  <a:lnTo>
                    <a:pt x="958851" y="620296"/>
                  </a:lnTo>
                  <a:lnTo>
                    <a:pt x="993419" y="616537"/>
                  </a:lnTo>
                  <a:lnTo>
                    <a:pt x="1024790" y="632239"/>
                  </a:lnTo>
                  <a:lnTo>
                    <a:pt x="1056624" y="667748"/>
                  </a:lnTo>
                  <a:lnTo>
                    <a:pt x="1062563" y="676955"/>
                  </a:lnTo>
                  <a:close/>
                </a:path>
                <a:path w="4798694" h="2404109">
                  <a:moveTo>
                    <a:pt x="1103987" y="752876"/>
                  </a:moveTo>
                  <a:lnTo>
                    <a:pt x="630739" y="752876"/>
                  </a:lnTo>
                  <a:lnTo>
                    <a:pt x="645762" y="745441"/>
                  </a:lnTo>
                  <a:lnTo>
                    <a:pt x="657759" y="735383"/>
                  </a:lnTo>
                  <a:lnTo>
                    <a:pt x="667871" y="723866"/>
                  </a:lnTo>
                  <a:lnTo>
                    <a:pt x="677241" y="712056"/>
                  </a:lnTo>
                  <a:lnTo>
                    <a:pt x="700663" y="688983"/>
                  </a:lnTo>
                  <a:lnTo>
                    <a:pt x="727035" y="674235"/>
                  </a:lnTo>
                  <a:lnTo>
                    <a:pt x="756260" y="668425"/>
                  </a:lnTo>
                  <a:lnTo>
                    <a:pt x="788241" y="672165"/>
                  </a:lnTo>
                  <a:lnTo>
                    <a:pt x="823646" y="676955"/>
                  </a:lnTo>
                  <a:lnTo>
                    <a:pt x="1062563" y="676955"/>
                  </a:lnTo>
                  <a:lnTo>
                    <a:pt x="1082662" y="708108"/>
                  </a:lnTo>
                  <a:lnTo>
                    <a:pt x="1102922" y="749778"/>
                  </a:lnTo>
                  <a:lnTo>
                    <a:pt x="1103987" y="752876"/>
                  </a:lnTo>
                  <a:close/>
                </a:path>
              </a:pathLst>
            </a:custGeom>
            <a:solidFill>
              <a:srgbClr val="342016"/>
            </a:solidFill>
          </p:spPr>
          <p:txBody>
            <a:bodyPr wrap="square" lIns="0" tIns="0" rIns="0" bIns="0" rtlCol="0"/>
            <a:lstStyle/>
            <a:p>
              <a:endParaRPr/>
            </a:p>
          </p:txBody>
        </p:sp>
      </p:grpSp>
      <p:grpSp>
        <p:nvGrpSpPr>
          <p:cNvPr id="11" name="object 11"/>
          <p:cNvGrpSpPr/>
          <p:nvPr/>
        </p:nvGrpSpPr>
        <p:grpSpPr>
          <a:xfrm>
            <a:off x="0" y="6585745"/>
            <a:ext cx="3244215" cy="3701415"/>
            <a:chOff x="0" y="6585745"/>
            <a:chExt cx="3244215" cy="3701415"/>
          </a:xfrm>
        </p:grpSpPr>
        <p:sp>
          <p:nvSpPr>
            <p:cNvPr id="12" name="object 12"/>
            <p:cNvSpPr/>
            <p:nvPr/>
          </p:nvSpPr>
          <p:spPr>
            <a:xfrm>
              <a:off x="0" y="9670102"/>
              <a:ext cx="1847850" cy="502920"/>
            </a:xfrm>
            <a:custGeom>
              <a:avLst/>
              <a:gdLst/>
              <a:ahLst/>
              <a:cxnLst/>
              <a:rect l="l" t="t" r="r" b="b"/>
              <a:pathLst>
                <a:path w="1847850" h="502920">
                  <a:moveTo>
                    <a:pt x="1847272" y="502371"/>
                  </a:moveTo>
                  <a:lnTo>
                    <a:pt x="0" y="502371"/>
                  </a:lnTo>
                  <a:lnTo>
                    <a:pt x="0" y="0"/>
                  </a:lnTo>
                  <a:lnTo>
                    <a:pt x="1847272" y="0"/>
                  </a:lnTo>
                  <a:lnTo>
                    <a:pt x="1847272" y="502371"/>
                  </a:lnTo>
                  <a:close/>
                </a:path>
              </a:pathLst>
            </a:custGeom>
            <a:solidFill>
              <a:srgbClr val="DE8F00"/>
            </a:solidFill>
          </p:spPr>
          <p:txBody>
            <a:bodyPr wrap="square" lIns="0" tIns="0" rIns="0" bIns="0" rtlCol="0"/>
            <a:lstStyle/>
            <a:p>
              <a:endParaRPr/>
            </a:p>
          </p:txBody>
        </p:sp>
        <p:sp>
          <p:nvSpPr>
            <p:cNvPr id="13" name="object 13"/>
            <p:cNvSpPr/>
            <p:nvPr/>
          </p:nvSpPr>
          <p:spPr>
            <a:xfrm>
              <a:off x="0" y="6585745"/>
              <a:ext cx="1402080" cy="3084830"/>
            </a:xfrm>
            <a:custGeom>
              <a:avLst/>
              <a:gdLst/>
              <a:ahLst/>
              <a:cxnLst/>
              <a:rect l="l" t="t" r="r" b="b"/>
              <a:pathLst>
                <a:path w="1402080" h="3084829">
                  <a:moveTo>
                    <a:pt x="1401684" y="3084357"/>
                  </a:moveTo>
                  <a:lnTo>
                    <a:pt x="0" y="3084357"/>
                  </a:lnTo>
                  <a:lnTo>
                    <a:pt x="0" y="0"/>
                  </a:lnTo>
                  <a:lnTo>
                    <a:pt x="439617" y="0"/>
                  </a:lnTo>
                  <a:lnTo>
                    <a:pt x="1401684" y="3084357"/>
                  </a:lnTo>
                  <a:close/>
                </a:path>
              </a:pathLst>
            </a:custGeom>
            <a:solidFill>
              <a:srgbClr val="FFFFFF"/>
            </a:solidFill>
          </p:spPr>
          <p:txBody>
            <a:bodyPr wrap="square" lIns="0" tIns="0" rIns="0" bIns="0" rtlCol="0"/>
            <a:lstStyle/>
            <a:p>
              <a:endParaRPr/>
            </a:p>
          </p:txBody>
        </p:sp>
        <p:sp>
          <p:nvSpPr>
            <p:cNvPr id="14" name="object 14"/>
            <p:cNvSpPr/>
            <p:nvPr/>
          </p:nvSpPr>
          <p:spPr>
            <a:xfrm>
              <a:off x="0" y="6585749"/>
              <a:ext cx="1402080" cy="3084830"/>
            </a:xfrm>
            <a:custGeom>
              <a:avLst/>
              <a:gdLst/>
              <a:ahLst/>
              <a:cxnLst/>
              <a:rect l="l" t="t" r="r" b="b"/>
              <a:pathLst>
                <a:path w="1402080" h="3084829">
                  <a:moveTo>
                    <a:pt x="640803" y="645325"/>
                  </a:moveTo>
                  <a:lnTo>
                    <a:pt x="439610" y="0"/>
                  </a:lnTo>
                  <a:lnTo>
                    <a:pt x="0" y="0"/>
                  </a:lnTo>
                  <a:lnTo>
                    <a:pt x="0" y="645325"/>
                  </a:lnTo>
                  <a:lnTo>
                    <a:pt x="640803" y="645325"/>
                  </a:lnTo>
                  <a:close/>
                </a:path>
                <a:path w="1402080" h="3084829">
                  <a:moveTo>
                    <a:pt x="1021575" y="1865185"/>
                  </a:moveTo>
                  <a:lnTo>
                    <a:pt x="810933" y="1190853"/>
                  </a:lnTo>
                  <a:lnTo>
                    <a:pt x="0" y="1190853"/>
                  </a:lnTo>
                  <a:lnTo>
                    <a:pt x="0" y="1865185"/>
                  </a:lnTo>
                  <a:lnTo>
                    <a:pt x="1021575" y="1865185"/>
                  </a:lnTo>
                  <a:close/>
                </a:path>
                <a:path w="1402080" h="3084829">
                  <a:moveTo>
                    <a:pt x="1401673" y="3084360"/>
                  </a:moveTo>
                  <a:lnTo>
                    <a:pt x="1191717" y="2410041"/>
                  </a:lnTo>
                  <a:lnTo>
                    <a:pt x="0" y="2410041"/>
                  </a:lnTo>
                  <a:lnTo>
                    <a:pt x="0" y="3084360"/>
                  </a:lnTo>
                  <a:lnTo>
                    <a:pt x="1401673" y="3084360"/>
                  </a:lnTo>
                  <a:close/>
                </a:path>
              </a:pathLst>
            </a:custGeom>
            <a:solidFill>
              <a:srgbClr val="FEA601"/>
            </a:solidFill>
          </p:spPr>
          <p:txBody>
            <a:bodyPr wrap="square" lIns="0" tIns="0" rIns="0" bIns="0" rtlCol="0"/>
            <a:lstStyle/>
            <a:p>
              <a:endParaRPr/>
            </a:p>
          </p:txBody>
        </p:sp>
        <p:sp>
          <p:nvSpPr>
            <p:cNvPr id="15" name="object 15"/>
            <p:cNvSpPr/>
            <p:nvPr/>
          </p:nvSpPr>
          <p:spPr>
            <a:xfrm>
              <a:off x="1082958" y="7561491"/>
              <a:ext cx="2160905" cy="2726055"/>
            </a:xfrm>
            <a:custGeom>
              <a:avLst/>
              <a:gdLst/>
              <a:ahLst/>
              <a:cxnLst/>
              <a:rect l="l" t="t" r="r" b="b"/>
              <a:pathLst>
                <a:path w="2160904" h="2726054">
                  <a:moveTo>
                    <a:pt x="2160633" y="2725507"/>
                  </a:moveTo>
                  <a:lnTo>
                    <a:pt x="0" y="2725507"/>
                  </a:lnTo>
                  <a:lnTo>
                    <a:pt x="850731" y="0"/>
                  </a:lnTo>
                  <a:lnTo>
                    <a:pt x="1310498" y="0"/>
                  </a:lnTo>
                  <a:lnTo>
                    <a:pt x="2160633" y="2725507"/>
                  </a:lnTo>
                  <a:close/>
                </a:path>
              </a:pathLst>
            </a:custGeom>
            <a:solidFill>
              <a:srgbClr val="FFFFFF"/>
            </a:solidFill>
          </p:spPr>
          <p:txBody>
            <a:bodyPr wrap="square" lIns="0" tIns="0" rIns="0" bIns="0" rtlCol="0"/>
            <a:lstStyle/>
            <a:p>
              <a:endParaRPr/>
            </a:p>
          </p:txBody>
        </p:sp>
        <p:sp>
          <p:nvSpPr>
            <p:cNvPr id="16" name="object 16"/>
            <p:cNvSpPr/>
            <p:nvPr/>
          </p:nvSpPr>
          <p:spPr>
            <a:xfrm>
              <a:off x="1083043" y="7561503"/>
              <a:ext cx="2160905" cy="2726055"/>
            </a:xfrm>
            <a:custGeom>
              <a:avLst/>
              <a:gdLst/>
              <a:ahLst/>
              <a:cxnLst/>
              <a:rect l="l" t="t" r="r" b="b"/>
              <a:pathLst>
                <a:path w="2160904" h="2726054">
                  <a:moveTo>
                    <a:pt x="1511592" y="645325"/>
                  </a:moveTo>
                  <a:lnTo>
                    <a:pt x="1310411" y="0"/>
                  </a:lnTo>
                  <a:lnTo>
                    <a:pt x="850646" y="0"/>
                  </a:lnTo>
                  <a:lnTo>
                    <a:pt x="648779" y="645325"/>
                  </a:lnTo>
                  <a:lnTo>
                    <a:pt x="1511592" y="645325"/>
                  </a:lnTo>
                  <a:close/>
                </a:path>
                <a:path w="2160904" h="2726054">
                  <a:moveTo>
                    <a:pt x="1892376" y="1865172"/>
                  </a:moveTo>
                  <a:lnTo>
                    <a:pt x="1681734" y="1190853"/>
                  </a:lnTo>
                  <a:lnTo>
                    <a:pt x="478637" y="1190853"/>
                  </a:lnTo>
                  <a:lnTo>
                    <a:pt x="268668" y="1865172"/>
                  </a:lnTo>
                  <a:lnTo>
                    <a:pt x="1892376" y="1865172"/>
                  </a:lnTo>
                  <a:close/>
                </a:path>
                <a:path w="2160904" h="2726054">
                  <a:moveTo>
                    <a:pt x="2160740" y="2725509"/>
                  </a:moveTo>
                  <a:lnTo>
                    <a:pt x="2062505" y="2410028"/>
                  </a:lnTo>
                  <a:lnTo>
                    <a:pt x="98539" y="2410028"/>
                  </a:lnTo>
                  <a:lnTo>
                    <a:pt x="0" y="2725509"/>
                  </a:lnTo>
                  <a:lnTo>
                    <a:pt x="2160740" y="2725509"/>
                  </a:lnTo>
                  <a:close/>
                </a:path>
              </a:pathLst>
            </a:custGeom>
            <a:solidFill>
              <a:srgbClr val="FEA601"/>
            </a:solidFill>
          </p:spPr>
          <p:txBody>
            <a:bodyPr wrap="square" lIns="0" tIns="0" rIns="0" bIns="0" rtlCol="0"/>
            <a:lstStyle/>
            <a:p>
              <a:endParaRPr/>
            </a:p>
          </p:txBody>
        </p:sp>
      </p:grpSp>
      <p:pic>
        <p:nvPicPr>
          <p:cNvPr id="17" name="object 17"/>
          <p:cNvPicPr/>
          <p:nvPr/>
        </p:nvPicPr>
        <p:blipFill>
          <a:blip r:embed="rId7" cstate="print"/>
          <a:stretch>
            <a:fillRect/>
          </a:stretch>
        </p:blipFill>
        <p:spPr>
          <a:xfrm>
            <a:off x="14021892" y="-1120"/>
            <a:ext cx="4271590" cy="3934752"/>
          </a:xfrm>
          <a:prstGeom prst="rect">
            <a:avLst/>
          </a:prstGeom>
        </p:spPr>
      </p:pic>
      <p:sp>
        <p:nvSpPr>
          <p:cNvPr id="20" name="object 20" descr="$PPTXTitle"/>
          <p:cNvSpPr txBox="1">
            <a:spLocks noGrp="1"/>
          </p:cNvSpPr>
          <p:nvPr>
            <p:ph type="title"/>
          </p:nvPr>
        </p:nvSpPr>
        <p:spPr>
          <a:xfrm>
            <a:off x="4114800" y="899938"/>
            <a:ext cx="8610600" cy="1066318"/>
          </a:xfrm>
          <a:prstGeom prst="rect">
            <a:avLst/>
          </a:prstGeom>
        </p:spPr>
        <p:txBody>
          <a:bodyPr vert="horz" wrap="square" lIns="0" tIns="12065" rIns="0" bIns="0" rtlCol="0">
            <a:spAutoFit/>
          </a:bodyPr>
          <a:lstStyle/>
          <a:p>
            <a:pPr marL="12700">
              <a:lnSpc>
                <a:spcPct val="100000"/>
              </a:lnSpc>
              <a:spcBef>
                <a:spcPts val="95"/>
              </a:spcBef>
            </a:pPr>
            <a:r>
              <a:rPr lang="en-GB" sz="6850" spc="625" dirty="0">
                <a:solidFill>
                  <a:schemeClr val="tx1"/>
                </a:solidFill>
                <a:latin typeface="Berlin Sans FB Demi" panose="020E0802020502020306" pitchFamily="34" charset="0"/>
              </a:rPr>
              <a:t>Changes so far…</a:t>
            </a:r>
            <a:endParaRPr sz="6850" dirty="0">
              <a:solidFill>
                <a:schemeClr val="tx1"/>
              </a:solidFill>
              <a:latin typeface="Berlin Sans FB Demi" panose="020E0802020502020306" pitchFamily="34" charset="0"/>
            </a:endParaRPr>
          </a:p>
        </p:txBody>
      </p:sp>
      <p:pic>
        <p:nvPicPr>
          <p:cNvPr id="23" name="Picture 22">
            <a:extLst>
              <a:ext uri="{FF2B5EF4-FFF2-40B4-BE49-F238E27FC236}">
                <a16:creationId xmlns:a16="http://schemas.microsoft.com/office/drawing/2014/main" id="{726DB5B7-D068-5726-BA4C-A96BCF2CB085}"/>
              </a:ext>
            </a:extLst>
          </p:cNvPr>
          <p:cNvPicPr>
            <a:picLocks noChangeAspect="1"/>
          </p:cNvPicPr>
          <p:nvPr/>
        </p:nvPicPr>
        <p:blipFill>
          <a:blip r:embed="rId8"/>
          <a:stretch>
            <a:fillRect/>
          </a:stretch>
        </p:blipFill>
        <p:spPr>
          <a:xfrm>
            <a:off x="1970192" y="2147807"/>
            <a:ext cx="5228401" cy="5211032"/>
          </a:xfrm>
          <a:prstGeom prst="rect">
            <a:avLst/>
          </a:prstGeom>
        </p:spPr>
      </p:pic>
      <p:pic>
        <p:nvPicPr>
          <p:cNvPr id="25" name="Picture 24">
            <a:extLst>
              <a:ext uri="{FF2B5EF4-FFF2-40B4-BE49-F238E27FC236}">
                <a16:creationId xmlns:a16="http://schemas.microsoft.com/office/drawing/2014/main" id="{0FF9BA17-BF08-F3BA-CD38-B972CD862BF7}"/>
              </a:ext>
            </a:extLst>
          </p:cNvPr>
          <p:cNvPicPr>
            <a:picLocks noChangeAspect="1"/>
          </p:cNvPicPr>
          <p:nvPr/>
        </p:nvPicPr>
        <p:blipFill>
          <a:blip r:embed="rId9"/>
          <a:stretch>
            <a:fillRect/>
          </a:stretch>
        </p:blipFill>
        <p:spPr>
          <a:xfrm>
            <a:off x="7489189" y="2153505"/>
            <a:ext cx="7486289" cy="4860407"/>
          </a:xfrm>
          <a:prstGeom prst="rect">
            <a:avLst/>
          </a:prstGeom>
        </p:spPr>
      </p:pic>
      <p:pic>
        <p:nvPicPr>
          <p:cNvPr id="18" name="Audio 17">
            <a:hlinkClick r:id="" action="ppaction://media"/>
            <a:extLst>
              <a:ext uri="{FF2B5EF4-FFF2-40B4-BE49-F238E27FC236}">
                <a16:creationId xmlns:a16="http://schemas.microsoft.com/office/drawing/2014/main" id="{129743CB-0685-4F32-9C4F-C0B4D4C35EC4}"/>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7648238" y="9647238"/>
            <a:ext cx="487362" cy="48736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7092"/>
    </mc:Choice>
    <mc:Fallback>
      <p:transition spd="slow" advTm="70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8"/>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object 21"/>
          <p:cNvPicPr/>
          <p:nvPr/>
        </p:nvPicPr>
        <p:blipFill>
          <a:blip r:embed="rId5" cstate="print"/>
          <a:stretch>
            <a:fillRect/>
          </a:stretch>
        </p:blipFill>
        <p:spPr>
          <a:xfrm>
            <a:off x="123529" y="1409700"/>
            <a:ext cx="15458010" cy="9080499"/>
          </a:xfrm>
          <a:prstGeom prst="rect">
            <a:avLst/>
          </a:prstGeom>
        </p:spPr>
      </p:pic>
      <p:grpSp>
        <p:nvGrpSpPr>
          <p:cNvPr id="2" name="object 2"/>
          <p:cNvGrpSpPr/>
          <p:nvPr/>
        </p:nvGrpSpPr>
        <p:grpSpPr>
          <a:xfrm>
            <a:off x="0" y="0"/>
            <a:ext cx="18288000" cy="381000"/>
            <a:chOff x="0" y="0"/>
            <a:chExt cx="18288000" cy="381000"/>
          </a:xfrm>
        </p:grpSpPr>
        <p:sp>
          <p:nvSpPr>
            <p:cNvPr id="3" name="object 3"/>
            <p:cNvSpPr/>
            <p:nvPr/>
          </p:nvSpPr>
          <p:spPr>
            <a:xfrm>
              <a:off x="0" y="0"/>
              <a:ext cx="18288000" cy="381000"/>
            </a:xfrm>
            <a:custGeom>
              <a:avLst/>
              <a:gdLst/>
              <a:ahLst/>
              <a:cxnLst/>
              <a:rect l="l" t="t" r="r" b="b"/>
              <a:pathLst>
                <a:path w="18288000" h="381000">
                  <a:moveTo>
                    <a:pt x="215697" y="346709"/>
                  </a:moveTo>
                  <a:lnTo>
                    <a:pt x="0" y="346709"/>
                  </a:lnTo>
                  <a:lnTo>
                    <a:pt x="0" y="0"/>
                  </a:lnTo>
                  <a:lnTo>
                    <a:pt x="18287998" y="0"/>
                  </a:lnTo>
                  <a:lnTo>
                    <a:pt x="18287998" y="318769"/>
                  </a:lnTo>
                  <a:lnTo>
                    <a:pt x="1633476" y="318769"/>
                  </a:lnTo>
                  <a:lnTo>
                    <a:pt x="1623911" y="321309"/>
                  </a:lnTo>
                  <a:lnTo>
                    <a:pt x="490358" y="321309"/>
                  </a:lnTo>
                  <a:lnTo>
                    <a:pt x="490009" y="325119"/>
                  </a:lnTo>
                  <a:lnTo>
                    <a:pt x="372117" y="325119"/>
                  </a:lnTo>
                  <a:lnTo>
                    <a:pt x="375762" y="336206"/>
                  </a:lnTo>
                  <a:lnTo>
                    <a:pt x="375875" y="336549"/>
                  </a:lnTo>
                  <a:lnTo>
                    <a:pt x="13530" y="336549"/>
                  </a:lnTo>
                  <a:lnTo>
                    <a:pt x="2568" y="340359"/>
                  </a:lnTo>
                  <a:lnTo>
                    <a:pt x="369893" y="340359"/>
                  </a:lnTo>
                  <a:lnTo>
                    <a:pt x="349271" y="342899"/>
                  </a:lnTo>
                  <a:lnTo>
                    <a:pt x="200795" y="342899"/>
                  </a:lnTo>
                  <a:lnTo>
                    <a:pt x="210512" y="343402"/>
                  </a:lnTo>
                  <a:lnTo>
                    <a:pt x="210852" y="343402"/>
                  </a:lnTo>
                  <a:lnTo>
                    <a:pt x="215697" y="346709"/>
                  </a:lnTo>
                  <a:close/>
                </a:path>
                <a:path w="18288000" h="381000">
                  <a:moveTo>
                    <a:pt x="1743619" y="331381"/>
                  </a:moveTo>
                  <a:lnTo>
                    <a:pt x="1732514" y="331381"/>
                  </a:lnTo>
                  <a:lnTo>
                    <a:pt x="1710360" y="328815"/>
                  </a:lnTo>
                  <a:lnTo>
                    <a:pt x="1714930" y="328815"/>
                  </a:lnTo>
                  <a:lnTo>
                    <a:pt x="1718728" y="325119"/>
                  </a:lnTo>
                  <a:lnTo>
                    <a:pt x="1709745" y="318769"/>
                  </a:lnTo>
                  <a:lnTo>
                    <a:pt x="18287998" y="318769"/>
                  </a:lnTo>
                  <a:lnTo>
                    <a:pt x="18287998" y="321309"/>
                  </a:lnTo>
                  <a:lnTo>
                    <a:pt x="1997094" y="321309"/>
                  </a:lnTo>
                  <a:lnTo>
                    <a:pt x="2007843" y="325119"/>
                  </a:lnTo>
                  <a:lnTo>
                    <a:pt x="1778033" y="325119"/>
                  </a:lnTo>
                  <a:lnTo>
                    <a:pt x="1743619" y="331381"/>
                  </a:lnTo>
                  <a:close/>
                </a:path>
                <a:path w="18288000" h="381000">
                  <a:moveTo>
                    <a:pt x="532242" y="325119"/>
                  </a:moveTo>
                  <a:lnTo>
                    <a:pt x="490358" y="321309"/>
                  </a:lnTo>
                  <a:lnTo>
                    <a:pt x="534837" y="321309"/>
                  </a:lnTo>
                  <a:lnTo>
                    <a:pt x="532242" y="325119"/>
                  </a:lnTo>
                  <a:close/>
                </a:path>
                <a:path w="18288000" h="381000">
                  <a:moveTo>
                    <a:pt x="575204" y="331381"/>
                  </a:moveTo>
                  <a:lnTo>
                    <a:pt x="566812" y="331381"/>
                  </a:lnTo>
                  <a:lnTo>
                    <a:pt x="531566" y="328815"/>
                  </a:lnTo>
                  <a:lnTo>
                    <a:pt x="538763" y="328815"/>
                  </a:lnTo>
                  <a:lnTo>
                    <a:pt x="550776" y="321309"/>
                  </a:lnTo>
                  <a:lnTo>
                    <a:pt x="580428" y="321309"/>
                  </a:lnTo>
                  <a:lnTo>
                    <a:pt x="592660" y="325119"/>
                  </a:lnTo>
                  <a:lnTo>
                    <a:pt x="564490" y="325119"/>
                  </a:lnTo>
                  <a:lnTo>
                    <a:pt x="575204" y="331381"/>
                  </a:lnTo>
                  <a:close/>
                </a:path>
                <a:path w="18288000" h="381000">
                  <a:moveTo>
                    <a:pt x="694025" y="328815"/>
                  </a:moveTo>
                  <a:lnTo>
                    <a:pt x="608461" y="328815"/>
                  </a:lnTo>
                  <a:lnTo>
                    <a:pt x="606745" y="321309"/>
                  </a:lnTo>
                  <a:lnTo>
                    <a:pt x="693109" y="321309"/>
                  </a:lnTo>
                  <a:lnTo>
                    <a:pt x="632321" y="325119"/>
                  </a:lnTo>
                  <a:lnTo>
                    <a:pt x="694025" y="328815"/>
                  </a:lnTo>
                  <a:close/>
                </a:path>
                <a:path w="18288000" h="381000">
                  <a:moveTo>
                    <a:pt x="831723" y="331381"/>
                  </a:moveTo>
                  <a:lnTo>
                    <a:pt x="812314" y="331381"/>
                  </a:lnTo>
                  <a:lnTo>
                    <a:pt x="688291" y="325119"/>
                  </a:lnTo>
                  <a:lnTo>
                    <a:pt x="693109" y="321309"/>
                  </a:lnTo>
                  <a:lnTo>
                    <a:pt x="822099" y="321309"/>
                  </a:lnTo>
                  <a:lnTo>
                    <a:pt x="844709" y="325119"/>
                  </a:lnTo>
                  <a:lnTo>
                    <a:pt x="831723" y="331381"/>
                  </a:lnTo>
                  <a:close/>
                </a:path>
                <a:path w="18288000" h="381000">
                  <a:moveTo>
                    <a:pt x="892098" y="327659"/>
                  </a:moveTo>
                  <a:lnTo>
                    <a:pt x="890794" y="325337"/>
                  </a:lnTo>
                  <a:lnTo>
                    <a:pt x="890671" y="325119"/>
                  </a:lnTo>
                  <a:lnTo>
                    <a:pt x="822099" y="321309"/>
                  </a:lnTo>
                  <a:lnTo>
                    <a:pt x="943676" y="321309"/>
                  </a:lnTo>
                  <a:lnTo>
                    <a:pt x="934224" y="325119"/>
                  </a:lnTo>
                  <a:lnTo>
                    <a:pt x="914394" y="325119"/>
                  </a:lnTo>
                  <a:lnTo>
                    <a:pt x="892098" y="327659"/>
                  </a:lnTo>
                  <a:close/>
                </a:path>
                <a:path w="18288000" h="381000">
                  <a:moveTo>
                    <a:pt x="958763" y="328815"/>
                  </a:moveTo>
                  <a:lnTo>
                    <a:pt x="952311" y="328815"/>
                  </a:lnTo>
                  <a:lnTo>
                    <a:pt x="953684" y="321309"/>
                  </a:lnTo>
                  <a:lnTo>
                    <a:pt x="1020773" y="321309"/>
                  </a:lnTo>
                  <a:lnTo>
                    <a:pt x="1052650" y="325119"/>
                  </a:lnTo>
                  <a:lnTo>
                    <a:pt x="997051" y="325119"/>
                  </a:lnTo>
                  <a:lnTo>
                    <a:pt x="958763" y="328815"/>
                  </a:lnTo>
                  <a:close/>
                </a:path>
                <a:path w="18288000" h="381000">
                  <a:moveTo>
                    <a:pt x="1138890" y="328815"/>
                  </a:moveTo>
                  <a:lnTo>
                    <a:pt x="1127390" y="328815"/>
                  </a:lnTo>
                  <a:lnTo>
                    <a:pt x="1081191" y="325119"/>
                  </a:lnTo>
                  <a:lnTo>
                    <a:pt x="1052650" y="325119"/>
                  </a:lnTo>
                  <a:lnTo>
                    <a:pt x="1020773" y="321309"/>
                  </a:lnTo>
                  <a:lnTo>
                    <a:pt x="1160512" y="321309"/>
                  </a:lnTo>
                  <a:lnTo>
                    <a:pt x="1138890" y="328815"/>
                  </a:lnTo>
                  <a:close/>
                </a:path>
                <a:path w="18288000" h="381000">
                  <a:moveTo>
                    <a:pt x="1239652" y="328815"/>
                  </a:moveTo>
                  <a:lnTo>
                    <a:pt x="1220696" y="328815"/>
                  </a:lnTo>
                  <a:lnTo>
                    <a:pt x="1240946" y="321309"/>
                  </a:lnTo>
                  <a:lnTo>
                    <a:pt x="1247618" y="321309"/>
                  </a:lnTo>
                  <a:lnTo>
                    <a:pt x="1260220" y="325119"/>
                  </a:lnTo>
                  <a:lnTo>
                    <a:pt x="1239652" y="328815"/>
                  </a:lnTo>
                  <a:close/>
                </a:path>
                <a:path w="18288000" h="381000">
                  <a:moveTo>
                    <a:pt x="1326582" y="328815"/>
                  </a:moveTo>
                  <a:lnTo>
                    <a:pt x="1288183" y="328815"/>
                  </a:lnTo>
                  <a:lnTo>
                    <a:pt x="1289076" y="325337"/>
                  </a:lnTo>
                  <a:lnTo>
                    <a:pt x="1289132" y="325119"/>
                  </a:lnTo>
                  <a:lnTo>
                    <a:pt x="1247618" y="321309"/>
                  </a:lnTo>
                  <a:lnTo>
                    <a:pt x="1349920" y="321309"/>
                  </a:lnTo>
                  <a:lnTo>
                    <a:pt x="1326582" y="328815"/>
                  </a:lnTo>
                  <a:close/>
                </a:path>
                <a:path w="18288000" h="381000">
                  <a:moveTo>
                    <a:pt x="1346294" y="328815"/>
                  </a:moveTo>
                  <a:lnTo>
                    <a:pt x="1341340" y="328815"/>
                  </a:lnTo>
                  <a:lnTo>
                    <a:pt x="1349920" y="321309"/>
                  </a:lnTo>
                  <a:lnTo>
                    <a:pt x="1357704" y="321309"/>
                  </a:lnTo>
                  <a:lnTo>
                    <a:pt x="1379202" y="325119"/>
                  </a:lnTo>
                  <a:lnTo>
                    <a:pt x="1346294" y="328815"/>
                  </a:lnTo>
                  <a:close/>
                </a:path>
                <a:path w="18288000" h="381000">
                  <a:moveTo>
                    <a:pt x="1614346" y="325119"/>
                  </a:moveTo>
                  <a:lnTo>
                    <a:pt x="1557490" y="325119"/>
                  </a:lnTo>
                  <a:lnTo>
                    <a:pt x="1357704" y="321309"/>
                  </a:lnTo>
                  <a:lnTo>
                    <a:pt x="1623911" y="321309"/>
                  </a:lnTo>
                  <a:lnTo>
                    <a:pt x="1614346" y="325119"/>
                  </a:lnTo>
                  <a:close/>
                </a:path>
                <a:path w="18288000" h="381000">
                  <a:moveTo>
                    <a:pt x="2428543" y="325119"/>
                  </a:moveTo>
                  <a:lnTo>
                    <a:pt x="2269158" y="325119"/>
                  </a:lnTo>
                  <a:lnTo>
                    <a:pt x="2256185" y="321309"/>
                  </a:lnTo>
                  <a:lnTo>
                    <a:pt x="2420388" y="321309"/>
                  </a:lnTo>
                  <a:lnTo>
                    <a:pt x="2428543" y="325119"/>
                  </a:lnTo>
                  <a:close/>
                </a:path>
                <a:path w="18288000" h="381000">
                  <a:moveTo>
                    <a:pt x="2345746" y="328815"/>
                  </a:moveTo>
                  <a:lnTo>
                    <a:pt x="2336581" y="328815"/>
                  </a:lnTo>
                  <a:lnTo>
                    <a:pt x="2366642" y="325119"/>
                  </a:lnTo>
                  <a:lnTo>
                    <a:pt x="2428544" y="325119"/>
                  </a:lnTo>
                  <a:lnTo>
                    <a:pt x="2420388" y="321309"/>
                  </a:lnTo>
                  <a:lnTo>
                    <a:pt x="2429284" y="325119"/>
                  </a:lnTo>
                  <a:lnTo>
                    <a:pt x="2345746" y="328815"/>
                  </a:lnTo>
                  <a:close/>
                </a:path>
                <a:path w="18288000" h="381000">
                  <a:moveTo>
                    <a:pt x="2490814" y="325119"/>
                  </a:moveTo>
                  <a:lnTo>
                    <a:pt x="2429284" y="325119"/>
                  </a:lnTo>
                  <a:lnTo>
                    <a:pt x="2420388" y="321309"/>
                  </a:lnTo>
                  <a:lnTo>
                    <a:pt x="2483030" y="321309"/>
                  </a:lnTo>
                  <a:lnTo>
                    <a:pt x="2490814" y="325119"/>
                  </a:lnTo>
                  <a:close/>
                </a:path>
                <a:path w="18288000" h="381000">
                  <a:moveTo>
                    <a:pt x="2533536" y="328815"/>
                  </a:moveTo>
                  <a:lnTo>
                    <a:pt x="2509114" y="328815"/>
                  </a:lnTo>
                  <a:lnTo>
                    <a:pt x="2483030" y="321309"/>
                  </a:lnTo>
                  <a:lnTo>
                    <a:pt x="2530104" y="321309"/>
                  </a:lnTo>
                  <a:lnTo>
                    <a:pt x="2533536" y="328815"/>
                  </a:lnTo>
                  <a:close/>
                </a:path>
                <a:path w="18288000" h="381000">
                  <a:moveTo>
                    <a:pt x="2840518" y="331381"/>
                  </a:moveTo>
                  <a:lnTo>
                    <a:pt x="2562750" y="331381"/>
                  </a:lnTo>
                  <a:lnTo>
                    <a:pt x="2530104" y="321309"/>
                  </a:lnTo>
                  <a:lnTo>
                    <a:pt x="2946355" y="321309"/>
                  </a:lnTo>
                  <a:lnTo>
                    <a:pt x="2940795" y="325119"/>
                  </a:lnTo>
                  <a:lnTo>
                    <a:pt x="2842200" y="325119"/>
                  </a:lnTo>
                  <a:lnTo>
                    <a:pt x="2849737" y="326389"/>
                  </a:lnTo>
                  <a:lnTo>
                    <a:pt x="2851133" y="326389"/>
                  </a:lnTo>
                  <a:lnTo>
                    <a:pt x="2851253" y="328815"/>
                  </a:lnTo>
                  <a:lnTo>
                    <a:pt x="2801577" y="328815"/>
                  </a:lnTo>
                  <a:lnTo>
                    <a:pt x="2840518" y="331381"/>
                  </a:lnTo>
                  <a:close/>
                </a:path>
                <a:path w="18288000" h="381000">
                  <a:moveTo>
                    <a:pt x="3107963" y="325119"/>
                  </a:moveTo>
                  <a:lnTo>
                    <a:pt x="2940795" y="325119"/>
                  </a:lnTo>
                  <a:lnTo>
                    <a:pt x="2946355" y="321309"/>
                  </a:lnTo>
                  <a:lnTo>
                    <a:pt x="3103886" y="321309"/>
                  </a:lnTo>
                  <a:lnTo>
                    <a:pt x="3107963" y="325119"/>
                  </a:lnTo>
                  <a:close/>
                </a:path>
                <a:path w="18288000" h="381000">
                  <a:moveTo>
                    <a:pt x="3268840" y="325119"/>
                  </a:moveTo>
                  <a:lnTo>
                    <a:pt x="3107963" y="325119"/>
                  </a:lnTo>
                  <a:lnTo>
                    <a:pt x="3103886" y="321309"/>
                  </a:lnTo>
                  <a:lnTo>
                    <a:pt x="3259563" y="321309"/>
                  </a:lnTo>
                  <a:lnTo>
                    <a:pt x="3268840" y="325119"/>
                  </a:lnTo>
                  <a:close/>
                </a:path>
                <a:path w="18288000" h="381000">
                  <a:moveTo>
                    <a:pt x="3658023" y="325119"/>
                  </a:moveTo>
                  <a:lnTo>
                    <a:pt x="3268840" y="325119"/>
                  </a:lnTo>
                  <a:lnTo>
                    <a:pt x="3282915" y="321309"/>
                  </a:lnTo>
                  <a:lnTo>
                    <a:pt x="3649868" y="321309"/>
                  </a:lnTo>
                  <a:lnTo>
                    <a:pt x="3658023" y="325119"/>
                  </a:lnTo>
                  <a:close/>
                </a:path>
                <a:path w="18288000" h="381000">
                  <a:moveTo>
                    <a:pt x="3721813" y="328815"/>
                  </a:moveTo>
                  <a:lnTo>
                    <a:pt x="3658004" y="328815"/>
                  </a:lnTo>
                  <a:lnTo>
                    <a:pt x="3692495" y="325119"/>
                  </a:lnTo>
                  <a:lnTo>
                    <a:pt x="3649868" y="321309"/>
                  </a:lnTo>
                  <a:lnTo>
                    <a:pt x="3861145" y="321309"/>
                  </a:lnTo>
                  <a:lnTo>
                    <a:pt x="3867446" y="325119"/>
                  </a:lnTo>
                  <a:lnTo>
                    <a:pt x="3717700" y="325119"/>
                  </a:lnTo>
                  <a:lnTo>
                    <a:pt x="3721813" y="328815"/>
                  </a:lnTo>
                  <a:close/>
                </a:path>
                <a:path w="18288000" h="381000">
                  <a:moveTo>
                    <a:pt x="4134886" y="332205"/>
                  </a:moveTo>
                  <a:lnTo>
                    <a:pt x="4028995" y="332205"/>
                  </a:lnTo>
                  <a:lnTo>
                    <a:pt x="4052498" y="331381"/>
                  </a:lnTo>
                  <a:lnTo>
                    <a:pt x="3883196" y="331381"/>
                  </a:lnTo>
                  <a:lnTo>
                    <a:pt x="3861145" y="321309"/>
                  </a:lnTo>
                  <a:lnTo>
                    <a:pt x="4274803" y="321309"/>
                  </a:lnTo>
                  <a:lnTo>
                    <a:pt x="4263683" y="325119"/>
                  </a:lnTo>
                  <a:lnTo>
                    <a:pt x="4167682" y="325119"/>
                  </a:lnTo>
                  <a:lnTo>
                    <a:pt x="4174319" y="326389"/>
                  </a:lnTo>
                  <a:lnTo>
                    <a:pt x="4174209" y="328815"/>
                  </a:lnTo>
                  <a:lnTo>
                    <a:pt x="4130636" y="328815"/>
                  </a:lnTo>
                  <a:lnTo>
                    <a:pt x="4134886" y="332205"/>
                  </a:lnTo>
                  <a:close/>
                </a:path>
                <a:path w="18288000" h="381000">
                  <a:moveTo>
                    <a:pt x="4306309" y="325119"/>
                  </a:moveTo>
                  <a:lnTo>
                    <a:pt x="4274803" y="321309"/>
                  </a:lnTo>
                  <a:lnTo>
                    <a:pt x="4312240" y="321309"/>
                  </a:lnTo>
                  <a:lnTo>
                    <a:pt x="4306309" y="325119"/>
                  </a:lnTo>
                  <a:close/>
                </a:path>
                <a:path w="18288000" h="381000">
                  <a:moveTo>
                    <a:pt x="4373498" y="328815"/>
                  </a:moveTo>
                  <a:lnTo>
                    <a:pt x="4367153" y="328815"/>
                  </a:lnTo>
                  <a:lnTo>
                    <a:pt x="4312240" y="321309"/>
                  </a:lnTo>
                  <a:lnTo>
                    <a:pt x="4407129" y="321309"/>
                  </a:lnTo>
                  <a:lnTo>
                    <a:pt x="4360425" y="325119"/>
                  </a:lnTo>
                  <a:lnTo>
                    <a:pt x="4384889" y="325119"/>
                  </a:lnTo>
                  <a:lnTo>
                    <a:pt x="4373498" y="328815"/>
                  </a:lnTo>
                  <a:close/>
                </a:path>
                <a:path w="18288000" h="381000">
                  <a:moveTo>
                    <a:pt x="4401551" y="328815"/>
                  </a:moveTo>
                  <a:lnTo>
                    <a:pt x="4399490" y="328815"/>
                  </a:lnTo>
                  <a:lnTo>
                    <a:pt x="4396009" y="325119"/>
                  </a:lnTo>
                  <a:lnTo>
                    <a:pt x="4407129" y="321309"/>
                  </a:lnTo>
                  <a:lnTo>
                    <a:pt x="4408241" y="321309"/>
                  </a:lnTo>
                  <a:lnTo>
                    <a:pt x="4410094" y="325119"/>
                  </a:lnTo>
                  <a:lnTo>
                    <a:pt x="4401551" y="328815"/>
                  </a:lnTo>
                  <a:close/>
                </a:path>
                <a:path w="18288000" h="381000">
                  <a:moveTo>
                    <a:pt x="4487267" y="331381"/>
                  </a:moveTo>
                  <a:lnTo>
                    <a:pt x="4480139" y="331381"/>
                  </a:lnTo>
                  <a:lnTo>
                    <a:pt x="4446048" y="325119"/>
                  </a:lnTo>
                  <a:lnTo>
                    <a:pt x="4474960" y="321309"/>
                  </a:lnTo>
                  <a:lnTo>
                    <a:pt x="4481261" y="321309"/>
                  </a:lnTo>
                  <a:lnTo>
                    <a:pt x="4503501" y="325119"/>
                  </a:lnTo>
                  <a:lnTo>
                    <a:pt x="4487267" y="331381"/>
                  </a:lnTo>
                  <a:close/>
                </a:path>
                <a:path w="18288000" h="381000">
                  <a:moveTo>
                    <a:pt x="4610251" y="325119"/>
                  </a:moveTo>
                  <a:lnTo>
                    <a:pt x="4481261" y="321309"/>
                  </a:lnTo>
                  <a:lnTo>
                    <a:pt x="4603579" y="321309"/>
                  </a:lnTo>
                  <a:lnTo>
                    <a:pt x="4610251" y="325119"/>
                  </a:lnTo>
                  <a:close/>
                </a:path>
                <a:path w="18288000" h="381000">
                  <a:moveTo>
                    <a:pt x="4722669" y="328815"/>
                  </a:moveTo>
                  <a:lnTo>
                    <a:pt x="4669331" y="328815"/>
                  </a:lnTo>
                  <a:lnTo>
                    <a:pt x="4665850" y="325119"/>
                  </a:lnTo>
                  <a:lnTo>
                    <a:pt x="4684013" y="321309"/>
                  </a:lnTo>
                  <a:lnTo>
                    <a:pt x="4730715" y="321309"/>
                  </a:lnTo>
                  <a:lnTo>
                    <a:pt x="4733310" y="325119"/>
                  </a:lnTo>
                  <a:lnTo>
                    <a:pt x="4710329" y="325119"/>
                  </a:lnTo>
                  <a:lnTo>
                    <a:pt x="4722669" y="328815"/>
                  </a:lnTo>
                  <a:close/>
                </a:path>
                <a:path w="18288000" h="381000">
                  <a:moveTo>
                    <a:pt x="4759284" y="328815"/>
                  </a:moveTo>
                  <a:lnTo>
                    <a:pt x="4752731" y="328815"/>
                  </a:lnTo>
                  <a:lnTo>
                    <a:pt x="4710329" y="325119"/>
                  </a:lnTo>
                  <a:lnTo>
                    <a:pt x="4733310" y="325119"/>
                  </a:lnTo>
                  <a:lnTo>
                    <a:pt x="4745170" y="321309"/>
                  </a:lnTo>
                  <a:lnTo>
                    <a:pt x="4750361" y="321309"/>
                  </a:lnTo>
                  <a:lnTo>
                    <a:pt x="4759284" y="328815"/>
                  </a:lnTo>
                  <a:close/>
                </a:path>
                <a:path w="18288000" h="381000">
                  <a:moveTo>
                    <a:pt x="6064398" y="331381"/>
                  </a:moveTo>
                  <a:lnTo>
                    <a:pt x="5095897" y="331381"/>
                  </a:lnTo>
                  <a:lnTo>
                    <a:pt x="5106935" y="325119"/>
                  </a:lnTo>
                  <a:lnTo>
                    <a:pt x="4878980" y="325119"/>
                  </a:lnTo>
                  <a:lnTo>
                    <a:pt x="4750361" y="321309"/>
                  </a:lnTo>
                  <a:lnTo>
                    <a:pt x="6053232" y="321309"/>
                  </a:lnTo>
                  <a:lnTo>
                    <a:pt x="6056664" y="328815"/>
                  </a:lnTo>
                  <a:lnTo>
                    <a:pt x="6055335" y="328815"/>
                  </a:lnTo>
                  <a:lnTo>
                    <a:pt x="6064398" y="331381"/>
                  </a:lnTo>
                  <a:close/>
                </a:path>
                <a:path w="18288000" h="381000">
                  <a:moveTo>
                    <a:pt x="6085149" y="328815"/>
                  </a:moveTo>
                  <a:lnTo>
                    <a:pt x="6072118" y="328815"/>
                  </a:lnTo>
                  <a:lnTo>
                    <a:pt x="6067688" y="325119"/>
                  </a:lnTo>
                  <a:lnTo>
                    <a:pt x="6077696" y="321309"/>
                  </a:lnTo>
                  <a:lnTo>
                    <a:pt x="6701517" y="321309"/>
                  </a:lnTo>
                  <a:lnTo>
                    <a:pt x="6714861" y="325119"/>
                  </a:lnTo>
                  <a:lnTo>
                    <a:pt x="6081035" y="325119"/>
                  </a:lnTo>
                  <a:lnTo>
                    <a:pt x="6085149" y="328815"/>
                  </a:lnTo>
                  <a:close/>
                </a:path>
                <a:path w="18288000" h="381000">
                  <a:moveTo>
                    <a:pt x="6908960" y="331381"/>
                  </a:moveTo>
                  <a:lnTo>
                    <a:pt x="6893316" y="331381"/>
                  </a:lnTo>
                  <a:lnTo>
                    <a:pt x="6701517" y="321309"/>
                  </a:lnTo>
                  <a:lnTo>
                    <a:pt x="7551072" y="321309"/>
                  </a:lnTo>
                  <a:lnTo>
                    <a:pt x="7573311" y="325119"/>
                  </a:lnTo>
                  <a:lnTo>
                    <a:pt x="6897596" y="325119"/>
                  </a:lnTo>
                  <a:lnTo>
                    <a:pt x="6908960" y="331381"/>
                  </a:lnTo>
                  <a:close/>
                </a:path>
                <a:path w="18288000" h="381000">
                  <a:moveTo>
                    <a:pt x="7656757" y="331381"/>
                  </a:moveTo>
                  <a:lnTo>
                    <a:pt x="7574504" y="331381"/>
                  </a:lnTo>
                  <a:lnTo>
                    <a:pt x="7585543" y="325119"/>
                  </a:lnTo>
                  <a:lnTo>
                    <a:pt x="7551072" y="321309"/>
                  </a:lnTo>
                  <a:lnTo>
                    <a:pt x="10570109" y="321309"/>
                  </a:lnTo>
                  <a:lnTo>
                    <a:pt x="10567514" y="325119"/>
                  </a:lnTo>
                  <a:lnTo>
                    <a:pt x="7651521" y="325119"/>
                  </a:lnTo>
                  <a:lnTo>
                    <a:pt x="7649622" y="328815"/>
                  </a:lnTo>
                  <a:lnTo>
                    <a:pt x="7647693" y="328815"/>
                  </a:lnTo>
                  <a:lnTo>
                    <a:pt x="7656757" y="331381"/>
                  </a:lnTo>
                  <a:close/>
                </a:path>
                <a:path w="18288000" h="381000">
                  <a:moveTo>
                    <a:pt x="10628344" y="328815"/>
                  </a:moveTo>
                  <a:lnTo>
                    <a:pt x="10625076" y="328815"/>
                  </a:lnTo>
                  <a:lnTo>
                    <a:pt x="10612735" y="325119"/>
                  </a:lnTo>
                  <a:lnTo>
                    <a:pt x="10570109" y="321309"/>
                  </a:lnTo>
                  <a:lnTo>
                    <a:pt x="10642759" y="321309"/>
                  </a:lnTo>
                  <a:lnTo>
                    <a:pt x="10628344" y="328815"/>
                  </a:lnTo>
                  <a:close/>
                </a:path>
                <a:path w="18288000" h="381000">
                  <a:moveTo>
                    <a:pt x="10676559" y="325119"/>
                  </a:moveTo>
                  <a:lnTo>
                    <a:pt x="10674427" y="325119"/>
                  </a:lnTo>
                  <a:lnTo>
                    <a:pt x="10642759" y="321309"/>
                  </a:lnTo>
                  <a:lnTo>
                    <a:pt x="10705029" y="321309"/>
                  </a:lnTo>
                  <a:lnTo>
                    <a:pt x="10676559" y="325119"/>
                  </a:lnTo>
                  <a:close/>
                </a:path>
                <a:path w="18288000" h="381000">
                  <a:moveTo>
                    <a:pt x="10740630" y="328815"/>
                  </a:moveTo>
                  <a:lnTo>
                    <a:pt x="10737894" y="328815"/>
                  </a:lnTo>
                  <a:lnTo>
                    <a:pt x="10713183" y="321309"/>
                  </a:lnTo>
                  <a:lnTo>
                    <a:pt x="10776566" y="321309"/>
                  </a:lnTo>
                  <a:lnTo>
                    <a:pt x="10789169" y="325119"/>
                  </a:lnTo>
                  <a:lnTo>
                    <a:pt x="10745060" y="325119"/>
                  </a:lnTo>
                  <a:lnTo>
                    <a:pt x="10740630" y="328815"/>
                  </a:lnTo>
                  <a:close/>
                </a:path>
                <a:path w="18288000" h="381000">
                  <a:moveTo>
                    <a:pt x="11183094" y="328815"/>
                  </a:moveTo>
                  <a:lnTo>
                    <a:pt x="10893258" y="328815"/>
                  </a:lnTo>
                  <a:lnTo>
                    <a:pt x="10776566" y="321309"/>
                  </a:lnTo>
                  <a:lnTo>
                    <a:pt x="11166505" y="321309"/>
                  </a:lnTo>
                  <a:lnTo>
                    <a:pt x="11186891" y="325119"/>
                  </a:lnTo>
                  <a:lnTo>
                    <a:pt x="11183094" y="328815"/>
                  </a:lnTo>
                  <a:close/>
                </a:path>
                <a:path w="18288000" h="381000">
                  <a:moveTo>
                    <a:pt x="11208943" y="328815"/>
                  </a:moveTo>
                  <a:lnTo>
                    <a:pt x="11202243" y="328815"/>
                  </a:lnTo>
                  <a:lnTo>
                    <a:pt x="11188004" y="325119"/>
                  </a:lnTo>
                  <a:lnTo>
                    <a:pt x="11195046" y="321309"/>
                  </a:lnTo>
                  <a:lnTo>
                    <a:pt x="11262216" y="321309"/>
                  </a:lnTo>
                  <a:lnTo>
                    <a:pt x="11208943" y="328815"/>
                  </a:lnTo>
                  <a:close/>
                </a:path>
                <a:path w="18288000" h="381000">
                  <a:moveTo>
                    <a:pt x="11290020" y="331381"/>
                  </a:moveTo>
                  <a:lnTo>
                    <a:pt x="11280839" y="331381"/>
                  </a:lnTo>
                  <a:lnTo>
                    <a:pt x="11273539" y="328815"/>
                  </a:lnTo>
                  <a:lnTo>
                    <a:pt x="11275684" y="328815"/>
                  </a:lnTo>
                  <a:lnTo>
                    <a:pt x="11280668" y="325119"/>
                  </a:lnTo>
                  <a:lnTo>
                    <a:pt x="11262216" y="321309"/>
                  </a:lnTo>
                  <a:lnTo>
                    <a:pt x="11905972" y="321309"/>
                  </a:lnTo>
                  <a:lnTo>
                    <a:pt x="11898188" y="325119"/>
                  </a:lnTo>
                  <a:lnTo>
                    <a:pt x="11340343" y="325119"/>
                  </a:lnTo>
                  <a:lnTo>
                    <a:pt x="11290020" y="331381"/>
                  </a:lnTo>
                  <a:close/>
                </a:path>
                <a:path w="18288000" h="381000">
                  <a:moveTo>
                    <a:pt x="11927984" y="328815"/>
                  </a:moveTo>
                  <a:lnTo>
                    <a:pt x="11921169" y="328815"/>
                  </a:lnTo>
                  <a:lnTo>
                    <a:pt x="11911903" y="321309"/>
                  </a:lnTo>
                  <a:lnTo>
                    <a:pt x="12095750" y="321309"/>
                  </a:lnTo>
                  <a:lnTo>
                    <a:pt x="12083148" y="325119"/>
                  </a:lnTo>
                  <a:lnTo>
                    <a:pt x="11963424" y="325119"/>
                  </a:lnTo>
                  <a:lnTo>
                    <a:pt x="11927984" y="328815"/>
                  </a:lnTo>
                  <a:close/>
                </a:path>
                <a:path w="18288000" h="381000">
                  <a:moveTo>
                    <a:pt x="12330377" y="342899"/>
                  </a:moveTo>
                  <a:lnTo>
                    <a:pt x="12324163" y="342899"/>
                  </a:lnTo>
                  <a:lnTo>
                    <a:pt x="12390141" y="336549"/>
                  </a:lnTo>
                  <a:lnTo>
                    <a:pt x="12243575" y="336549"/>
                  </a:lnTo>
                  <a:lnTo>
                    <a:pt x="12222206" y="335279"/>
                  </a:lnTo>
                  <a:lnTo>
                    <a:pt x="12210342" y="328815"/>
                  </a:lnTo>
                  <a:lnTo>
                    <a:pt x="12118059" y="328815"/>
                  </a:lnTo>
                  <a:lnTo>
                    <a:pt x="12095750" y="321309"/>
                  </a:lnTo>
                  <a:lnTo>
                    <a:pt x="14241492" y="321309"/>
                  </a:lnTo>
                  <a:lnTo>
                    <a:pt x="14248906" y="325119"/>
                  </a:lnTo>
                  <a:lnTo>
                    <a:pt x="14058017" y="325119"/>
                  </a:lnTo>
                  <a:lnTo>
                    <a:pt x="14047608" y="331381"/>
                  </a:lnTo>
                  <a:lnTo>
                    <a:pt x="13665272" y="331381"/>
                  </a:lnTo>
                  <a:lnTo>
                    <a:pt x="13675130" y="332205"/>
                  </a:lnTo>
                  <a:lnTo>
                    <a:pt x="13678339" y="332205"/>
                  </a:lnTo>
                  <a:lnTo>
                    <a:pt x="13692888" y="336821"/>
                  </a:lnTo>
                  <a:lnTo>
                    <a:pt x="12387147" y="336821"/>
                  </a:lnTo>
                  <a:lnTo>
                    <a:pt x="12330377" y="342899"/>
                  </a:lnTo>
                  <a:close/>
                </a:path>
                <a:path w="18288000" h="381000">
                  <a:moveTo>
                    <a:pt x="15305911" y="332205"/>
                  </a:moveTo>
                  <a:lnTo>
                    <a:pt x="14298149" y="332205"/>
                  </a:lnTo>
                  <a:lnTo>
                    <a:pt x="14310815" y="331381"/>
                  </a:lnTo>
                  <a:lnTo>
                    <a:pt x="14219915" y="331381"/>
                  </a:lnTo>
                  <a:lnTo>
                    <a:pt x="14250759" y="325119"/>
                  </a:lnTo>
                  <a:lnTo>
                    <a:pt x="14241492" y="321309"/>
                  </a:lnTo>
                  <a:lnTo>
                    <a:pt x="15955804" y="321309"/>
                  </a:lnTo>
                  <a:lnTo>
                    <a:pt x="15957739" y="328362"/>
                  </a:lnTo>
                  <a:lnTo>
                    <a:pt x="15957864" y="328815"/>
                  </a:lnTo>
                  <a:lnTo>
                    <a:pt x="15297575" y="328815"/>
                  </a:lnTo>
                  <a:lnTo>
                    <a:pt x="15305911" y="332205"/>
                  </a:lnTo>
                  <a:close/>
                </a:path>
                <a:path w="18288000" h="381000">
                  <a:moveTo>
                    <a:pt x="16069216" y="331381"/>
                  </a:moveTo>
                  <a:lnTo>
                    <a:pt x="16000627" y="331381"/>
                  </a:lnTo>
                  <a:lnTo>
                    <a:pt x="15995256" y="328815"/>
                  </a:lnTo>
                  <a:lnTo>
                    <a:pt x="15997941" y="328815"/>
                  </a:lnTo>
                  <a:lnTo>
                    <a:pt x="16008067" y="325119"/>
                  </a:lnTo>
                  <a:lnTo>
                    <a:pt x="15955804" y="321309"/>
                  </a:lnTo>
                  <a:lnTo>
                    <a:pt x="17282396" y="321309"/>
                  </a:lnTo>
                  <a:lnTo>
                    <a:pt x="17271647" y="325119"/>
                  </a:lnTo>
                  <a:lnTo>
                    <a:pt x="16077008" y="325119"/>
                  </a:lnTo>
                  <a:lnTo>
                    <a:pt x="16069216" y="331381"/>
                  </a:lnTo>
                  <a:close/>
                </a:path>
                <a:path w="18288000" h="381000">
                  <a:moveTo>
                    <a:pt x="17280180" y="328815"/>
                  </a:moveTo>
                  <a:lnTo>
                    <a:pt x="17277933" y="328815"/>
                  </a:lnTo>
                  <a:lnTo>
                    <a:pt x="17282396" y="321309"/>
                  </a:lnTo>
                  <a:lnTo>
                    <a:pt x="18287998" y="321309"/>
                  </a:lnTo>
                  <a:lnTo>
                    <a:pt x="18287998" y="325119"/>
                  </a:lnTo>
                  <a:lnTo>
                    <a:pt x="17295369" y="325119"/>
                  </a:lnTo>
                  <a:lnTo>
                    <a:pt x="17280180" y="328815"/>
                  </a:lnTo>
                  <a:close/>
                </a:path>
                <a:path w="18288000" h="381000">
                  <a:moveTo>
                    <a:pt x="489671" y="328815"/>
                  </a:moveTo>
                  <a:lnTo>
                    <a:pt x="413370" y="328815"/>
                  </a:lnTo>
                  <a:lnTo>
                    <a:pt x="388056" y="325119"/>
                  </a:lnTo>
                  <a:lnTo>
                    <a:pt x="490009" y="325119"/>
                  </a:lnTo>
                  <a:lnTo>
                    <a:pt x="489893" y="326389"/>
                  </a:lnTo>
                  <a:lnTo>
                    <a:pt x="489777" y="327659"/>
                  </a:lnTo>
                  <a:lnTo>
                    <a:pt x="489671" y="328815"/>
                  </a:lnTo>
                  <a:close/>
                </a:path>
                <a:path w="18288000" h="381000">
                  <a:moveTo>
                    <a:pt x="590762" y="328815"/>
                  </a:moveTo>
                  <a:lnTo>
                    <a:pt x="586640" y="328815"/>
                  </a:lnTo>
                  <a:lnTo>
                    <a:pt x="564490" y="325119"/>
                  </a:lnTo>
                  <a:lnTo>
                    <a:pt x="592660" y="325119"/>
                  </a:lnTo>
                  <a:lnTo>
                    <a:pt x="590762" y="328815"/>
                  </a:lnTo>
                  <a:close/>
                </a:path>
                <a:path w="18288000" h="381000">
                  <a:moveTo>
                    <a:pt x="926155" y="328815"/>
                  </a:moveTo>
                  <a:lnTo>
                    <a:pt x="923254" y="328815"/>
                  </a:lnTo>
                  <a:lnTo>
                    <a:pt x="914394" y="325119"/>
                  </a:lnTo>
                  <a:lnTo>
                    <a:pt x="934224" y="325119"/>
                  </a:lnTo>
                  <a:lnTo>
                    <a:pt x="926155" y="328815"/>
                  </a:lnTo>
                  <a:close/>
                </a:path>
                <a:path w="18288000" h="381000">
                  <a:moveTo>
                    <a:pt x="1050023" y="331381"/>
                  </a:moveTo>
                  <a:lnTo>
                    <a:pt x="1033908" y="331381"/>
                  </a:lnTo>
                  <a:lnTo>
                    <a:pt x="1029208" y="328815"/>
                  </a:lnTo>
                  <a:lnTo>
                    <a:pt x="990406" y="328815"/>
                  </a:lnTo>
                  <a:lnTo>
                    <a:pt x="997051" y="325119"/>
                  </a:lnTo>
                  <a:lnTo>
                    <a:pt x="1081191" y="325119"/>
                  </a:lnTo>
                  <a:lnTo>
                    <a:pt x="1050023" y="331381"/>
                  </a:lnTo>
                  <a:close/>
                </a:path>
                <a:path w="18288000" h="381000">
                  <a:moveTo>
                    <a:pt x="1863304" y="331381"/>
                  </a:moveTo>
                  <a:lnTo>
                    <a:pt x="1785176" y="331381"/>
                  </a:lnTo>
                  <a:lnTo>
                    <a:pt x="1778033" y="325119"/>
                  </a:lnTo>
                  <a:lnTo>
                    <a:pt x="1845123" y="325119"/>
                  </a:lnTo>
                  <a:lnTo>
                    <a:pt x="1863304" y="331381"/>
                  </a:lnTo>
                  <a:close/>
                </a:path>
                <a:path w="18288000" h="381000">
                  <a:moveTo>
                    <a:pt x="1973246" y="328815"/>
                  </a:moveTo>
                  <a:lnTo>
                    <a:pt x="1918912" y="328815"/>
                  </a:lnTo>
                  <a:lnTo>
                    <a:pt x="1912583" y="325119"/>
                  </a:lnTo>
                  <a:lnTo>
                    <a:pt x="1955209" y="325119"/>
                  </a:lnTo>
                  <a:lnTo>
                    <a:pt x="1973246" y="328815"/>
                  </a:lnTo>
                  <a:close/>
                </a:path>
                <a:path w="18288000" h="381000">
                  <a:moveTo>
                    <a:pt x="2444615" y="328815"/>
                  </a:moveTo>
                  <a:lnTo>
                    <a:pt x="2435504" y="328815"/>
                  </a:lnTo>
                  <a:lnTo>
                    <a:pt x="2428933" y="325337"/>
                  </a:lnTo>
                  <a:lnTo>
                    <a:pt x="2428459" y="325119"/>
                  </a:lnTo>
                  <a:lnTo>
                    <a:pt x="2490814" y="325119"/>
                  </a:lnTo>
                  <a:lnTo>
                    <a:pt x="2444615" y="328815"/>
                  </a:lnTo>
                  <a:close/>
                </a:path>
                <a:path w="18288000" h="381000">
                  <a:moveTo>
                    <a:pt x="2851121" y="325976"/>
                  </a:moveTo>
                  <a:lnTo>
                    <a:pt x="2842200" y="325119"/>
                  </a:lnTo>
                  <a:lnTo>
                    <a:pt x="2851095" y="325119"/>
                  </a:lnTo>
                  <a:lnTo>
                    <a:pt x="2851121" y="325976"/>
                  </a:lnTo>
                  <a:close/>
                </a:path>
                <a:path w="18288000" h="381000">
                  <a:moveTo>
                    <a:pt x="2924123" y="331381"/>
                  </a:moveTo>
                  <a:lnTo>
                    <a:pt x="2907458" y="331381"/>
                  </a:lnTo>
                  <a:lnTo>
                    <a:pt x="2851121" y="325976"/>
                  </a:lnTo>
                  <a:lnTo>
                    <a:pt x="2851095" y="325119"/>
                  </a:lnTo>
                  <a:lnTo>
                    <a:pt x="2956734" y="325119"/>
                  </a:lnTo>
                  <a:lnTo>
                    <a:pt x="2954784" y="326389"/>
                  </a:lnTo>
                  <a:lnTo>
                    <a:pt x="2948546" y="328815"/>
                  </a:lnTo>
                  <a:lnTo>
                    <a:pt x="2941029" y="330079"/>
                  </a:lnTo>
                  <a:lnTo>
                    <a:pt x="2941970" y="330079"/>
                  </a:lnTo>
                  <a:lnTo>
                    <a:pt x="2924123" y="331381"/>
                  </a:lnTo>
                  <a:close/>
                </a:path>
                <a:path w="18288000" h="381000">
                  <a:moveTo>
                    <a:pt x="3018825" y="328815"/>
                  </a:moveTo>
                  <a:lnTo>
                    <a:pt x="2981767" y="328815"/>
                  </a:lnTo>
                  <a:lnTo>
                    <a:pt x="2991576" y="325119"/>
                  </a:lnTo>
                  <a:lnTo>
                    <a:pt x="3000472" y="325119"/>
                  </a:lnTo>
                  <a:lnTo>
                    <a:pt x="3018825" y="328815"/>
                  </a:lnTo>
                  <a:close/>
                </a:path>
                <a:path w="18288000" h="381000">
                  <a:moveTo>
                    <a:pt x="3154310" y="336821"/>
                  </a:moveTo>
                  <a:lnTo>
                    <a:pt x="3101078" y="336821"/>
                  </a:lnTo>
                  <a:lnTo>
                    <a:pt x="3104503" y="336549"/>
                  </a:lnTo>
                  <a:lnTo>
                    <a:pt x="3053026" y="336549"/>
                  </a:lnTo>
                  <a:lnTo>
                    <a:pt x="3058350" y="331381"/>
                  </a:lnTo>
                  <a:lnTo>
                    <a:pt x="3056479" y="331381"/>
                  </a:lnTo>
                  <a:lnTo>
                    <a:pt x="3064596" y="325119"/>
                  </a:lnTo>
                  <a:lnTo>
                    <a:pt x="3202481" y="325119"/>
                  </a:lnTo>
                  <a:lnTo>
                    <a:pt x="3228745" y="328815"/>
                  </a:lnTo>
                  <a:lnTo>
                    <a:pt x="3137570" y="328815"/>
                  </a:lnTo>
                  <a:lnTo>
                    <a:pt x="3154310" y="336821"/>
                  </a:lnTo>
                  <a:close/>
                </a:path>
                <a:path w="18288000" h="381000">
                  <a:moveTo>
                    <a:pt x="3571962" y="331381"/>
                  </a:moveTo>
                  <a:lnTo>
                    <a:pt x="3380686" y="331381"/>
                  </a:lnTo>
                  <a:lnTo>
                    <a:pt x="3346111" y="328815"/>
                  </a:lnTo>
                  <a:lnTo>
                    <a:pt x="3299449" y="328815"/>
                  </a:lnTo>
                  <a:lnTo>
                    <a:pt x="3315903" y="325119"/>
                  </a:lnTo>
                  <a:lnTo>
                    <a:pt x="3547937" y="325119"/>
                  </a:lnTo>
                  <a:lnTo>
                    <a:pt x="3571962" y="331381"/>
                  </a:lnTo>
                  <a:close/>
                </a:path>
                <a:path w="18288000" h="381000">
                  <a:moveTo>
                    <a:pt x="3600869" y="328815"/>
                  </a:moveTo>
                  <a:lnTo>
                    <a:pt x="3583693" y="328815"/>
                  </a:lnTo>
                  <a:lnTo>
                    <a:pt x="3547937" y="325119"/>
                  </a:lnTo>
                  <a:lnTo>
                    <a:pt x="3596123" y="325119"/>
                  </a:lnTo>
                  <a:lnTo>
                    <a:pt x="3600869" y="328815"/>
                  </a:lnTo>
                  <a:close/>
                </a:path>
                <a:path w="18288000" h="381000">
                  <a:moveTo>
                    <a:pt x="3645728" y="328815"/>
                  </a:moveTo>
                  <a:lnTo>
                    <a:pt x="3606835" y="328815"/>
                  </a:lnTo>
                  <a:lnTo>
                    <a:pt x="3610949" y="325119"/>
                  </a:lnTo>
                  <a:lnTo>
                    <a:pt x="3630223" y="325119"/>
                  </a:lnTo>
                  <a:lnTo>
                    <a:pt x="3645728" y="328815"/>
                  </a:lnTo>
                  <a:close/>
                </a:path>
                <a:path w="18288000" h="381000">
                  <a:moveTo>
                    <a:pt x="3864200" y="331381"/>
                  </a:moveTo>
                  <a:lnTo>
                    <a:pt x="3824498" y="331381"/>
                  </a:lnTo>
                  <a:lnTo>
                    <a:pt x="3833897" y="328815"/>
                  </a:lnTo>
                  <a:lnTo>
                    <a:pt x="3769375" y="328815"/>
                  </a:lnTo>
                  <a:lnTo>
                    <a:pt x="3781083" y="325119"/>
                  </a:lnTo>
                  <a:lnTo>
                    <a:pt x="3867446" y="325119"/>
                  </a:lnTo>
                  <a:lnTo>
                    <a:pt x="3864200" y="331381"/>
                  </a:lnTo>
                  <a:close/>
                </a:path>
                <a:path w="18288000" h="381000">
                  <a:moveTo>
                    <a:pt x="4174319" y="326389"/>
                  </a:moveTo>
                  <a:lnTo>
                    <a:pt x="4167682" y="325119"/>
                  </a:lnTo>
                  <a:lnTo>
                    <a:pt x="4174354" y="325119"/>
                  </a:lnTo>
                  <a:lnTo>
                    <a:pt x="4174319" y="326389"/>
                  </a:lnTo>
                  <a:close/>
                </a:path>
                <a:path w="18288000" h="381000">
                  <a:moveTo>
                    <a:pt x="4204441" y="330079"/>
                  </a:moveTo>
                  <a:lnTo>
                    <a:pt x="4174319" y="326389"/>
                  </a:lnTo>
                  <a:lnTo>
                    <a:pt x="4174354" y="325119"/>
                  </a:lnTo>
                  <a:lnTo>
                    <a:pt x="4282587" y="325119"/>
                  </a:lnTo>
                  <a:lnTo>
                    <a:pt x="4277049" y="328815"/>
                  </a:lnTo>
                  <a:lnTo>
                    <a:pt x="4215892" y="328815"/>
                  </a:lnTo>
                  <a:lnTo>
                    <a:pt x="4204441" y="330079"/>
                  </a:lnTo>
                  <a:close/>
                </a:path>
                <a:path w="18288000" h="381000">
                  <a:moveTo>
                    <a:pt x="4886984" y="331381"/>
                  </a:moveTo>
                  <a:lnTo>
                    <a:pt x="4868886" y="331381"/>
                  </a:lnTo>
                  <a:lnTo>
                    <a:pt x="4863042" y="325119"/>
                  </a:lnTo>
                  <a:lnTo>
                    <a:pt x="5035398" y="325119"/>
                  </a:lnTo>
                  <a:lnTo>
                    <a:pt x="5026854" y="328815"/>
                  </a:lnTo>
                  <a:lnTo>
                    <a:pt x="4948413" y="328815"/>
                  </a:lnTo>
                  <a:lnTo>
                    <a:pt x="4886984" y="331381"/>
                  </a:lnTo>
                  <a:close/>
                </a:path>
                <a:path w="18288000" h="381000">
                  <a:moveTo>
                    <a:pt x="5062725" y="336549"/>
                  </a:moveTo>
                  <a:lnTo>
                    <a:pt x="5058413" y="336549"/>
                  </a:lnTo>
                  <a:lnTo>
                    <a:pt x="5040802" y="331381"/>
                  </a:lnTo>
                  <a:lnTo>
                    <a:pt x="5043515" y="331381"/>
                  </a:lnTo>
                  <a:lnTo>
                    <a:pt x="5035398" y="325119"/>
                  </a:lnTo>
                  <a:lnTo>
                    <a:pt x="5106935" y="325119"/>
                  </a:lnTo>
                  <a:lnTo>
                    <a:pt x="5062725" y="336549"/>
                  </a:lnTo>
                  <a:close/>
                </a:path>
                <a:path w="18288000" h="381000">
                  <a:moveTo>
                    <a:pt x="6116687" y="331381"/>
                  </a:moveTo>
                  <a:lnTo>
                    <a:pt x="6114567" y="331381"/>
                  </a:lnTo>
                  <a:lnTo>
                    <a:pt x="6126255" y="325119"/>
                  </a:lnTo>
                  <a:lnTo>
                    <a:pt x="6195568" y="325119"/>
                  </a:lnTo>
                  <a:lnTo>
                    <a:pt x="6194735" y="328362"/>
                  </a:lnTo>
                  <a:lnTo>
                    <a:pt x="6194619" y="328815"/>
                  </a:lnTo>
                  <a:lnTo>
                    <a:pt x="6130113" y="328815"/>
                  </a:lnTo>
                  <a:lnTo>
                    <a:pt x="6116687" y="331381"/>
                  </a:lnTo>
                  <a:close/>
                </a:path>
                <a:path w="18288000" h="381000">
                  <a:moveTo>
                    <a:pt x="6241253" y="336549"/>
                  </a:moveTo>
                  <a:lnTo>
                    <a:pt x="6218685" y="336549"/>
                  </a:lnTo>
                  <a:lnTo>
                    <a:pt x="6201893" y="331381"/>
                  </a:lnTo>
                  <a:lnTo>
                    <a:pt x="6208151" y="331381"/>
                  </a:lnTo>
                  <a:lnTo>
                    <a:pt x="6226333" y="325119"/>
                  </a:lnTo>
                  <a:lnTo>
                    <a:pt x="6231893" y="325119"/>
                  </a:lnTo>
                  <a:lnTo>
                    <a:pt x="6251195" y="328815"/>
                  </a:lnTo>
                  <a:lnTo>
                    <a:pt x="6226336" y="328815"/>
                  </a:lnTo>
                  <a:lnTo>
                    <a:pt x="6241253" y="336549"/>
                  </a:lnTo>
                  <a:close/>
                </a:path>
                <a:path w="18288000" h="381000">
                  <a:moveTo>
                    <a:pt x="6340908" y="331381"/>
                  </a:moveTo>
                  <a:lnTo>
                    <a:pt x="6278428" y="331381"/>
                  </a:lnTo>
                  <a:lnTo>
                    <a:pt x="6281785" y="328815"/>
                  </a:lnTo>
                  <a:lnTo>
                    <a:pt x="6273978" y="328815"/>
                  </a:lnTo>
                  <a:lnTo>
                    <a:pt x="6231893" y="325119"/>
                  </a:lnTo>
                  <a:lnTo>
                    <a:pt x="6310099" y="325119"/>
                  </a:lnTo>
                  <a:lnTo>
                    <a:pt x="6340908" y="331381"/>
                  </a:lnTo>
                  <a:close/>
                </a:path>
                <a:path w="18288000" h="381000">
                  <a:moveTo>
                    <a:pt x="6626887" y="328815"/>
                  </a:moveTo>
                  <a:lnTo>
                    <a:pt x="6420394" y="328815"/>
                  </a:lnTo>
                  <a:lnTo>
                    <a:pt x="6393498" y="325119"/>
                  </a:lnTo>
                  <a:lnTo>
                    <a:pt x="6621824" y="325119"/>
                  </a:lnTo>
                  <a:lnTo>
                    <a:pt x="6626887" y="328815"/>
                  </a:lnTo>
                  <a:close/>
                </a:path>
                <a:path w="18288000" h="381000">
                  <a:moveTo>
                    <a:pt x="6752600" y="342899"/>
                  </a:moveTo>
                  <a:lnTo>
                    <a:pt x="6734774" y="342899"/>
                  </a:lnTo>
                  <a:lnTo>
                    <a:pt x="6734210" y="340659"/>
                  </a:lnTo>
                  <a:lnTo>
                    <a:pt x="6734135" y="340359"/>
                  </a:lnTo>
                  <a:lnTo>
                    <a:pt x="6672605" y="340359"/>
                  </a:lnTo>
                  <a:lnTo>
                    <a:pt x="6695186" y="328815"/>
                  </a:lnTo>
                  <a:lnTo>
                    <a:pt x="6659804" y="328815"/>
                  </a:lnTo>
                  <a:lnTo>
                    <a:pt x="6649994" y="325119"/>
                  </a:lnTo>
                  <a:lnTo>
                    <a:pt x="6721903" y="325119"/>
                  </a:lnTo>
                  <a:lnTo>
                    <a:pt x="6733673" y="331381"/>
                  </a:lnTo>
                  <a:lnTo>
                    <a:pt x="6734987" y="331381"/>
                  </a:lnTo>
                  <a:lnTo>
                    <a:pt x="6738212" y="340359"/>
                  </a:lnTo>
                  <a:lnTo>
                    <a:pt x="6752600" y="342899"/>
                  </a:lnTo>
                  <a:close/>
                </a:path>
                <a:path w="18288000" h="381000">
                  <a:moveTo>
                    <a:pt x="7029517" y="328815"/>
                  </a:moveTo>
                  <a:lnTo>
                    <a:pt x="6981484" y="328815"/>
                  </a:lnTo>
                  <a:lnTo>
                    <a:pt x="6971358" y="325119"/>
                  </a:lnTo>
                  <a:lnTo>
                    <a:pt x="7020657" y="325119"/>
                  </a:lnTo>
                  <a:lnTo>
                    <a:pt x="7029517" y="328815"/>
                  </a:lnTo>
                  <a:close/>
                </a:path>
                <a:path w="18288000" h="381000">
                  <a:moveTo>
                    <a:pt x="7108799" y="328815"/>
                  </a:moveTo>
                  <a:lnTo>
                    <a:pt x="7098821" y="328815"/>
                  </a:lnTo>
                  <a:lnTo>
                    <a:pt x="7100607" y="325337"/>
                  </a:lnTo>
                  <a:lnTo>
                    <a:pt x="7100719" y="325119"/>
                  </a:lnTo>
                  <a:lnTo>
                    <a:pt x="7168920" y="325119"/>
                  </a:lnTo>
                  <a:lnTo>
                    <a:pt x="7108799" y="328815"/>
                  </a:lnTo>
                  <a:close/>
                </a:path>
                <a:path w="18288000" h="381000">
                  <a:moveTo>
                    <a:pt x="7176605" y="336549"/>
                  </a:moveTo>
                  <a:lnTo>
                    <a:pt x="7166903" y="336549"/>
                  </a:lnTo>
                  <a:lnTo>
                    <a:pt x="7159071" y="328815"/>
                  </a:lnTo>
                  <a:lnTo>
                    <a:pt x="7174300" y="328815"/>
                  </a:lnTo>
                  <a:lnTo>
                    <a:pt x="7168920" y="325119"/>
                  </a:lnTo>
                  <a:lnTo>
                    <a:pt x="7331640" y="325119"/>
                  </a:lnTo>
                  <a:lnTo>
                    <a:pt x="7323848" y="331381"/>
                  </a:lnTo>
                  <a:lnTo>
                    <a:pt x="7232808" y="331381"/>
                  </a:lnTo>
                  <a:lnTo>
                    <a:pt x="7233788" y="332205"/>
                  </a:lnTo>
                  <a:lnTo>
                    <a:pt x="7238574" y="332205"/>
                  </a:lnTo>
                  <a:lnTo>
                    <a:pt x="7176605" y="336549"/>
                  </a:lnTo>
                  <a:close/>
                </a:path>
                <a:path w="18288000" h="381000">
                  <a:moveTo>
                    <a:pt x="7356627" y="336549"/>
                  </a:moveTo>
                  <a:lnTo>
                    <a:pt x="7352154" y="336549"/>
                  </a:lnTo>
                  <a:lnTo>
                    <a:pt x="7331640" y="325119"/>
                  </a:lnTo>
                  <a:lnTo>
                    <a:pt x="7409850" y="325119"/>
                  </a:lnTo>
                  <a:lnTo>
                    <a:pt x="7436747" y="328815"/>
                  </a:lnTo>
                  <a:lnTo>
                    <a:pt x="7407718" y="328815"/>
                  </a:lnTo>
                  <a:lnTo>
                    <a:pt x="7356627" y="336549"/>
                  </a:lnTo>
                  <a:close/>
                </a:path>
                <a:path w="18288000" h="381000">
                  <a:moveTo>
                    <a:pt x="7552886" y="336549"/>
                  </a:moveTo>
                  <a:lnTo>
                    <a:pt x="7460899" y="336549"/>
                  </a:lnTo>
                  <a:lnTo>
                    <a:pt x="7508262" y="328815"/>
                  </a:lnTo>
                  <a:lnTo>
                    <a:pt x="7490856" y="328815"/>
                  </a:lnTo>
                  <a:lnTo>
                    <a:pt x="7409850" y="325119"/>
                  </a:lnTo>
                  <a:lnTo>
                    <a:pt x="7573311" y="325119"/>
                  </a:lnTo>
                  <a:lnTo>
                    <a:pt x="7552886" y="336549"/>
                  </a:lnTo>
                  <a:close/>
                </a:path>
                <a:path w="18288000" h="381000">
                  <a:moveTo>
                    <a:pt x="7702184" y="328815"/>
                  </a:moveTo>
                  <a:lnTo>
                    <a:pt x="7662703" y="328815"/>
                  </a:lnTo>
                  <a:lnTo>
                    <a:pt x="7678208" y="325119"/>
                  </a:lnTo>
                  <a:lnTo>
                    <a:pt x="7686362" y="325119"/>
                  </a:lnTo>
                  <a:lnTo>
                    <a:pt x="7702184" y="328815"/>
                  </a:lnTo>
                  <a:close/>
                </a:path>
                <a:path w="18288000" h="381000">
                  <a:moveTo>
                    <a:pt x="8076855" y="331381"/>
                  </a:moveTo>
                  <a:lnTo>
                    <a:pt x="7811416" y="331381"/>
                  </a:lnTo>
                  <a:lnTo>
                    <a:pt x="7809849" y="325337"/>
                  </a:lnTo>
                  <a:lnTo>
                    <a:pt x="7809792" y="325119"/>
                  </a:lnTo>
                  <a:lnTo>
                    <a:pt x="8135603" y="325119"/>
                  </a:lnTo>
                  <a:lnTo>
                    <a:pt x="8051433" y="328815"/>
                  </a:lnTo>
                  <a:lnTo>
                    <a:pt x="8059065" y="328815"/>
                  </a:lnTo>
                  <a:lnTo>
                    <a:pt x="8076855" y="331381"/>
                  </a:lnTo>
                  <a:close/>
                </a:path>
                <a:path w="18288000" h="381000">
                  <a:moveTo>
                    <a:pt x="8109156" y="331381"/>
                  </a:moveTo>
                  <a:lnTo>
                    <a:pt x="8099661" y="331381"/>
                  </a:lnTo>
                  <a:lnTo>
                    <a:pt x="8083884" y="328815"/>
                  </a:lnTo>
                  <a:lnTo>
                    <a:pt x="8093834" y="328815"/>
                  </a:lnTo>
                  <a:lnTo>
                    <a:pt x="8135603" y="325119"/>
                  </a:lnTo>
                  <a:lnTo>
                    <a:pt x="8144869" y="325119"/>
                  </a:lnTo>
                  <a:lnTo>
                    <a:pt x="8109156" y="331381"/>
                  </a:lnTo>
                  <a:close/>
                </a:path>
                <a:path w="18288000" h="381000">
                  <a:moveTo>
                    <a:pt x="8167391" y="331381"/>
                  </a:moveTo>
                  <a:lnTo>
                    <a:pt x="8162934" y="331381"/>
                  </a:lnTo>
                  <a:lnTo>
                    <a:pt x="8146543" y="325119"/>
                  </a:lnTo>
                  <a:lnTo>
                    <a:pt x="8160066" y="325119"/>
                  </a:lnTo>
                  <a:lnTo>
                    <a:pt x="8171656" y="328815"/>
                  </a:lnTo>
                  <a:lnTo>
                    <a:pt x="8174986" y="328815"/>
                  </a:lnTo>
                  <a:lnTo>
                    <a:pt x="8167391" y="331381"/>
                  </a:lnTo>
                  <a:close/>
                </a:path>
                <a:path w="18288000" h="381000">
                  <a:moveTo>
                    <a:pt x="8198614" y="328815"/>
                  </a:moveTo>
                  <a:lnTo>
                    <a:pt x="8187280" y="328815"/>
                  </a:lnTo>
                  <a:lnTo>
                    <a:pt x="8160066" y="325119"/>
                  </a:lnTo>
                  <a:lnTo>
                    <a:pt x="8231604" y="325119"/>
                  </a:lnTo>
                  <a:lnTo>
                    <a:pt x="8235241" y="325337"/>
                  </a:lnTo>
                  <a:lnTo>
                    <a:pt x="8198614" y="328815"/>
                  </a:lnTo>
                  <a:close/>
                </a:path>
                <a:path w="18288000" h="381000">
                  <a:moveTo>
                    <a:pt x="8235241" y="325337"/>
                  </a:moveTo>
                  <a:lnTo>
                    <a:pt x="8231604" y="325119"/>
                  </a:lnTo>
                  <a:lnTo>
                    <a:pt x="8237535" y="325119"/>
                  </a:lnTo>
                  <a:lnTo>
                    <a:pt x="8235241" y="325337"/>
                  </a:lnTo>
                  <a:close/>
                </a:path>
                <a:path w="18288000" h="381000">
                  <a:moveTo>
                    <a:pt x="8584915" y="346709"/>
                  </a:moveTo>
                  <a:lnTo>
                    <a:pt x="8568520" y="343402"/>
                  </a:lnTo>
                  <a:lnTo>
                    <a:pt x="8568128" y="342899"/>
                  </a:lnTo>
                  <a:lnTo>
                    <a:pt x="8479438" y="342899"/>
                  </a:lnTo>
                  <a:lnTo>
                    <a:pt x="8453767" y="328815"/>
                  </a:lnTo>
                  <a:lnTo>
                    <a:pt x="8293308" y="328815"/>
                  </a:lnTo>
                  <a:lnTo>
                    <a:pt x="8235241" y="325337"/>
                  </a:lnTo>
                  <a:lnTo>
                    <a:pt x="8237535" y="325119"/>
                  </a:lnTo>
                  <a:lnTo>
                    <a:pt x="10447048" y="325119"/>
                  </a:lnTo>
                  <a:lnTo>
                    <a:pt x="10398997" y="331381"/>
                  </a:lnTo>
                  <a:lnTo>
                    <a:pt x="8469028" y="331381"/>
                  </a:lnTo>
                  <a:lnTo>
                    <a:pt x="8461768" y="332908"/>
                  </a:lnTo>
                  <a:lnTo>
                    <a:pt x="10387579" y="332908"/>
                  </a:lnTo>
                  <a:lnTo>
                    <a:pt x="10359776" y="336549"/>
                  </a:lnTo>
                  <a:lnTo>
                    <a:pt x="8652949" y="336549"/>
                  </a:lnTo>
                  <a:lnTo>
                    <a:pt x="8651274" y="336821"/>
                  </a:lnTo>
                  <a:lnTo>
                    <a:pt x="8584915" y="346709"/>
                  </a:lnTo>
                  <a:close/>
                </a:path>
                <a:path w="18288000" h="381000">
                  <a:moveTo>
                    <a:pt x="10433429" y="332205"/>
                  </a:moveTo>
                  <a:lnTo>
                    <a:pt x="10392946" y="332205"/>
                  </a:lnTo>
                  <a:lnTo>
                    <a:pt x="10447048" y="325119"/>
                  </a:lnTo>
                  <a:lnTo>
                    <a:pt x="10567514" y="325119"/>
                  </a:lnTo>
                  <a:lnTo>
                    <a:pt x="10541882" y="328815"/>
                  </a:lnTo>
                  <a:lnTo>
                    <a:pt x="10469726" y="328815"/>
                  </a:lnTo>
                  <a:lnTo>
                    <a:pt x="10476037" y="331381"/>
                  </a:lnTo>
                  <a:lnTo>
                    <a:pt x="10434669" y="331381"/>
                  </a:lnTo>
                  <a:lnTo>
                    <a:pt x="10433429" y="332205"/>
                  </a:lnTo>
                  <a:close/>
                </a:path>
                <a:path w="18288000" h="381000">
                  <a:moveTo>
                    <a:pt x="10799927" y="328815"/>
                  </a:moveTo>
                  <a:lnTo>
                    <a:pt x="10755845" y="328815"/>
                  </a:lnTo>
                  <a:lnTo>
                    <a:pt x="10777679" y="325119"/>
                  </a:lnTo>
                  <a:lnTo>
                    <a:pt x="10789169" y="325119"/>
                  </a:lnTo>
                  <a:lnTo>
                    <a:pt x="10799927" y="328815"/>
                  </a:lnTo>
                  <a:close/>
                </a:path>
                <a:path w="18288000" h="381000">
                  <a:moveTo>
                    <a:pt x="11388225" y="331381"/>
                  </a:moveTo>
                  <a:lnTo>
                    <a:pt x="11356252" y="331381"/>
                  </a:lnTo>
                  <a:lnTo>
                    <a:pt x="11340343" y="325119"/>
                  </a:lnTo>
                  <a:lnTo>
                    <a:pt x="11883361" y="325119"/>
                  </a:lnTo>
                  <a:lnTo>
                    <a:pt x="11823872" y="328815"/>
                  </a:lnTo>
                  <a:lnTo>
                    <a:pt x="11383190" y="328815"/>
                  </a:lnTo>
                  <a:lnTo>
                    <a:pt x="11388225" y="331381"/>
                  </a:lnTo>
                  <a:close/>
                </a:path>
                <a:path w="18288000" h="381000">
                  <a:moveTo>
                    <a:pt x="11891543" y="328815"/>
                  </a:moveTo>
                  <a:lnTo>
                    <a:pt x="11889373" y="328815"/>
                  </a:lnTo>
                  <a:lnTo>
                    <a:pt x="11883361" y="325119"/>
                  </a:lnTo>
                  <a:lnTo>
                    <a:pt x="11898188" y="325119"/>
                  </a:lnTo>
                  <a:lnTo>
                    <a:pt x="11891543" y="328815"/>
                  </a:lnTo>
                  <a:close/>
                </a:path>
                <a:path w="18288000" h="381000">
                  <a:moveTo>
                    <a:pt x="12055586" y="336549"/>
                  </a:moveTo>
                  <a:lnTo>
                    <a:pt x="12041173" y="336549"/>
                  </a:lnTo>
                  <a:lnTo>
                    <a:pt x="11962946" y="331381"/>
                  </a:lnTo>
                  <a:lnTo>
                    <a:pt x="11978034" y="331381"/>
                  </a:lnTo>
                  <a:lnTo>
                    <a:pt x="11963424" y="325119"/>
                  </a:lnTo>
                  <a:lnTo>
                    <a:pt x="12083148" y="325119"/>
                  </a:lnTo>
                  <a:lnTo>
                    <a:pt x="12113992" y="328815"/>
                  </a:lnTo>
                  <a:lnTo>
                    <a:pt x="12124205" y="328815"/>
                  </a:lnTo>
                  <a:lnTo>
                    <a:pt x="12055586" y="336549"/>
                  </a:lnTo>
                  <a:close/>
                </a:path>
                <a:path w="18288000" h="381000">
                  <a:moveTo>
                    <a:pt x="14177873" y="332205"/>
                  </a:moveTo>
                  <a:lnTo>
                    <a:pt x="14046526" y="332205"/>
                  </a:lnTo>
                  <a:lnTo>
                    <a:pt x="14047608" y="331381"/>
                  </a:lnTo>
                  <a:lnTo>
                    <a:pt x="14058017" y="325119"/>
                  </a:lnTo>
                  <a:lnTo>
                    <a:pt x="14203314" y="325119"/>
                  </a:lnTo>
                  <a:lnTo>
                    <a:pt x="14203423" y="326389"/>
                  </a:lnTo>
                  <a:lnTo>
                    <a:pt x="14203532" y="327659"/>
                  </a:lnTo>
                  <a:lnTo>
                    <a:pt x="14203631" y="328815"/>
                  </a:lnTo>
                  <a:lnTo>
                    <a:pt x="14117188" y="328815"/>
                  </a:lnTo>
                  <a:lnTo>
                    <a:pt x="14176603" y="331381"/>
                  </a:lnTo>
                  <a:lnTo>
                    <a:pt x="14174282" y="331381"/>
                  </a:lnTo>
                  <a:lnTo>
                    <a:pt x="14177873" y="332205"/>
                  </a:lnTo>
                  <a:close/>
                </a:path>
                <a:path w="18288000" h="381000">
                  <a:moveTo>
                    <a:pt x="14224224" y="328815"/>
                  </a:moveTo>
                  <a:lnTo>
                    <a:pt x="14217554" y="328815"/>
                  </a:lnTo>
                  <a:lnTo>
                    <a:pt x="14203314" y="325119"/>
                  </a:lnTo>
                  <a:lnTo>
                    <a:pt x="14248906" y="325119"/>
                  </a:lnTo>
                  <a:lnTo>
                    <a:pt x="14224224" y="328815"/>
                  </a:lnTo>
                  <a:close/>
                </a:path>
                <a:path w="18288000" h="381000">
                  <a:moveTo>
                    <a:pt x="17236886" y="328815"/>
                  </a:moveTo>
                  <a:lnTo>
                    <a:pt x="16117952" y="328815"/>
                  </a:lnTo>
                  <a:lnTo>
                    <a:pt x="16121116" y="325119"/>
                  </a:lnTo>
                  <a:lnTo>
                    <a:pt x="17243848" y="325119"/>
                  </a:lnTo>
                  <a:lnTo>
                    <a:pt x="17236886" y="328815"/>
                  </a:lnTo>
                  <a:close/>
                </a:path>
                <a:path w="18288000" h="381000">
                  <a:moveTo>
                    <a:pt x="17432792" y="346709"/>
                  </a:moveTo>
                  <a:lnTo>
                    <a:pt x="17419131" y="346709"/>
                  </a:lnTo>
                  <a:lnTo>
                    <a:pt x="17299446" y="340359"/>
                  </a:lnTo>
                  <a:lnTo>
                    <a:pt x="17292733" y="336549"/>
                  </a:lnTo>
                  <a:lnTo>
                    <a:pt x="17293316" y="336549"/>
                  </a:lnTo>
                  <a:lnTo>
                    <a:pt x="17289971" y="328815"/>
                  </a:lnTo>
                  <a:lnTo>
                    <a:pt x="17290973" y="328815"/>
                  </a:lnTo>
                  <a:lnTo>
                    <a:pt x="17295369" y="325119"/>
                  </a:lnTo>
                  <a:lnTo>
                    <a:pt x="17505905" y="325119"/>
                  </a:lnTo>
                  <a:lnTo>
                    <a:pt x="17502009" y="331381"/>
                  </a:lnTo>
                  <a:lnTo>
                    <a:pt x="17484491" y="331381"/>
                  </a:lnTo>
                  <a:lnTo>
                    <a:pt x="17504051" y="340359"/>
                  </a:lnTo>
                  <a:lnTo>
                    <a:pt x="17432792" y="346709"/>
                  </a:lnTo>
                  <a:close/>
                </a:path>
                <a:path w="18288000" h="381000">
                  <a:moveTo>
                    <a:pt x="17644657" y="328815"/>
                  </a:moveTo>
                  <a:lnTo>
                    <a:pt x="17528055" y="328815"/>
                  </a:lnTo>
                  <a:lnTo>
                    <a:pt x="17505905" y="325119"/>
                  </a:lnTo>
                  <a:lnTo>
                    <a:pt x="17649720" y="325119"/>
                  </a:lnTo>
                  <a:lnTo>
                    <a:pt x="17644657" y="328815"/>
                  </a:lnTo>
                  <a:close/>
                </a:path>
                <a:path w="18288000" h="381000">
                  <a:moveTo>
                    <a:pt x="18107974" y="354775"/>
                  </a:moveTo>
                  <a:lnTo>
                    <a:pt x="17837792" y="354775"/>
                  </a:lnTo>
                  <a:lnTo>
                    <a:pt x="17856273" y="354220"/>
                  </a:lnTo>
                  <a:lnTo>
                    <a:pt x="17699981" y="354220"/>
                  </a:lnTo>
                  <a:lnTo>
                    <a:pt x="17676437" y="342899"/>
                  </a:lnTo>
                  <a:lnTo>
                    <a:pt x="17630492" y="342899"/>
                  </a:lnTo>
                  <a:lnTo>
                    <a:pt x="17681967" y="340359"/>
                  </a:lnTo>
                  <a:lnTo>
                    <a:pt x="17637279" y="336549"/>
                  </a:lnTo>
                  <a:lnTo>
                    <a:pt x="17644053" y="336549"/>
                  </a:lnTo>
                  <a:lnTo>
                    <a:pt x="17672701" y="325119"/>
                  </a:lnTo>
                  <a:lnTo>
                    <a:pt x="18287998" y="325119"/>
                  </a:lnTo>
                  <a:lnTo>
                    <a:pt x="18287998" y="345439"/>
                  </a:lnTo>
                  <a:lnTo>
                    <a:pt x="18228499" y="350396"/>
                  </a:lnTo>
                  <a:lnTo>
                    <a:pt x="18115206" y="350396"/>
                  </a:lnTo>
                  <a:lnTo>
                    <a:pt x="18115260" y="350690"/>
                  </a:lnTo>
                  <a:lnTo>
                    <a:pt x="18113346" y="351789"/>
                  </a:lnTo>
                  <a:lnTo>
                    <a:pt x="18107974" y="354775"/>
                  </a:lnTo>
                  <a:close/>
                </a:path>
                <a:path w="18288000" h="381000">
                  <a:moveTo>
                    <a:pt x="893175" y="328815"/>
                  </a:moveTo>
                  <a:lnTo>
                    <a:pt x="875279" y="328815"/>
                  </a:lnTo>
                  <a:lnTo>
                    <a:pt x="892098" y="327659"/>
                  </a:lnTo>
                  <a:lnTo>
                    <a:pt x="893175" y="328815"/>
                  </a:lnTo>
                  <a:close/>
                </a:path>
                <a:path w="18288000" h="381000">
                  <a:moveTo>
                    <a:pt x="2512246" y="330079"/>
                  </a:moveTo>
                  <a:lnTo>
                    <a:pt x="2507538" y="328362"/>
                  </a:lnTo>
                  <a:lnTo>
                    <a:pt x="2509114" y="328815"/>
                  </a:lnTo>
                  <a:lnTo>
                    <a:pt x="2512246" y="330079"/>
                  </a:lnTo>
                  <a:close/>
                </a:path>
                <a:path w="18288000" h="381000">
                  <a:moveTo>
                    <a:pt x="10397153" y="336549"/>
                  </a:moveTo>
                  <a:lnTo>
                    <a:pt x="10391550" y="336549"/>
                  </a:lnTo>
                  <a:lnTo>
                    <a:pt x="10392127" y="332908"/>
                  </a:lnTo>
                  <a:lnTo>
                    <a:pt x="10392239" y="332205"/>
                  </a:lnTo>
                  <a:lnTo>
                    <a:pt x="10392303" y="331802"/>
                  </a:lnTo>
                  <a:lnTo>
                    <a:pt x="10392369" y="331381"/>
                  </a:lnTo>
                  <a:lnTo>
                    <a:pt x="10398997" y="331381"/>
                  </a:lnTo>
                  <a:lnTo>
                    <a:pt x="10422168" y="328362"/>
                  </a:lnTo>
                  <a:lnTo>
                    <a:pt x="10392946" y="332205"/>
                  </a:lnTo>
                  <a:lnTo>
                    <a:pt x="10435712" y="332205"/>
                  </a:lnTo>
                  <a:lnTo>
                    <a:pt x="10397153" y="336549"/>
                  </a:lnTo>
                  <a:close/>
                </a:path>
                <a:path w="18288000" h="381000">
                  <a:moveTo>
                    <a:pt x="425946" y="331381"/>
                  </a:moveTo>
                  <a:lnTo>
                    <a:pt x="416603" y="331381"/>
                  </a:lnTo>
                  <a:lnTo>
                    <a:pt x="417946" y="328815"/>
                  </a:lnTo>
                  <a:lnTo>
                    <a:pt x="460521" y="328815"/>
                  </a:lnTo>
                  <a:lnTo>
                    <a:pt x="425946" y="331381"/>
                  </a:lnTo>
                  <a:close/>
                </a:path>
                <a:path w="18288000" h="381000">
                  <a:moveTo>
                    <a:pt x="469601" y="340359"/>
                  </a:moveTo>
                  <a:lnTo>
                    <a:pt x="453638" y="328815"/>
                  </a:lnTo>
                  <a:lnTo>
                    <a:pt x="487835" y="328815"/>
                  </a:lnTo>
                  <a:lnTo>
                    <a:pt x="497905" y="331381"/>
                  </a:lnTo>
                  <a:lnTo>
                    <a:pt x="465870" y="331381"/>
                  </a:lnTo>
                  <a:lnTo>
                    <a:pt x="471852" y="332205"/>
                  </a:lnTo>
                  <a:lnTo>
                    <a:pt x="474137" y="332205"/>
                  </a:lnTo>
                  <a:lnTo>
                    <a:pt x="469601" y="340359"/>
                  </a:lnTo>
                  <a:close/>
                </a:path>
                <a:path w="18288000" h="381000">
                  <a:moveTo>
                    <a:pt x="650469" y="331381"/>
                  </a:moveTo>
                  <a:lnTo>
                    <a:pt x="628089" y="331381"/>
                  </a:lnTo>
                  <a:lnTo>
                    <a:pt x="634131" y="328815"/>
                  </a:lnTo>
                  <a:lnTo>
                    <a:pt x="647784" y="328815"/>
                  </a:lnTo>
                  <a:lnTo>
                    <a:pt x="650469" y="331381"/>
                  </a:lnTo>
                  <a:close/>
                </a:path>
                <a:path w="18288000" h="381000">
                  <a:moveTo>
                    <a:pt x="1028368" y="336549"/>
                  </a:moveTo>
                  <a:lnTo>
                    <a:pt x="1026203" y="336549"/>
                  </a:lnTo>
                  <a:lnTo>
                    <a:pt x="986300" y="328815"/>
                  </a:lnTo>
                  <a:lnTo>
                    <a:pt x="1012379" y="328815"/>
                  </a:lnTo>
                  <a:lnTo>
                    <a:pt x="1022114" y="331381"/>
                  </a:lnTo>
                  <a:lnTo>
                    <a:pt x="1023862" y="331381"/>
                  </a:lnTo>
                  <a:lnTo>
                    <a:pt x="1028368" y="336549"/>
                  </a:lnTo>
                  <a:close/>
                </a:path>
                <a:path w="18288000" h="381000">
                  <a:moveTo>
                    <a:pt x="1144203" y="340359"/>
                  </a:moveTo>
                  <a:lnTo>
                    <a:pt x="1134859" y="328815"/>
                  </a:lnTo>
                  <a:lnTo>
                    <a:pt x="1130806" y="328815"/>
                  </a:lnTo>
                  <a:lnTo>
                    <a:pt x="1166723" y="331381"/>
                  </a:lnTo>
                  <a:lnTo>
                    <a:pt x="1180826" y="331381"/>
                  </a:lnTo>
                  <a:lnTo>
                    <a:pt x="1144203" y="340359"/>
                  </a:lnTo>
                  <a:close/>
                </a:path>
                <a:path w="18288000" h="381000">
                  <a:moveTo>
                    <a:pt x="1250770" y="331381"/>
                  </a:moveTo>
                  <a:lnTo>
                    <a:pt x="1232339" y="331381"/>
                  </a:lnTo>
                  <a:lnTo>
                    <a:pt x="1216226" y="328815"/>
                  </a:lnTo>
                  <a:lnTo>
                    <a:pt x="1232979" y="328815"/>
                  </a:lnTo>
                  <a:lnTo>
                    <a:pt x="1250770" y="331381"/>
                  </a:lnTo>
                  <a:close/>
                </a:path>
                <a:path w="18288000" h="381000">
                  <a:moveTo>
                    <a:pt x="1331346" y="331381"/>
                  </a:moveTo>
                  <a:lnTo>
                    <a:pt x="1322003" y="331381"/>
                  </a:lnTo>
                  <a:lnTo>
                    <a:pt x="1280715" y="328815"/>
                  </a:lnTo>
                  <a:lnTo>
                    <a:pt x="1323290" y="328815"/>
                  </a:lnTo>
                  <a:lnTo>
                    <a:pt x="1331346" y="331381"/>
                  </a:lnTo>
                  <a:close/>
                </a:path>
                <a:path w="18288000" h="381000">
                  <a:moveTo>
                    <a:pt x="1900644" y="331381"/>
                  </a:moveTo>
                  <a:lnTo>
                    <a:pt x="1897341" y="331381"/>
                  </a:lnTo>
                  <a:lnTo>
                    <a:pt x="1924866" y="328815"/>
                  </a:lnTo>
                  <a:lnTo>
                    <a:pt x="1939918" y="328815"/>
                  </a:lnTo>
                  <a:lnTo>
                    <a:pt x="1900644" y="331381"/>
                  </a:lnTo>
                  <a:close/>
                </a:path>
                <a:path w="18288000" h="381000">
                  <a:moveTo>
                    <a:pt x="1972102" y="331381"/>
                  </a:moveTo>
                  <a:lnTo>
                    <a:pt x="1943468" y="331381"/>
                  </a:lnTo>
                  <a:lnTo>
                    <a:pt x="1930713" y="328815"/>
                  </a:lnTo>
                  <a:lnTo>
                    <a:pt x="1941220" y="328815"/>
                  </a:lnTo>
                  <a:lnTo>
                    <a:pt x="1972102" y="331381"/>
                  </a:lnTo>
                  <a:close/>
                </a:path>
                <a:path w="18288000" h="381000">
                  <a:moveTo>
                    <a:pt x="2847426" y="331381"/>
                  </a:moveTo>
                  <a:lnTo>
                    <a:pt x="2840519" y="331381"/>
                  </a:lnTo>
                  <a:lnTo>
                    <a:pt x="2801580" y="328815"/>
                  </a:lnTo>
                  <a:lnTo>
                    <a:pt x="2800095" y="328815"/>
                  </a:lnTo>
                  <a:lnTo>
                    <a:pt x="2847426" y="331381"/>
                  </a:lnTo>
                  <a:close/>
                </a:path>
                <a:path w="18288000" h="381000">
                  <a:moveTo>
                    <a:pt x="2851419" y="331381"/>
                  </a:moveTo>
                  <a:lnTo>
                    <a:pt x="2847426" y="331381"/>
                  </a:lnTo>
                  <a:lnTo>
                    <a:pt x="2800095" y="328815"/>
                  </a:lnTo>
                  <a:lnTo>
                    <a:pt x="2851251" y="328815"/>
                  </a:lnTo>
                  <a:lnTo>
                    <a:pt x="2851375" y="330715"/>
                  </a:lnTo>
                  <a:lnTo>
                    <a:pt x="2851419" y="331381"/>
                  </a:lnTo>
                  <a:close/>
                </a:path>
                <a:path w="18288000" h="381000">
                  <a:moveTo>
                    <a:pt x="2876033" y="331381"/>
                  </a:moveTo>
                  <a:lnTo>
                    <a:pt x="2859694" y="331381"/>
                  </a:lnTo>
                  <a:lnTo>
                    <a:pt x="2856002" y="328815"/>
                  </a:lnTo>
                  <a:lnTo>
                    <a:pt x="2874077" y="328815"/>
                  </a:lnTo>
                  <a:lnTo>
                    <a:pt x="2884104" y="330079"/>
                  </a:lnTo>
                  <a:lnTo>
                    <a:pt x="2886979" y="330079"/>
                  </a:lnTo>
                  <a:lnTo>
                    <a:pt x="2876033" y="331381"/>
                  </a:lnTo>
                  <a:close/>
                </a:path>
                <a:path w="18288000" h="381000">
                  <a:moveTo>
                    <a:pt x="2970819" y="340359"/>
                  </a:moveTo>
                  <a:lnTo>
                    <a:pt x="2943176" y="328815"/>
                  </a:lnTo>
                  <a:lnTo>
                    <a:pt x="2940029" y="328815"/>
                  </a:lnTo>
                  <a:lnTo>
                    <a:pt x="2979975" y="331381"/>
                  </a:lnTo>
                  <a:lnTo>
                    <a:pt x="2970819" y="340359"/>
                  </a:lnTo>
                  <a:close/>
                </a:path>
                <a:path w="18288000" h="381000">
                  <a:moveTo>
                    <a:pt x="2994541" y="340359"/>
                  </a:moveTo>
                  <a:lnTo>
                    <a:pt x="2979364" y="336549"/>
                  </a:lnTo>
                  <a:lnTo>
                    <a:pt x="2991969" y="336549"/>
                  </a:lnTo>
                  <a:lnTo>
                    <a:pt x="3003157" y="328815"/>
                  </a:lnTo>
                  <a:lnTo>
                    <a:pt x="3023352" y="328815"/>
                  </a:lnTo>
                  <a:lnTo>
                    <a:pt x="2994541" y="340359"/>
                  </a:lnTo>
                  <a:close/>
                </a:path>
                <a:path w="18288000" h="381000">
                  <a:moveTo>
                    <a:pt x="3225510" y="331381"/>
                  </a:moveTo>
                  <a:lnTo>
                    <a:pt x="3201444" y="331381"/>
                  </a:lnTo>
                  <a:lnTo>
                    <a:pt x="3125246" y="328815"/>
                  </a:lnTo>
                  <a:lnTo>
                    <a:pt x="3234909" y="328815"/>
                  </a:lnTo>
                  <a:lnTo>
                    <a:pt x="3225510" y="331381"/>
                  </a:lnTo>
                  <a:close/>
                </a:path>
                <a:path w="18288000" h="381000">
                  <a:moveTo>
                    <a:pt x="3358583" y="331381"/>
                  </a:moveTo>
                  <a:lnTo>
                    <a:pt x="3344427" y="331381"/>
                  </a:lnTo>
                  <a:lnTo>
                    <a:pt x="3286355" y="328815"/>
                  </a:lnTo>
                  <a:lnTo>
                    <a:pt x="3350862" y="328815"/>
                  </a:lnTo>
                  <a:lnTo>
                    <a:pt x="3358583" y="331381"/>
                  </a:lnTo>
                  <a:close/>
                </a:path>
                <a:path w="18288000" h="381000">
                  <a:moveTo>
                    <a:pt x="3631256" y="331381"/>
                  </a:moveTo>
                  <a:lnTo>
                    <a:pt x="3620497" y="331381"/>
                  </a:lnTo>
                  <a:lnTo>
                    <a:pt x="3603042" y="328815"/>
                  </a:lnTo>
                  <a:lnTo>
                    <a:pt x="3652068" y="328815"/>
                  </a:lnTo>
                  <a:lnTo>
                    <a:pt x="3631256" y="331381"/>
                  </a:lnTo>
                  <a:close/>
                </a:path>
                <a:path w="18288000" h="381000">
                  <a:moveTo>
                    <a:pt x="4174056" y="331381"/>
                  </a:moveTo>
                  <a:lnTo>
                    <a:pt x="4163130" y="331381"/>
                  </a:lnTo>
                  <a:lnTo>
                    <a:pt x="4124527" y="328815"/>
                  </a:lnTo>
                  <a:lnTo>
                    <a:pt x="4174211" y="328815"/>
                  </a:lnTo>
                  <a:lnTo>
                    <a:pt x="4174096" y="330715"/>
                  </a:lnTo>
                  <a:lnTo>
                    <a:pt x="4174056" y="331381"/>
                  </a:lnTo>
                  <a:close/>
                </a:path>
                <a:path w="18288000" h="381000">
                  <a:moveTo>
                    <a:pt x="4192034" y="336549"/>
                  </a:moveTo>
                  <a:lnTo>
                    <a:pt x="4145782" y="336549"/>
                  </a:lnTo>
                  <a:lnTo>
                    <a:pt x="4215892" y="328815"/>
                  </a:lnTo>
                  <a:lnTo>
                    <a:pt x="4213529" y="328815"/>
                  </a:lnTo>
                  <a:lnTo>
                    <a:pt x="4197417" y="331381"/>
                  </a:lnTo>
                  <a:lnTo>
                    <a:pt x="4193126" y="331381"/>
                  </a:lnTo>
                  <a:lnTo>
                    <a:pt x="4192107" y="336206"/>
                  </a:lnTo>
                  <a:lnTo>
                    <a:pt x="4192034" y="336549"/>
                  </a:lnTo>
                  <a:close/>
                </a:path>
                <a:path w="18288000" h="381000">
                  <a:moveTo>
                    <a:pt x="4205648" y="330079"/>
                  </a:moveTo>
                  <a:lnTo>
                    <a:pt x="4213529" y="328815"/>
                  </a:lnTo>
                  <a:lnTo>
                    <a:pt x="4215772" y="328815"/>
                  </a:lnTo>
                  <a:lnTo>
                    <a:pt x="4205648" y="330079"/>
                  </a:lnTo>
                  <a:close/>
                </a:path>
                <a:path w="18288000" h="381000">
                  <a:moveTo>
                    <a:pt x="4275290" y="330079"/>
                  </a:moveTo>
                  <a:lnTo>
                    <a:pt x="4208707" y="330079"/>
                  </a:lnTo>
                  <a:lnTo>
                    <a:pt x="4213220" y="328815"/>
                  </a:lnTo>
                  <a:lnTo>
                    <a:pt x="4277036" y="328815"/>
                  </a:lnTo>
                  <a:lnTo>
                    <a:pt x="4275290" y="330079"/>
                  </a:lnTo>
                  <a:close/>
                </a:path>
                <a:path w="18288000" h="381000">
                  <a:moveTo>
                    <a:pt x="4719728" y="331381"/>
                  </a:moveTo>
                  <a:lnTo>
                    <a:pt x="4689437" y="331381"/>
                  </a:lnTo>
                  <a:lnTo>
                    <a:pt x="4681045" y="328815"/>
                  </a:lnTo>
                  <a:lnTo>
                    <a:pt x="4691195" y="328815"/>
                  </a:lnTo>
                  <a:lnTo>
                    <a:pt x="4719728" y="331381"/>
                  </a:lnTo>
                  <a:close/>
                </a:path>
                <a:path w="18288000" h="381000">
                  <a:moveTo>
                    <a:pt x="4970962" y="331381"/>
                  </a:moveTo>
                  <a:lnTo>
                    <a:pt x="4940584" y="331381"/>
                  </a:lnTo>
                  <a:lnTo>
                    <a:pt x="4936891" y="328815"/>
                  </a:lnTo>
                  <a:lnTo>
                    <a:pt x="5037090" y="328815"/>
                  </a:lnTo>
                  <a:lnTo>
                    <a:pt x="4970962" y="331381"/>
                  </a:lnTo>
                  <a:close/>
                </a:path>
                <a:path w="18288000" h="381000">
                  <a:moveTo>
                    <a:pt x="6073421" y="331381"/>
                  </a:moveTo>
                  <a:lnTo>
                    <a:pt x="6068456" y="331381"/>
                  </a:lnTo>
                  <a:lnTo>
                    <a:pt x="6073827" y="328815"/>
                  </a:lnTo>
                  <a:lnTo>
                    <a:pt x="6088526" y="328815"/>
                  </a:lnTo>
                  <a:lnTo>
                    <a:pt x="6073421" y="331381"/>
                  </a:lnTo>
                  <a:close/>
                </a:path>
                <a:path w="18288000" h="381000">
                  <a:moveTo>
                    <a:pt x="6192385" y="336549"/>
                  </a:moveTo>
                  <a:lnTo>
                    <a:pt x="6187445" y="336549"/>
                  </a:lnTo>
                  <a:lnTo>
                    <a:pt x="6160319" y="332908"/>
                  </a:lnTo>
                  <a:lnTo>
                    <a:pt x="6176291" y="331381"/>
                  </a:lnTo>
                  <a:lnTo>
                    <a:pt x="6127185" y="331381"/>
                  </a:lnTo>
                  <a:lnTo>
                    <a:pt x="6127856" y="328815"/>
                  </a:lnTo>
                  <a:lnTo>
                    <a:pt x="6194623" y="328815"/>
                  </a:lnTo>
                  <a:lnTo>
                    <a:pt x="6192485" y="336206"/>
                  </a:lnTo>
                  <a:lnTo>
                    <a:pt x="6192385" y="336549"/>
                  </a:lnTo>
                  <a:close/>
                </a:path>
                <a:path w="18288000" h="381000">
                  <a:moveTo>
                    <a:pt x="6596258" y="331381"/>
                  </a:moveTo>
                  <a:lnTo>
                    <a:pt x="6476215" y="331381"/>
                  </a:lnTo>
                  <a:lnTo>
                    <a:pt x="6469838" y="328815"/>
                  </a:lnTo>
                  <a:lnTo>
                    <a:pt x="6634525" y="328815"/>
                  </a:lnTo>
                  <a:lnTo>
                    <a:pt x="6596258" y="331381"/>
                  </a:lnTo>
                  <a:close/>
                </a:path>
                <a:path w="18288000" h="381000">
                  <a:moveTo>
                    <a:pt x="6673723" y="331381"/>
                  </a:moveTo>
                  <a:lnTo>
                    <a:pt x="6642974" y="331381"/>
                  </a:lnTo>
                  <a:lnTo>
                    <a:pt x="6665464" y="328815"/>
                  </a:lnTo>
                  <a:lnTo>
                    <a:pt x="6675066" y="328815"/>
                  </a:lnTo>
                  <a:lnTo>
                    <a:pt x="6673723" y="331381"/>
                  </a:lnTo>
                  <a:close/>
                </a:path>
                <a:path w="18288000" h="381000">
                  <a:moveTo>
                    <a:pt x="7012778" y="332205"/>
                  </a:moveTo>
                  <a:lnTo>
                    <a:pt x="6992054" y="332205"/>
                  </a:lnTo>
                  <a:lnTo>
                    <a:pt x="6986962" y="331381"/>
                  </a:lnTo>
                  <a:lnTo>
                    <a:pt x="6967908" y="331381"/>
                  </a:lnTo>
                  <a:lnTo>
                    <a:pt x="6963544" y="328815"/>
                  </a:lnTo>
                  <a:lnTo>
                    <a:pt x="7005750" y="328815"/>
                  </a:lnTo>
                  <a:lnTo>
                    <a:pt x="7012778" y="332205"/>
                  </a:lnTo>
                  <a:close/>
                </a:path>
                <a:path w="18288000" h="381000">
                  <a:moveTo>
                    <a:pt x="7054056" y="331381"/>
                  </a:moveTo>
                  <a:lnTo>
                    <a:pt x="7044241" y="331381"/>
                  </a:lnTo>
                  <a:lnTo>
                    <a:pt x="6998924" y="328815"/>
                  </a:lnTo>
                  <a:lnTo>
                    <a:pt x="7043650" y="328815"/>
                  </a:lnTo>
                  <a:lnTo>
                    <a:pt x="7054056" y="331381"/>
                  </a:lnTo>
                  <a:close/>
                </a:path>
                <a:path w="18288000" h="381000">
                  <a:moveTo>
                    <a:pt x="7394060" y="336206"/>
                  </a:moveTo>
                  <a:lnTo>
                    <a:pt x="7404751" y="328815"/>
                  </a:lnTo>
                  <a:lnTo>
                    <a:pt x="7444030" y="328815"/>
                  </a:lnTo>
                  <a:lnTo>
                    <a:pt x="7428924" y="331381"/>
                  </a:lnTo>
                  <a:lnTo>
                    <a:pt x="7420492" y="331381"/>
                  </a:lnTo>
                  <a:lnTo>
                    <a:pt x="7394060" y="336206"/>
                  </a:lnTo>
                  <a:close/>
                </a:path>
                <a:path w="18288000" h="381000">
                  <a:moveTo>
                    <a:pt x="8303884" y="331381"/>
                  </a:moveTo>
                  <a:lnTo>
                    <a:pt x="8297561" y="331381"/>
                  </a:lnTo>
                  <a:lnTo>
                    <a:pt x="8293533" y="328815"/>
                  </a:lnTo>
                  <a:lnTo>
                    <a:pt x="8322347" y="328815"/>
                  </a:lnTo>
                  <a:lnTo>
                    <a:pt x="8303884" y="331381"/>
                  </a:lnTo>
                  <a:close/>
                </a:path>
                <a:path w="18288000" h="381000">
                  <a:moveTo>
                    <a:pt x="8444454" y="336549"/>
                  </a:moveTo>
                  <a:lnTo>
                    <a:pt x="8402617" y="336549"/>
                  </a:lnTo>
                  <a:lnTo>
                    <a:pt x="8312666" y="328815"/>
                  </a:lnTo>
                  <a:lnTo>
                    <a:pt x="8454920" y="328815"/>
                  </a:lnTo>
                  <a:lnTo>
                    <a:pt x="8453913" y="331381"/>
                  </a:lnTo>
                  <a:lnTo>
                    <a:pt x="8458444" y="331381"/>
                  </a:lnTo>
                  <a:lnTo>
                    <a:pt x="8461227" y="332908"/>
                  </a:lnTo>
                  <a:lnTo>
                    <a:pt x="8461768" y="332908"/>
                  </a:lnTo>
                  <a:lnTo>
                    <a:pt x="8444454" y="336549"/>
                  </a:lnTo>
                  <a:close/>
                </a:path>
                <a:path w="18288000" h="381000">
                  <a:moveTo>
                    <a:pt x="10546465" y="336549"/>
                  </a:moveTo>
                  <a:lnTo>
                    <a:pt x="10496303" y="336549"/>
                  </a:lnTo>
                  <a:lnTo>
                    <a:pt x="10511967" y="328815"/>
                  </a:lnTo>
                  <a:lnTo>
                    <a:pt x="10536768" y="328815"/>
                  </a:lnTo>
                  <a:lnTo>
                    <a:pt x="10546465" y="336549"/>
                  </a:lnTo>
                  <a:close/>
                </a:path>
                <a:path w="18288000" h="381000">
                  <a:moveTo>
                    <a:pt x="11029354" y="346709"/>
                  </a:moveTo>
                  <a:lnTo>
                    <a:pt x="11025131" y="346709"/>
                  </a:lnTo>
                  <a:lnTo>
                    <a:pt x="10896717" y="336549"/>
                  </a:lnTo>
                  <a:lnTo>
                    <a:pt x="10902591" y="336549"/>
                  </a:lnTo>
                  <a:lnTo>
                    <a:pt x="10902591" y="328815"/>
                  </a:lnTo>
                  <a:lnTo>
                    <a:pt x="11124156" y="328815"/>
                  </a:lnTo>
                  <a:lnTo>
                    <a:pt x="11137248" y="331381"/>
                  </a:lnTo>
                  <a:lnTo>
                    <a:pt x="11074781" y="331381"/>
                  </a:lnTo>
                  <a:lnTo>
                    <a:pt x="11077328" y="332205"/>
                  </a:lnTo>
                  <a:lnTo>
                    <a:pt x="11079661" y="332205"/>
                  </a:lnTo>
                  <a:lnTo>
                    <a:pt x="11008600" y="340359"/>
                  </a:lnTo>
                  <a:lnTo>
                    <a:pt x="11029354" y="346709"/>
                  </a:lnTo>
                  <a:close/>
                </a:path>
                <a:path w="18288000" h="381000">
                  <a:moveTo>
                    <a:pt x="11541440" y="346709"/>
                  </a:moveTo>
                  <a:lnTo>
                    <a:pt x="11538742" y="346709"/>
                  </a:lnTo>
                  <a:lnTo>
                    <a:pt x="11528323" y="342899"/>
                  </a:lnTo>
                  <a:lnTo>
                    <a:pt x="11529087" y="342899"/>
                  </a:lnTo>
                  <a:lnTo>
                    <a:pt x="11524931" y="340359"/>
                  </a:lnTo>
                  <a:lnTo>
                    <a:pt x="11447093" y="340359"/>
                  </a:lnTo>
                  <a:lnTo>
                    <a:pt x="11448659" y="336821"/>
                  </a:lnTo>
                  <a:lnTo>
                    <a:pt x="11448779" y="336549"/>
                  </a:lnTo>
                  <a:lnTo>
                    <a:pt x="11444145" y="336549"/>
                  </a:lnTo>
                  <a:lnTo>
                    <a:pt x="11379255" y="328815"/>
                  </a:lnTo>
                  <a:lnTo>
                    <a:pt x="11644207" y="328815"/>
                  </a:lnTo>
                  <a:lnTo>
                    <a:pt x="11659313" y="331381"/>
                  </a:lnTo>
                  <a:lnTo>
                    <a:pt x="11581847" y="331381"/>
                  </a:lnTo>
                  <a:lnTo>
                    <a:pt x="11541440" y="346709"/>
                  </a:lnTo>
                  <a:close/>
                </a:path>
                <a:path w="18288000" h="381000">
                  <a:moveTo>
                    <a:pt x="11681084" y="336549"/>
                  </a:moveTo>
                  <a:lnTo>
                    <a:pt x="11673155" y="336549"/>
                  </a:lnTo>
                  <a:lnTo>
                    <a:pt x="11711240" y="328815"/>
                  </a:lnTo>
                  <a:lnTo>
                    <a:pt x="11814449" y="328815"/>
                  </a:lnTo>
                  <a:lnTo>
                    <a:pt x="11810085" y="331381"/>
                  </a:lnTo>
                  <a:lnTo>
                    <a:pt x="11702791" y="331381"/>
                  </a:lnTo>
                  <a:lnTo>
                    <a:pt x="11681084" y="336549"/>
                  </a:lnTo>
                  <a:close/>
                </a:path>
                <a:path w="18288000" h="381000">
                  <a:moveTo>
                    <a:pt x="12123792" y="330079"/>
                  </a:moveTo>
                  <a:lnTo>
                    <a:pt x="12121347" y="330079"/>
                  </a:lnTo>
                  <a:lnTo>
                    <a:pt x="12118105" y="328815"/>
                  </a:lnTo>
                  <a:lnTo>
                    <a:pt x="12114066" y="328815"/>
                  </a:lnTo>
                  <a:lnTo>
                    <a:pt x="12123792" y="330079"/>
                  </a:lnTo>
                  <a:close/>
                </a:path>
                <a:path w="18288000" h="381000">
                  <a:moveTo>
                    <a:pt x="12210015" y="331381"/>
                  </a:moveTo>
                  <a:lnTo>
                    <a:pt x="12134725" y="331381"/>
                  </a:lnTo>
                  <a:lnTo>
                    <a:pt x="12163929" y="328815"/>
                  </a:lnTo>
                  <a:lnTo>
                    <a:pt x="12211693" y="328815"/>
                  </a:lnTo>
                  <a:lnTo>
                    <a:pt x="12210015" y="331381"/>
                  </a:lnTo>
                  <a:close/>
                </a:path>
                <a:path w="18288000" h="381000">
                  <a:moveTo>
                    <a:pt x="14178562" y="331381"/>
                  </a:moveTo>
                  <a:lnTo>
                    <a:pt x="14176603" y="331381"/>
                  </a:lnTo>
                  <a:lnTo>
                    <a:pt x="14117188" y="328815"/>
                  </a:lnTo>
                  <a:lnTo>
                    <a:pt x="14176212" y="328815"/>
                  </a:lnTo>
                  <a:lnTo>
                    <a:pt x="14178562" y="331381"/>
                  </a:lnTo>
                  <a:close/>
                </a:path>
                <a:path w="18288000" h="381000">
                  <a:moveTo>
                    <a:pt x="14195949" y="331381"/>
                  </a:moveTo>
                  <a:lnTo>
                    <a:pt x="14178562" y="331381"/>
                  </a:lnTo>
                  <a:lnTo>
                    <a:pt x="14176212" y="328815"/>
                  </a:lnTo>
                  <a:lnTo>
                    <a:pt x="14205348" y="328815"/>
                  </a:lnTo>
                  <a:lnTo>
                    <a:pt x="14195949" y="331381"/>
                  </a:lnTo>
                  <a:close/>
                </a:path>
                <a:path w="18288000" h="381000">
                  <a:moveTo>
                    <a:pt x="15323311" y="330079"/>
                  </a:moveTo>
                  <a:lnTo>
                    <a:pt x="15319815" y="330079"/>
                  </a:lnTo>
                  <a:lnTo>
                    <a:pt x="15289442" y="328815"/>
                  </a:lnTo>
                  <a:lnTo>
                    <a:pt x="15329465" y="328815"/>
                  </a:lnTo>
                  <a:lnTo>
                    <a:pt x="15323311" y="330079"/>
                  </a:lnTo>
                  <a:close/>
                </a:path>
                <a:path w="18288000" h="381000">
                  <a:moveTo>
                    <a:pt x="15333744" y="336549"/>
                  </a:moveTo>
                  <a:lnTo>
                    <a:pt x="15319238" y="336549"/>
                  </a:lnTo>
                  <a:lnTo>
                    <a:pt x="15315142" y="331381"/>
                  </a:lnTo>
                  <a:lnTo>
                    <a:pt x="15328857" y="331381"/>
                  </a:lnTo>
                  <a:lnTo>
                    <a:pt x="15322094" y="330079"/>
                  </a:lnTo>
                  <a:lnTo>
                    <a:pt x="15323311" y="330079"/>
                  </a:lnTo>
                  <a:lnTo>
                    <a:pt x="15329465" y="328815"/>
                  </a:lnTo>
                  <a:lnTo>
                    <a:pt x="15327032" y="328815"/>
                  </a:lnTo>
                  <a:lnTo>
                    <a:pt x="15329239" y="331381"/>
                  </a:lnTo>
                  <a:lnTo>
                    <a:pt x="15333744" y="336549"/>
                  </a:lnTo>
                  <a:close/>
                </a:path>
                <a:path w="18288000" h="381000">
                  <a:moveTo>
                    <a:pt x="15355676" y="331381"/>
                  </a:moveTo>
                  <a:lnTo>
                    <a:pt x="15329239" y="331381"/>
                  </a:lnTo>
                  <a:lnTo>
                    <a:pt x="15327032" y="328815"/>
                  </a:lnTo>
                  <a:lnTo>
                    <a:pt x="15368768" y="328815"/>
                  </a:lnTo>
                  <a:lnTo>
                    <a:pt x="15355676" y="331381"/>
                  </a:lnTo>
                  <a:close/>
                </a:path>
                <a:path w="18288000" h="381000">
                  <a:moveTo>
                    <a:pt x="15713201" y="331381"/>
                  </a:moveTo>
                  <a:lnTo>
                    <a:pt x="15365071" y="331381"/>
                  </a:lnTo>
                  <a:lnTo>
                    <a:pt x="15366749" y="328815"/>
                  </a:lnTo>
                  <a:lnTo>
                    <a:pt x="15694067" y="328815"/>
                  </a:lnTo>
                  <a:lnTo>
                    <a:pt x="15713201" y="331381"/>
                  </a:lnTo>
                  <a:close/>
                </a:path>
                <a:path w="18288000" h="381000">
                  <a:moveTo>
                    <a:pt x="15741281" y="336549"/>
                  </a:moveTo>
                  <a:lnTo>
                    <a:pt x="15737483" y="336549"/>
                  </a:lnTo>
                  <a:lnTo>
                    <a:pt x="15737483" y="331381"/>
                  </a:lnTo>
                  <a:lnTo>
                    <a:pt x="15734086" y="331381"/>
                  </a:lnTo>
                  <a:lnTo>
                    <a:pt x="15722002" y="328815"/>
                  </a:lnTo>
                  <a:lnTo>
                    <a:pt x="15796900" y="328815"/>
                  </a:lnTo>
                  <a:lnTo>
                    <a:pt x="15741281" y="336549"/>
                  </a:lnTo>
                  <a:close/>
                </a:path>
                <a:path w="18288000" h="381000">
                  <a:moveTo>
                    <a:pt x="15817546" y="340359"/>
                  </a:moveTo>
                  <a:lnTo>
                    <a:pt x="15806076" y="331381"/>
                  </a:lnTo>
                  <a:lnTo>
                    <a:pt x="15807644" y="331381"/>
                  </a:lnTo>
                  <a:lnTo>
                    <a:pt x="15789565" y="328815"/>
                  </a:lnTo>
                  <a:lnTo>
                    <a:pt x="15874778" y="328815"/>
                  </a:lnTo>
                  <a:lnTo>
                    <a:pt x="15817546" y="340359"/>
                  </a:lnTo>
                  <a:close/>
                </a:path>
                <a:path w="18288000" h="381000">
                  <a:moveTo>
                    <a:pt x="15918740" y="336549"/>
                  </a:moveTo>
                  <a:lnTo>
                    <a:pt x="15887568" y="336549"/>
                  </a:lnTo>
                  <a:lnTo>
                    <a:pt x="15870785" y="328815"/>
                  </a:lnTo>
                  <a:lnTo>
                    <a:pt x="15968422" y="328815"/>
                  </a:lnTo>
                  <a:lnTo>
                    <a:pt x="15909678" y="331381"/>
                  </a:lnTo>
                  <a:lnTo>
                    <a:pt x="15885976" y="331381"/>
                  </a:lnTo>
                  <a:lnTo>
                    <a:pt x="15918740" y="336549"/>
                  </a:lnTo>
                  <a:close/>
                </a:path>
                <a:path w="18288000" h="381000">
                  <a:moveTo>
                    <a:pt x="15996852" y="331381"/>
                  </a:moveTo>
                  <a:lnTo>
                    <a:pt x="15955453" y="331381"/>
                  </a:lnTo>
                  <a:lnTo>
                    <a:pt x="15961733" y="328815"/>
                  </a:lnTo>
                  <a:lnTo>
                    <a:pt x="15978054" y="328815"/>
                  </a:lnTo>
                  <a:lnTo>
                    <a:pt x="15996852" y="331381"/>
                  </a:lnTo>
                  <a:close/>
                </a:path>
                <a:path w="18288000" h="381000">
                  <a:moveTo>
                    <a:pt x="16455393" y="331381"/>
                  </a:moveTo>
                  <a:lnTo>
                    <a:pt x="16167140" y="331381"/>
                  </a:lnTo>
                  <a:lnTo>
                    <a:pt x="16106719" y="328815"/>
                  </a:lnTo>
                  <a:lnTo>
                    <a:pt x="16480233" y="328815"/>
                  </a:lnTo>
                  <a:lnTo>
                    <a:pt x="16455393" y="331381"/>
                  </a:lnTo>
                  <a:close/>
                </a:path>
                <a:path w="18288000" h="381000">
                  <a:moveTo>
                    <a:pt x="16707427" y="331381"/>
                  </a:moveTo>
                  <a:lnTo>
                    <a:pt x="16483021" y="331381"/>
                  </a:lnTo>
                  <a:lnTo>
                    <a:pt x="16474294" y="328815"/>
                  </a:lnTo>
                  <a:lnTo>
                    <a:pt x="16711118" y="328815"/>
                  </a:lnTo>
                  <a:lnTo>
                    <a:pt x="16707427" y="331381"/>
                  </a:lnTo>
                  <a:close/>
                </a:path>
                <a:path w="18288000" h="381000">
                  <a:moveTo>
                    <a:pt x="16742579" y="336549"/>
                  </a:moveTo>
                  <a:lnTo>
                    <a:pt x="16740497" y="336549"/>
                  </a:lnTo>
                  <a:lnTo>
                    <a:pt x="16708052" y="328815"/>
                  </a:lnTo>
                  <a:lnTo>
                    <a:pt x="16970722" y="328815"/>
                  </a:lnTo>
                  <a:lnTo>
                    <a:pt x="16940880" y="330079"/>
                  </a:lnTo>
                  <a:lnTo>
                    <a:pt x="16949174" y="330079"/>
                  </a:lnTo>
                  <a:lnTo>
                    <a:pt x="16940446" y="331381"/>
                  </a:lnTo>
                  <a:lnTo>
                    <a:pt x="16779092" y="331381"/>
                  </a:lnTo>
                  <a:lnTo>
                    <a:pt x="16773934" y="332205"/>
                  </a:lnTo>
                  <a:lnTo>
                    <a:pt x="16774253" y="332205"/>
                  </a:lnTo>
                  <a:lnTo>
                    <a:pt x="16742579" y="336549"/>
                  </a:lnTo>
                  <a:close/>
                </a:path>
                <a:path w="18288000" h="381000">
                  <a:moveTo>
                    <a:pt x="17027436" y="336549"/>
                  </a:moveTo>
                  <a:lnTo>
                    <a:pt x="16960930" y="336549"/>
                  </a:lnTo>
                  <a:lnTo>
                    <a:pt x="16948623" y="328815"/>
                  </a:lnTo>
                  <a:lnTo>
                    <a:pt x="17283447" y="328815"/>
                  </a:lnTo>
                  <a:lnTo>
                    <a:pt x="17283617" y="330079"/>
                  </a:lnTo>
                  <a:lnTo>
                    <a:pt x="17283703" y="330715"/>
                  </a:lnTo>
                  <a:lnTo>
                    <a:pt x="17283793" y="331381"/>
                  </a:lnTo>
                  <a:lnTo>
                    <a:pt x="17115947" y="331381"/>
                  </a:lnTo>
                  <a:lnTo>
                    <a:pt x="17115480" y="331802"/>
                  </a:lnTo>
                  <a:lnTo>
                    <a:pt x="17027436" y="336549"/>
                  </a:lnTo>
                  <a:close/>
                </a:path>
                <a:path w="18288000" h="381000">
                  <a:moveTo>
                    <a:pt x="17516470" y="336549"/>
                  </a:moveTo>
                  <a:lnTo>
                    <a:pt x="17513211" y="336549"/>
                  </a:lnTo>
                  <a:lnTo>
                    <a:pt x="17533349" y="328815"/>
                  </a:lnTo>
                  <a:lnTo>
                    <a:pt x="17543845" y="328815"/>
                  </a:lnTo>
                  <a:lnTo>
                    <a:pt x="17545188" y="331381"/>
                  </a:lnTo>
                  <a:lnTo>
                    <a:pt x="17553740" y="331381"/>
                  </a:lnTo>
                  <a:lnTo>
                    <a:pt x="17516470" y="336549"/>
                  </a:lnTo>
                  <a:close/>
                </a:path>
                <a:path w="18288000" h="381000">
                  <a:moveTo>
                    <a:pt x="17618647" y="331381"/>
                  </a:moveTo>
                  <a:lnTo>
                    <a:pt x="17556792" y="331381"/>
                  </a:lnTo>
                  <a:lnTo>
                    <a:pt x="17541351" y="328815"/>
                  </a:lnTo>
                  <a:lnTo>
                    <a:pt x="17649194" y="328815"/>
                  </a:lnTo>
                  <a:lnTo>
                    <a:pt x="17618647" y="331381"/>
                  </a:lnTo>
                  <a:close/>
                </a:path>
                <a:path w="18288000" h="381000">
                  <a:moveTo>
                    <a:pt x="2519039" y="331381"/>
                  </a:moveTo>
                  <a:lnTo>
                    <a:pt x="2503937" y="331381"/>
                  </a:lnTo>
                  <a:lnTo>
                    <a:pt x="2510537" y="330079"/>
                  </a:lnTo>
                  <a:lnTo>
                    <a:pt x="2511868" y="330079"/>
                  </a:lnTo>
                  <a:lnTo>
                    <a:pt x="2519039" y="331381"/>
                  </a:lnTo>
                  <a:close/>
                </a:path>
                <a:path w="18288000" h="381000">
                  <a:moveTo>
                    <a:pt x="4201602" y="330715"/>
                  </a:moveTo>
                  <a:lnTo>
                    <a:pt x="4205597" y="330079"/>
                  </a:lnTo>
                  <a:lnTo>
                    <a:pt x="4206290" y="330079"/>
                  </a:lnTo>
                  <a:lnTo>
                    <a:pt x="4201602" y="330715"/>
                  </a:lnTo>
                  <a:close/>
                </a:path>
                <a:path w="18288000" h="381000">
                  <a:moveTo>
                    <a:pt x="4271345" y="331381"/>
                  </a:moveTo>
                  <a:lnTo>
                    <a:pt x="4224628" y="331381"/>
                  </a:lnTo>
                  <a:lnTo>
                    <a:pt x="4204982" y="330079"/>
                  </a:lnTo>
                  <a:lnTo>
                    <a:pt x="4275509" y="330079"/>
                  </a:lnTo>
                  <a:lnTo>
                    <a:pt x="4271345" y="331381"/>
                  </a:lnTo>
                  <a:close/>
                </a:path>
                <a:path w="18288000" h="381000">
                  <a:moveTo>
                    <a:pt x="15328857" y="331381"/>
                  </a:moveTo>
                  <a:lnTo>
                    <a:pt x="15318894" y="331381"/>
                  </a:lnTo>
                  <a:lnTo>
                    <a:pt x="15323114" y="330079"/>
                  </a:lnTo>
                  <a:lnTo>
                    <a:pt x="15322094" y="330079"/>
                  </a:lnTo>
                  <a:lnTo>
                    <a:pt x="15328857" y="331381"/>
                  </a:lnTo>
                  <a:close/>
                </a:path>
                <a:path w="18288000" h="381000">
                  <a:moveTo>
                    <a:pt x="503399" y="336549"/>
                  </a:moveTo>
                  <a:lnTo>
                    <a:pt x="465870" y="331381"/>
                  </a:lnTo>
                  <a:lnTo>
                    <a:pt x="468177" y="331381"/>
                  </a:lnTo>
                  <a:lnTo>
                    <a:pt x="503399" y="336549"/>
                  </a:lnTo>
                  <a:close/>
                </a:path>
                <a:path w="18288000" h="381000">
                  <a:moveTo>
                    <a:pt x="474137" y="332205"/>
                  </a:moveTo>
                  <a:lnTo>
                    <a:pt x="473791" y="332205"/>
                  </a:lnTo>
                  <a:lnTo>
                    <a:pt x="468177" y="331381"/>
                  </a:lnTo>
                  <a:lnTo>
                    <a:pt x="474595" y="331381"/>
                  </a:lnTo>
                  <a:lnTo>
                    <a:pt x="474137" y="332205"/>
                  </a:lnTo>
                  <a:close/>
                </a:path>
                <a:path w="18288000" h="381000">
                  <a:moveTo>
                    <a:pt x="1982043" y="346709"/>
                  </a:moveTo>
                  <a:lnTo>
                    <a:pt x="1965045" y="346709"/>
                  </a:lnTo>
                  <a:lnTo>
                    <a:pt x="1973001" y="340359"/>
                  </a:lnTo>
                  <a:lnTo>
                    <a:pt x="1913325" y="340359"/>
                  </a:lnTo>
                  <a:lnTo>
                    <a:pt x="1951196" y="331381"/>
                  </a:lnTo>
                  <a:lnTo>
                    <a:pt x="1980239" y="331381"/>
                  </a:lnTo>
                  <a:lnTo>
                    <a:pt x="1985233" y="340359"/>
                  </a:lnTo>
                  <a:lnTo>
                    <a:pt x="1975001" y="342899"/>
                  </a:lnTo>
                  <a:lnTo>
                    <a:pt x="1971996" y="342899"/>
                  </a:lnTo>
                  <a:lnTo>
                    <a:pt x="1982043" y="346709"/>
                  </a:lnTo>
                  <a:close/>
                </a:path>
                <a:path w="18288000" h="381000">
                  <a:moveTo>
                    <a:pt x="2526055" y="334009"/>
                  </a:moveTo>
                  <a:lnTo>
                    <a:pt x="2519360" y="331381"/>
                  </a:lnTo>
                  <a:lnTo>
                    <a:pt x="2529698" y="331381"/>
                  </a:lnTo>
                  <a:lnTo>
                    <a:pt x="2526055" y="334009"/>
                  </a:lnTo>
                  <a:close/>
                </a:path>
                <a:path w="18288000" h="381000">
                  <a:moveTo>
                    <a:pt x="2584662" y="336549"/>
                  </a:moveTo>
                  <a:lnTo>
                    <a:pt x="2566327" y="336549"/>
                  </a:lnTo>
                  <a:lnTo>
                    <a:pt x="2565749" y="332908"/>
                  </a:lnTo>
                  <a:lnTo>
                    <a:pt x="2565638" y="332205"/>
                  </a:lnTo>
                  <a:lnTo>
                    <a:pt x="2565574" y="331802"/>
                  </a:lnTo>
                  <a:lnTo>
                    <a:pt x="2565507" y="331381"/>
                  </a:lnTo>
                  <a:lnTo>
                    <a:pt x="2705863" y="331381"/>
                  </a:lnTo>
                  <a:lnTo>
                    <a:pt x="2700966" y="332205"/>
                  </a:lnTo>
                  <a:lnTo>
                    <a:pt x="2707912" y="332205"/>
                  </a:lnTo>
                  <a:lnTo>
                    <a:pt x="2584662" y="336549"/>
                  </a:lnTo>
                  <a:close/>
                </a:path>
                <a:path w="18288000" h="381000">
                  <a:moveTo>
                    <a:pt x="2870655" y="336821"/>
                  </a:moveTo>
                  <a:lnTo>
                    <a:pt x="2845008" y="336821"/>
                  </a:lnTo>
                  <a:lnTo>
                    <a:pt x="2845849" y="336549"/>
                  </a:lnTo>
                  <a:lnTo>
                    <a:pt x="2675145" y="336549"/>
                  </a:lnTo>
                  <a:lnTo>
                    <a:pt x="2705863" y="331381"/>
                  </a:lnTo>
                  <a:lnTo>
                    <a:pt x="2731285" y="331381"/>
                  </a:lnTo>
                  <a:lnTo>
                    <a:pt x="2707912" y="332205"/>
                  </a:lnTo>
                  <a:lnTo>
                    <a:pt x="2871511" y="332205"/>
                  </a:lnTo>
                  <a:lnTo>
                    <a:pt x="2870769" y="336206"/>
                  </a:lnTo>
                  <a:lnTo>
                    <a:pt x="2870655" y="336821"/>
                  </a:lnTo>
                  <a:close/>
                </a:path>
                <a:path w="18288000" h="381000">
                  <a:moveTo>
                    <a:pt x="2871511" y="332205"/>
                  </a:moveTo>
                  <a:lnTo>
                    <a:pt x="2707912" y="332205"/>
                  </a:lnTo>
                  <a:lnTo>
                    <a:pt x="2731285" y="331381"/>
                  </a:lnTo>
                  <a:lnTo>
                    <a:pt x="2871664" y="331381"/>
                  </a:lnTo>
                  <a:lnTo>
                    <a:pt x="2871586" y="331802"/>
                  </a:lnTo>
                  <a:lnTo>
                    <a:pt x="2871511" y="332205"/>
                  </a:lnTo>
                  <a:close/>
                </a:path>
                <a:path w="18288000" h="381000">
                  <a:moveTo>
                    <a:pt x="3416788" y="336549"/>
                  </a:moveTo>
                  <a:lnTo>
                    <a:pt x="3363869" y="336549"/>
                  </a:lnTo>
                  <a:lnTo>
                    <a:pt x="3397862" y="331381"/>
                  </a:lnTo>
                  <a:lnTo>
                    <a:pt x="3455856" y="331381"/>
                  </a:lnTo>
                  <a:lnTo>
                    <a:pt x="3456509" y="332205"/>
                  </a:lnTo>
                  <a:lnTo>
                    <a:pt x="3459823" y="332205"/>
                  </a:lnTo>
                  <a:lnTo>
                    <a:pt x="3416788" y="336549"/>
                  </a:lnTo>
                  <a:close/>
                </a:path>
                <a:path w="18288000" h="381000">
                  <a:moveTo>
                    <a:pt x="3554903" y="336549"/>
                  </a:moveTo>
                  <a:lnTo>
                    <a:pt x="3459952" y="336549"/>
                  </a:lnTo>
                  <a:lnTo>
                    <a:pt x="3455856" y="331381"/>
                  </a:lnTo>
                  <a:lnTo>
                    <a:pt x="3467983" y="331381"/>
                  </a:lnTo>
                  <a:lnTo>
                    <a:pt x="3459823" y="332205"/>
                  </a:lnTo>
                  <a:lnTo>
                    <a:pt x="3576937" y="332205"/>
                  </a:lnTo>
                  <a:lnTo>
                    <a:pt x="3554903" y="336549"/>
                  </a:lnTo>
                  <a:close/>
                </a:path>
                <a:path w="18288000" h="381000">
                  <a:moveTo>
                    <a:pt x="3576937" y="332205"/>
                  </a:moveTo>
                  <a:lnTo>
                    <a:pt x="3459823" y="332205"/>
                  </a:lnTo>
                  <a:lnTo>
                    <a:pt x="3467983" y="331381"/>
                  </a:lnTo>
                  <a:lnTo>
                    <a:pt x="3581115" y="331381"/>
                  </a:lnTo>
                  <a:lnTo>
                    <a:pt x="3576937" y="332205"/>
                  </a:lnTo>
                  <a:close/>
                </a:path>
                <a:path w="18288000" h="381000">
                  <a:moveTo>
                    <a:pt x="3862385" y="336549"/>
                  </a:moveTo>
                  <a:lnTo>
                    <a:pt x="3822832" y="336549"/>
                  </a:lnTo>
                  <a:lnTo>
                    <a:pt x="3785971" y="331381"/>
                  </a:lnTo>
                  <a:lnTo>
                    <a:pt x="3836582" y="331381"/>
                  </a:lnTo>
                  <a:lnTo>
                    <a:pt x="3862385" y="336549"/>
                  </a:lnTo>
                  <a:close/>
                </a:path>
                <a:path w="18288000" h="381000">
                  <a:moveTo>
                    <a:pt x="3870782" y="340359"/>
                  </a:moveTo>
                  <a:lnTo>
                    <a:pt x="3862459" y="331381"/>
                  </a:lnTo>
                  <a:lnTo>
                    <a:pt x="3878273" y="331381"/>
                  </a:lnTo>
                  <a:lnTo>
                    <a:pt x="3870782" y="340359"/>
                  </a:lnTo>
                  <a:close/>
                </a:path>
                <a:path w="18288000" h="381000">
                  <a:moveTo>
                    <a:pt x="3905055" y="336549"/>
                  </a:moveTo>
                  <a:lnTo>
                    <a:pt x="3886509" y="336549"/>
                  </a:lnTo>
                  <a:lnTo>
                    <a:pt x="3884807" y="331381"/>
                  </a:lnTo>
                  <a:lnTo>
                    <a:pt x="4023662" y="331381"/>
                  </a:lnTo>
                  <a:lnTo>
                    <a:pt x="4020722" y="332205"/>
                  </a:lnTo>
                  <a:lnTo>
                    <a:pt x="4028995" y="332205"/>
                  </a:lnTo>
                  <a:lnTo>
                    <a:pt x="3905055" y="336549"/>
                  </a:lnTo>
                  <a:close/>
                </a:path>
                <a:path w="18288000" h="381000">
                  <a:moveTo>
                    <a:pt x="4190057" y="342899"/>
                  </a:moveTo>
                  <a:lnTo>
                    <a:pt x="4186509" y="342899"/>
                  </a:lnTo>
                  <a:lnTo>
                    <a:pt x="4165087" y="340359"/>
                  </a:lnTo>
                  <a:lnTo>
                    <a:pt x="3991618" y="340359"/>
                  </a:lnTo>
                  <a:lnTo>
                    <a:pt x="4023662" y="331381"/>
                  </a:lnTo>
                  <a:lnTo>
                    <a:pt x="4052498" y="331381"/>
                  </a:lnTo>
                  <a:lnTo>
                    <a:pt x="4028995" y="332205"/>
                  </a:lnTo>
                  <a:lnTo>
                    <a:pt x="4134886" y="332205"/>
                  </a:lnTo>
                  <a:lnTo>
                    <a:pt x="4140332" y="336549"/>
                  </a:lnTo>
                  <a:lnTo>
                    <a:pt x="4192034" y="336549"/>
                  </a:lnTo>
                  <a:lnTo>
                    <a:pt x="4190057" y="342899"/>
                  </a:lnTo>
                  <a:close/>
                </a:path>
                <a:path w="18288000" h="381000">
                  <a:moveTo>
                    <a:pt x="4291853" y="340359"/>
                  </a:moveTo>
                  <a:lnTo>
                    <a:pt x="4226098" y="331381"/>
                  </a:lnTo>
                  <a:lnTo>
                    <a:pt x="4316316" y="331381"/>
                  </a:lnTo>
                  <a:lnTo>
                    <a:pt x="4302800" y="336549"/>
                  </a:lnTo>
                  <a:lnTo>
                    <a:pt x="4302393" y="336549"/>
                  </a:lnTo>
                  <a:lnTo>
                    <a:pt x="4291853" y="340359"/>
                  </a:lnTo>
                  <a:close/>
                </a:path>
                <a:path w="18288000" h="381000">
                  <a:moveTo>
                    <a:pt x="4707881" y="346709"/>
                  </a:moveTo>
                  <a:lnTo>
                    <a:pt x="4692810" y="346709"/>
                  </a:lnTo>
                  <a:lnTo>
                    <a:pt x="4706993" y="340359"/>
                  </a:lnTo>
                  <a:lnTo>
                    <a:pt x="4644598" y="336549"/>
                  </a:lnTo>
                  <a:lnTo>
                    <a:pt x="4657585" y="336549"/>
                  </a:lnTo>
                  <a:lnTo>
                    <a:pt x="4701408" y="331381"/>
                  </a:lnTo>
                  <a:lnTo>
                    <a:pt x="4729705" y="331381"/>
                  </a:lnTo>
                  <a:lnTo>
                    <a:pt x="4705114" y="342899"/>
                  </a:lnTo>
                  <a:lnTo>
                    <a:pt x="4703416" y="342899"/>
                  </a:lnTo>
                  <a:lnTo>
                    <a:pt x="4707881" y="346709"/>
                  </a:lnTo>
                  <a:close/>
                </a:path>
                <a:path w="18288000" h="381000">
                  <a:moveTo>
                    <a:pt x="4972833" y="336549"/>
                  </a:moveTo>
                  <a:lnTo>
                    <a:pt x="4939064" y="336549"/>
                  </a:lnTo>
                  <a:lnTo>
                    <a:pt x="4942340" y="331381"/>
                  </a:lnTo>
                  <a:lnTo>
                    <a:pt x="4946621" y="331381"/>
                  </a:lnTo>
                  <a:lnTo>
                    <a:pt x="4972833" y="336549"/>
                  </a:lnTo>
                  <a:close/>
                </a:path>
                <a:path w="18288000" h="381000">
                  <a:moveTo>
                    <a:pt x="5042070" y="340359"/>
                  </a:moveTo>
                  <a:lnTo>
                    <a:pt x="5030951" y="340359"/>
                  </a:lnTo>
                  <a:lnTo>
                    <a:pt x="5013472" y="331381"/>
                  </a:lnTo>
                  <a:lnTo>
                    <a:pt x="5034580" y="331381"/>
                  </a:lnTo>
                  <a:lnTo>
                    <a:pt x="5042070" y="340359"/>
                  </a:lnTo>
                  <a:close/>
                </a:path>
                <a:path w="18288000" h="381000">
                  <a:moveTo>
                    <a:pt x="5085438" y="340359"/>
                  </a:moveTo>
                  <a:lnTo>
                    <a:pt x="5071352" y="340359"/>
                  </a:lnTo>
                  <a:lnTo>
                    <a:pt x="5122541" y="331381"/>
                  </a:lnTo>
                  <a:lnTo>
                    <a:pt x="5135982" y="331381"/>
                  </a:lnTo>
                  <a:lnTo>
                    <a:pt x="5142126" y="336549"/>
                  </a:lnTo>
                  <a:lnTo>
                    <a:pt x="5109387" y="336549"/>
                  </a:lnTo>
                  <a:lnTo>
                    <a:pt x="5108821" y="336821"/>
                  </a:lnTo>
                  <a:lnTo>
                    <a:pt x="5109714" y="336821"/>
                  </a:lnTo>
                  <a:lnTo>
                    <a:pt x="5085438" y="340359"/>
                  </a:lnTo>
                  <a:close/>
                </a:path>
                <a:path w="18288000" h="381000">
                  <a:moveTo>
                    <a:pt x="6078168" y="336549"/>
                  </a:moveTo>
                  <a:lnTo>
                    <a:pt x="5156369" y="336549"/>
                  </a:lnTo>
                  <a:lnTo>
                    <a:pt x="5193230" y="331381"/>
                  </a:lnTo>
                  <a:lnTo>
                    <a:pt x="6111753" y="331381"/>
                  </a:lnTo>
                  <a:lnTo>
                    <a:pt x="6078168" y="336549"/>
                  </a:lnTo>
                  <a:close/>
                </a:path>
                <a:path w="18288000" h="381000">
                  <a:moveTo>
                    <a:pt x="6122228" y="336549"/>
                  </a:moveTo>
                  <a:lnTo>
                    <a:pt x="6117084" y="336549"/>
                  </a:lnTo>
                  <a:lnTo>
                    <a:pt x="6129781" y="331381"/>
                  </a:lnTo>
                  <a:lnTo>
                    <a:pt x="6148946" y="331381"/>
                  </a:lnTo>
                  <a:lnTo>
                    <a:pt x="6160319" y="332908"/>
                  </a:lnTo>
                  <a:lnTo>
                    <a:pt x="6122228" y="336549"/>
                  </a:lnTo>
                  <a:close/>
                </a:path>
                <a:path w="18288000" h="381000">
                  <a:moveTo>
                    <a:pt x="6160319" y="332908"/>
                  </a:moveTo>
                  <a:lnTo>
                    <a:pt x="6148946" y="331381"/>
                  </a:lnTo>
                  <a:lnTo>
                    <a:pt x="6176291" y="331381"/>
                  </a:lnTo>
                  <a:lnTo>
                    <a:pt x="6160319" y="332908"/>
                  </a:lnTo>
                  <a:close/>
                </a:path>
                <a:path w="18288000" h="381000">
                  <a:moveTo>
                    <a:pt x="6317145" y="340359"/>
                  </a:moveTo>
                  <a:lnTo>
                    <a:pt x="6272614" y="331381"/>
                  </a:lnTo>
                  <a:lnTo>
                    <a:pt x="6314231" y="331381"/>
                  </a:lnTo>
                  <a:lnTo>
                    <a:pt x="6317145" y="340359"/>
                  </a:lnTo>
                  <a:close/>
                </a:path>
                <a:path w="18288000" h="381000">
                  <a:moveTo>
                    <a:pt x="6344961" y="332205"/>
                  </a:moveTo>
                  <a:lnTo>
                    <a:pt x="6340908" y="331381"/>
                  </a:lnTo>
                  <a:lnTo>
                    <a:pt x="6347964" y="331381"/>
                  </a:lnTo>
                  <a:lnTo>
                    <a:pt x="6344961" y="332205"/>
                  </a:lnTo>
                  <a:close/>
                </a:path>
                <a:path w="18288000" h="381000">
                  <a:moveTo>
                    <a:pt x="6612677" y="336549"/>
                  </a:moveTo>
                  <a:lnTo>
                    <a:pt x="6597907" y="336549"/>
                  </a:lnTo>
                  <a:lnTo>
                    <a:pt x="6444322" y="331381"/>
                  </a:lnTo>
                  <a:lnTo>
                    <a:pt x="6577864" y="331381"/>
                  </a:lnTo>
                  <a:lnTo>
                    <a:pt x="6612677" y="336549"/>
                  </a:lnTo>
                  <a:close/>
                </a:path>
                <a:path w="18288000" h="381000">
                  <a:moveTo>
                    <a:pt x="7018907" y="336549"/>
                  </a:moveTo>
                  <a:lnTo>
                    <a:pt x="6989628" y="336549"/>
                  </a:lnTo>
                  <a:lnTo>
                    <a:pt x="6978570" y="331381"/>
                  </a:lnTo>
                  <a:lnTo>
                    <a:pt x="6986153" y="331381"/>
                  </a:lnTo>
                  <a:lnTo>
                    <a:pt x="6991833" y="332205"/>
                  </a:lnTo>
                  <a:lnTo>
                    <a:pt x="6992054" y="332205"/>
                  </a:lnTo>
                  <a:lnTo>
                    <a:pt x="7018907" y="336549"/>
                  </a:lnTo>
                  <a:close/>
                </a:path>
                <a:path w="18288000" h="381000">
                  <a:moveTo>
                    <a:pt x="7021785" y="336549"/>
                  </a:moveTo>
                  <a:lnTo>
                    <a:pt x="6986153" y="331381"/>
                  </a:lnTo>
                  <a:lnTo>
                    <a:pt x="6986962" y="331381"/>
                  </a:lnTo>
                  <a:lnTo>
                    <a:pt x="6992054" y="332205"/>
                  </a:lnTo>
                  <a:lnTo>
                    <a:pt x="7012778" y="332205"/>
                  </a:lnTo>
                  <a:lnTo>
                    <a:pt x="7021785" y="336549"/>
                  </a:lnTo>
                  <a:close/>
                </a:path>
                <a:path w="18288000" h="381000">
                  <a:moveTo>
                    <a:pt x="7260077" y="336549"/>
                  </a:moveTo>
                  <a:lnTo>
                    <a:pt x="7238952" y="336549"/>
                  </a:lnTo>
                  <a:lnTo>
                    <a:pt x="7232808" y="331381"/>
                  </a:lnTo>
                  <a:lnTo>
                    <a:pt x="7250325" y="331381"/>
                  </a:lnTo>
                  <a:lnTo>
                    <a:pt x="7238574" y="332205"/>
                  </a:lnTo>
                  <a:lnTo>
                    <a:pt x="7327555" y="332205"/>
                  </a:lnTo>
                  <a:lnTo>
                    <a:pt x="7260077" y="336549"/>
                  </a:lnTo>
                  <a:close/>
                </a:path>
                <a:path w="18288000" h="381000">
                  <a:moveTo>
                    <a:pt x="7327555" y="332205"/>
                  </a:moveTo>
                  <a:lnTo>
                    <a:pt x="7238574" y="332205"/>
                  </a:lnTo>
                  <a:lnTo>
                    <a:pt x="7250325" y="331381"/>
                  </a:lnTo>
                  <a:lnTo>
                    <a:pt x="7340351" y="331381"/>
                  </a:lnTo>
                  <a:lnTo>
                    <a:pt x="7327555" y="332205"/>
                  </a:lnTo>
                  <a:close/>
                </a:path>
                <a:path w="18288000" h="381000">
                  <a:moveTo>
                    <a:pt x="7395854" y="336549"/>
                  </a:moveTo>
                  <a:lnTo>
                    <a:pt x="7393563" y="336549"/>
                  </a:lnTo>
                  <a:lnTo>
                    <a:pt x="7394060" y="336206"/>
                  </a:lnTo>
                  <a:lnTo>
                    <a:pt x="7420492" y="331381"/>
                  </a:lnTo>
                  <a:lnTo>
                    <a:pt x="7420344" y="331381"/>
                  </a:lnTo>
                  <a:lnTo>
                    <a:pt x="7395854" y="336549"/>
                  </a:lnTo>
                  <a:close/>
                </a:path>
                <a:path w="18288000" h="381000">
                  <a:moveTo>
                    <a:pt x="7441942" y="336549"/>
                  </a:moveTo>
                  <a:lnTo>
                    <a:pt x="7395854" y="336549"/>
                  </a:lnTo>
                  <a:lnTo>
                    <a:pt x="7420344" y="331381"/>
                  </a:lnTo>
                  <a:lnTo>
                    <a:pt x="7419629" y="331381"/>
                  </a:lnTo>
                  <a:lnTo>
                    <a:pt x="7441942" y="336549"/>
                  </a:lnTo>
                  <a:close/>
                </a:path>
                <a:path w="18288000" h="381000">
                  <a:moveTo>
                    <a:pt x="7941204" y="342899"/>
                  </a:moveTo>
                  <a:lnTo>
                    <a:pt x="7936849" y="342899"/>
                  </a:lnTo>
                  <a:lnTo>
                    <a:pt x="7800829" y="331381"/>
                  </a:lnTo>
                  <a:lnTo>
                    <a:pt x="7958641" y="331381"/>
                  </a:lnTo>
                  <a:lnTo>
                    <a:pt x="7962737" y="336549"/>
                  </a:lnTo>
                  <a:lnTo>
                    <a:pt x="7917111" y="336549"/>
                  </a:lnTo>
                  <a:lnTo>
                    <a:pt x="7941204" y="342899"/>
                  </a:lnTo>
                  <a:close/>
                </a:path>
                <a:path w="18288000" h="381000">
                  <a:moveTo>
                    <a:pt x="8048996" y="336549"/>
                  </a:moveTo>
                  <a:lnTo>
                    <a:pt x="7988737" y="336549"/>
                  </a:lnTo>
                  <a:lnTo>
                    <a:pt x="8005938" y="331381"/>
                  </a:lnTo>
                  <a:lnTo>
                    <a:pt x="8023193" y="331381"/>
                  </a:lnTo>
                  <a:lnTo>
                    <a:pt x="8048996" y="336549"/>
                  </a:lnTo>
                  <a:close/>
                </a:path>
                <a:path w="18288000" h="381000">
                  <a:moveTo>
                    <a:pt x="10387579" y="332908"/>
                  </a:moveTo>
                  <a:lnTo>
                    <a:pt x="8461768" y="332908"/>
                  </a:lnTo>
                  <a:lnTo>
                    <a:pt x="8469028" y="331381"/>
                  </a:lnTo>
                  <a:lnTo>
                    <a:pt x="10392369" y="331381"/>
                  </a:lnTo>
                  <a:lnTo>
                    <a:pt x="10392303" y="331802"/>
                  </a:lnTo>
                  <a:lnTo>
                    <a:pt x="10392239" y="332205"/>
                  </a:lnTo>
                  <a:lnTo>
                    <a:pt x="10392946" y="332205"/>
                  </a:lnTo>
                  <a:lnTo>
                    <a:pt x="10387579" y="332908"/>
                  </a:lnTo>
                  <a:close/>
                </a:path>
                <a:path w="18288000" h="381000">
                  <a:moveTo>
                    <a:pt x="10488746" y="336549"/>
                  </a:moveTo>
                  <a:lnTo>
                    <a:pt x="10426888" y="336549"/>
                  </a:lnTo>
                  <a:lnTo>
                    <a:pt x="10434669" y="331381"/>
                  </a:lnTo>
                  <a:lnTo>
                    <a:pt x="10443024" y="331381"/>
                  </a:lnTo>
                  <a:lnTo>
                    <a:pt x="10435712" y="332205"/>
                  </a:lnTo>
                  <a:lnTo>
                    <a:pt x="10478063" y="332205"/>
                  </a:lnTo>
                  <a:lnTo>
                    <a:pt x="10488746" y="336549"/>
                  </a:lnTo>
                  <a:close/>
                </a:path>
                <a:path w="18288000" h="381000">
                  <a:moveTo>
                    <a:pt x="10478063" y="332205"/>
                  </a:moveTo>
                  <a:lnTo>
                    <a:pt x="10435712" y="332205"/>
                  </a:lnTo>
                  <a:lnTo>
                    <a:pt x="10443024" y="331381"/>
                  </a:lnTo>
                  <a:lnTo>
                    <a:pt x="10476037" y="331381"/>
                  </a:lnTo>
                  <a:lnTo>
                    <a:pt x="10478063" y="332205"/>
                  </a:lnTo>
                  <a:close/>
                </a:path>
                <a:path w="18288000" h="381000">
                  <a:moveTo>
                    <a:pt x="11169198" y="336549"/>
                  </a:moveTo>
                  <a:lnTo>
                    <a:pt x="11090755" y="336549"/>
                  </a:lnTo>
                  <a:lnTo>
                    <a:pt x="11074781" y="331381"/>
                  </a:lnTo>
                  <a:lnTo>
                    <a:pt x="11086841" y="331381"/>
                  </a:lnTo>
                  <a:lnTo>
                    <a:pt x="11079661" y="332205"/>
                  </a:lnTo>
                  <a:lnTo>
                    <a:pt x="11152329" y="332205"/>
                  </a:lnTo>
                  <a:lnTo>
                    <a:pt x="11169198" y="336549"/>
                  </a:lnTo>
                  <a:close/>
                </a:path>
                <a:path w="18288000" h="381000">
                  <a:moveTo>
                    <a:pt x="11152329" y="332205"/>
                  </a:moveTo>
                  <a:lnTo>
                    <a:pt x="11079661" y="332205"/>
                  </a:lnTo>
                  <a:lnTo>
                    <a:pt x="11086841" y="331381"/>
                  </a:lnTo>
                  <a:lnTo>
                    <a:pt x="11149130" y="331381"/>
                  </a:lnTo>
                  <a:lnTo>
                    <a:pt x="11152329" y="332205"/>
                  </a:lnTo>
                  <a:close/>
                </a:path>
                <a:path w="18288000" h="381000">
                  <a:moveTo>
                    <a:pt x="11640166" y="350396"/>
                  </a:moveTo>
                  <a:lnTo>
                    <a:pt x="11638471" y="350396"/>
                  </a:lnTo>
                  <a:lnTo>
                    <a:pt x="11630199" y="340359"/>
                  </a:lnTo>
                  <a:lnTo>
                    <a:pt x="11599064" y="340359"/>
                  </a:lnTo>
                  <a:lnTo>
                    <a:pt x="11586994" y="331381"/>
                  </a:lnTo>
                  <a:lnTo>
                    <a:pt x="11670117" y="331381"/>
                  </a:lnTo>
                  <a:lnTo>
                    <a:pt x="11640219" y="336549"/>
                  </a:lnTo>
                  <a:lnTo>
                    <a:pt x="11661092" y="336549"/>
                  </a:lnTo>
                  <a:lnTo>
                    <a:pt x="11632424" y="340359"/>
                  </a:lnTo>
                  <a:lnTo>
                    <a:pt x="11666315" y="342899"/>
                  </a:lnTo>
                  <a:lnTo>
                    <a:pt x="11673981" y="342899"/>
                  </a:lnTo>
                  <a:lnTo>
                    <a:pt x="11640166" y="350396"/>
                  </a:lnTo>
                  <a:close/>
                </a:path>
                <a:path w="18288000" h="381000">
                  <a:moveTo>
                    <a:pt x="11827331" y="342899"/>
                  </a:moveTo>
                  <a:lnTo>
                    <a:pt x="11822238" y="342899"/>
                  </a:lnTo>
                  <a:lnTo>
                    <a:pt x="11782911" y="340359"/>
                  </a:lnTo>
                  <a:lnTo>
                    <a:pt x="11784478" y="336821"/>
                  </a:lnTo>
                  <a:lnTo>
                    <a:pt x="11784598" y="336549"/>
                  </a:lnTo>
                  <a:lnTo>
                    <a:pt x="11763767" y="336549"/>
                  </a:lnTo>
                  <a:lnTo>
                    <a:pt x="11758853" y="331381"/>
                  </a:lnTo>
                  <a:lnTo>
                    <a:pt x="11800803" y="331381"/>
                  </a:lnTo>
                  <a:lnTo>
                    <a:pt x="11845432" y="336821"/>
                  </a:lnTo>
                  <a:lnTo>
                    <a:pt x="11846603" y="336821"/>
                  </a:lnTo>
                  <a:lnTo>
                    <a:pt x="11819977" y="340359"/>
                  </a:lnTo>
                  <a:lnTo>
                    <a:pt x="11827331" y="342899"/>
                  </a:lnTo>
                  <a:close/>
                </a:path>
                <a:path w="18288000" h="381000">
                  <a:moveTo>
                    <a:pt x="12187259" y="332205"/>
                  </a:moveTo>
                  <a:lnTo>
                    <a:pt x="12182277" y="332205"/>
                  </a:lnTo>
                  <a:lnTo>
                    <a:pt x="12171578" y="331381"/>
                  </a:lnTo>
                  <a:lnTo>
                    <a:pt x="12187030" y="331381"/>
                  </a:lnTo>
                  <a:lnTo>
                    <a:pt x="12187147" y="331802"/>
                  </a:lnTo>
                  <a:lnTo>
                    <a:pt x="12187259" y="332205"/>
                  </a:lnTo>
                  <a:close/>
                </a:path>
                <a:path w="18288000" h="381000">
                  <a:moveTo>
                    <a:pt x="14041007" y="336549"/>
                  </a:moveTo>
                  <a:lnTo>
                    <a:pt x="13727115" y="336549"/>
                  </a:lnTo>
                  <a:lnTo>
                    <a:pt x="13665272" y="331381"/>
                  </a:lnTo>
                  <a:lnTo>
                    <a:pt x="13675742" y="331381"/>
                  </a:lnTo>
                  <a:lnTo>
                    <a:pt x="13678339" y="332205"/>
                  </a:lnTo>
                  <a:lnTo>
                    <a:pt x="14046526" y="332205"/>
                  </a:lnTo>
                  <a:lnTo>
                    <a:pt x="14041007" y="336549"/>
                  </a:lnTo>
                  <a:close/>
                </a:path>
                <a:path w="18288000" h="381000">
                  <a:moveTo>
                    <a:pt x="14045327" y="332205"/>
                  </a:moveTo>
                  <a:lnTo>
                    <a:pt x="13678339" y="332205"/>
                  </a:lnTo>
                  <a:lnTo>
                    <a:pt x="13675742" y="331381"/>
                  </a:lnTo>
                  <a:lnTo>
                    <a:pt x="14041148" y="331381"/>
                  </a:lnTo>
                  <a:lnTo>
                    <a:pt x="14045327" y="332205"/>
                  </a:lnTo>
                  <a:close/>
                </a:path>
                <a:path w="18288000" h="381000">
                  <a:moveTo>
                    <a:pt x="14196807" y="336549"/>
                  </a:moveTo>
                  <a:lnTo>
                    <a:pt x="14067361" y="336549"/>
                  </a:lnTo>
                  <a:lnTo>
                    <a:pt x="14041148" y="331381"/>
                  </a:lnTo>
                  <a:lnTo>
                    <a:pt x="14047573" y="331381"/>
                  </a:lnTo>
                  <a:lnTo>
                    <a:pt x="14046526" y="332205"/>
                  </a:lnTo>
                  <a:lnTo>
                    <a:pt x="14177873" y="332205"/>
                  </a:lnTo>
                  <a:lnTo>
                    <a:pt x="14196807" y="336549"/>
                  </a:lnTo>
                  <a:close/>
                </a:path>
                <a:path w="18288000" h="381000">
                  <a:moveTo>
                    <a:pt x="14231356" y="336549"/>
                  </a:moveTo>
                  <a:lnTo>
                    <a:pt x="14223767" y="336549"/>
                  </a:lnTo>
                  <a:lnTo>
                    <a:pt x="14242198" y="331381"/>
                  </a:lnTo>
                  <a:lnTo>
                    <a:pt x="14292659" y="331381"/>
                  </a:lnTo>
                  <a:lnTo>
                    <a:pt x="14293270" y="332205"/>
                  </a:lnTo>
                  <a:lnTo>
                    <a:pt x="14298149" y="332205"/>
                  </a:lnTo>
                  <a:lnTo>
                    <a:pt x="14231356" y="336549"/>
                  </a:lnTo>
                  <a:close/>
                </a:path>
                <a:path w="18288000" h="381000">
                  <a:moveTo>
                    <a:pt x="14448422" y="342899"/>
                  </a:moveTo>
                  <a:lnTo>
                    <a:pt x="14392503" y="342899"/>
                  </a:lnTo>
                  <a:lnTo>
                    <a:pt x="14351579" y="340359"/>
                  </a:lnTo>
                  <a:lnTo>
                    <a:pt x="14299317" y="340359"/>
                  </a:lnTo>
                  <a:lnTo>
                    <a:pt x="14292659" y="331381"/>
                  </a:lnTo>
                  <a:lnTo>
                    <a:pt x="14310815" y="331381"/>
                  </a:lnTo>
                  <a:lnTo>
                    <a:pt x="14298149" y="332205"/>
                  </a:lnTo>
                  <a:lnTo>
                    <a:pt x="15305911" y="332205"/>
                  </a:lnTo>
                  <a:lnTo>
                    <a:pt x="15316595" y="336549"/>
                  </a:lnTo>
                  <a:lnTo>
                    <a:pt x="14538157" y="336549"/>
                  </a:lnTo>
                  <a:lnTo>
                    <a:pt x="14537380" y="336821"/>
                  </a:lnTo>
                  <a:lnTo>
                    <a:pt x="14541860" y="336821"/>
                  </a:lnTo>
                  <a:lnTo>
                    <a:pt x="14449062" y="340359"/>
                  </a:lnTo>
                  <a:lnTo>
                    <a:pt x="14448422" y="342899"/>
                  </a:lnTo>
                  <a:close/>
                </a:path>
                <a:path w="18288000" h="381000">
                  <a:moveTo>
                    <a:pt x="15715383" y="336549"/>
                  </a:moveTo>
                  <a:lnTo>
                    <a:pt x="15359765" y="336549"/>
                  </a:lnTo>
                  <a:lnTo>
                    <a:pt x="15395396" y="331381"/>
                  </a:lnTo>
                  <a:lnTo>
                    <a:pt x="15719479" y="331381"/>
                  </a:lnTo>
                  <a:lnTo>
                    <a:pt x="15715383" y="336549"/>
                  </a:lnTo>
                  <a:close/>
                </a:path>
                <a:path w="18288000" h="381000">
                  <a:moveTo>
                    <a:pt x="16021599" y="336549"/>
                  </a:moveTo>
                  <a:lnTo>
                    <a:pt x="16011617" y="336549"/>
                  </a:lnTo>
                  <a:lnTo>
                    <a:pt x="15935849" y="331381"/>
                  </a:lnTo>
                  <a:lnTo>
                    <a:pt x="16026103" y="331381"/>
                  </a:lnTo>
                  <a:lnTo>
                    <a:pt x="16021599" y="336549"/>
                  </a:lnTo>
                  <a:close/>
                </a:path>
                <a:path w="18288000" h="381000">
                  <a:moveTo>
                    <a:pt x="16077065" y="336549"/>
                  </a:moveTo>
                  <a:lnTo>
                    <a:pt x="16037053" y="336549"/>
                  </a:lnTo>
                  <a:lnTo>
                    <a:pt x="16064495" y="331381"/>
                  </a:lnTo>
                  <a:lnTo>
                    <a:pt x="16065597" y="331381"/>
                  </a:lnTo>
                  <a:lnTo>
                    <a:pt x="16077065" y="336549"/>
                  </a:lnTo>
                  <a:close/>
                </a:path>
                <a:path w="18288000" h="381000">
                  <a:moveTo>
                    <a:pt x="16307429" y="354220"/>
                  </a:moveTo>
                  <a:lnTo>
                    <a:pt x="16304186" y="354220"/>
                  </a:lnTo>
                  <a:lnTo>
                    <a:pt x="16183016" y="340359"/>
                  </a:lnTo>
                  <a:lnTo>
                    <a:pt x="16184052" y="332908"/>
                  </a:lnTo>
                  <a:lnTo>
                    <a:pt x="16184150" y="332205"/>
                  </a:lnTo>
                  <a:lnTo>
                    <a:pt x="16184264" y="331381"/>
                  </a:lnTo>
                  <a:lnTo>
                    <a:pt x="16443558" y="331381"/>
                  </a:lnTo>
                  <a:lnTo>
                    <a:pt x="16465675" y="336549"/>
                  </a:lnTo>
                  <a:lnTo>
                    <a:pt x="16471348" y="336549"/>
                  </a:lnTo>
                  <a:lnTo>
                    <a:pt x="16407266" y="340359"/>
                  </a:lnTo>
                  <a:lnTo>
                    <a:pt x="16358339" y="340359"/>
                  </a:lnTo>
                  <a:lnTo>
                    <a:pt x="16292616" y="346709"/>
                  </a:lnTo>
                  <a:lnTo>
                    <a:pt x="16286503" y="346709"/>
                  </a:lnTo>
                  <a:lnTo>
                    <a:pt x="16307429" y="354220"/>
                  </a:lnTo>
                  <a:close/>
                </a:path>
                <a:path w="18288000" h="381000">
                  <a:moveTo>
                    <a:pt x="16485475" y="340359"/>
                  </a:moveTo>
                  <a:lnTo>
                    <a:pt x="16485475" y="331381"/>
                  </a:lnTo>
                  <a:lnTo>
                    <a:pt x="16714294" y="331381"/>
                  </a:lnTo>
                  <a:lnTo>
                    <a:pt x="16678252" y="336549"/>
                  </a:lnTo>
                  <a:lnTo>
                    <a:pt x="16562716" y="336549"/>
                  </a:lnTo>
                  <a:lnTo>
                    <a:pt x="16562194" y="336821"/>
                  </a:lnTo>
                  <a:lnTo>
                    <a:pt x="16566135" y="336821"/>
                  </a:lnTo>
                  <a:lnTo>
                    <a:pt x="16485475" y="340359"/>
                  </a:lnTo>
                  <a:close/>
                </a:path>
                <a:path w="18288000" h="381000">
                  <a:moveTo>
                    <a:pt x="16925090" y="336549"/>
                  </a:moveTo>
                  <a:lnTo>
                    <a:pt x="16746736" y="336549"/>
                  </a:lnTo>
                  <a:lnTo>
                    <a:pt x="16779092" y="331381"/>
                  </a:lnTo>
                  <a:lnTo>
                    <a:pt x="16780260" y="331381"/>
                  </a:lnTo>
                  <a:lnTo>
                    <a:pt x="16774253" y="332205"/>
                  </a:lnTo>
                  <a:lnTo>
                    <a:pt x="16937718" y="332205"/>
                  </a:lnTo>
                  <a:lnTo>
                    <a:pt x="16925090" y="336549"/>
                  </a:lnTo>
                  <a:close/>
                </a:path>
                <a:path w="18288000" h="381000">
                  <a:moveTo>
                    <a:pt x="16937718" y="332205"/>
                  </a:moveTo>
                  <a:lnTo>
                    <a:pt x="16774253" y="332205"/>
                  </a:lnTo>
                  <a:lnTo>
                    <a:pt x="16780260" y="331381"/>
                  </a:lnTo>
                  <a:lnTo>
                    <a:pt x="16940112" y="331381"/>
                  </a:lnTo>
                  <a:lnTo>
                    <a:pt x="16937718" y="332205"/>
                  </a:lnTo>
                  <a:close/>
                </a:path>
                <a:path w="18288000" h="381000">
                  <a:moveTo>
                    <a:pt x="17115480" y="331802"/>
                  </a:moveTo>
                  <a:lnTo>
                    <a:pt x="17115947" y="331381"/>
                  </a:lnTo>
                  <a:lnTo>
                    <a:pt x="17123273" y="331381"/>
                  </a:lnTo>
                  <a:lnTo>
                    <a:pt x="17115480" y="331802"/>
                  </a:lnTo>
                  <a:close/>
                </a:path>
                <a:path w="18288000" h="381000">
                  <a:moveTo>
                    <a:pt x="17084442" y="342899"/>
                  </a:moveTo>
                  <a:lnTo>
                    <a:pt x="17056412" y="342899"/>
                  </a:lnTo>
                  <a:lnTo>
                    <a:pt x="17105960" y="340359"/>
                  </a:lnTo>
                  <a:lnTo>
                    <a:pt x="17115480" y="331802"/>
                  </a:lnTo>
                  <a:lnTo>
                    <a:pt x="17123273" y="331381"/>
                  </a:lnTo>
                  <a:lnTo>
                    <a:pt x="17285849" y="331381"/>
                  </a:lnTo>
                  <a:lnTo>
                    <a:pt x="17267940" y="340359"/>
                  </a:lnTo>
                  <a:lnTo>
                    <a:pt x="17137837" y="340359"/>
                  </a:lnTo>
                  <a:lnTo>
                    <a:pt x="17084442" y="342899"/>
                  </a:lnTo>
                  <a:close/>
                </a:path>
                <a:path w="18288000" h="381000">
                  <a:moveTo>
                    <a:pt x="17552607" y="340359"/>
                  </a:moveTo>
                  <a:lnTo>
                    <a:pt x="17562180" y="331381"/>
                  </a:lnTo>
                  <a:lnTo>
                    <a:pt x="17606780" y="331381"/>
                  </a:lnTo>
                  <a:lnTo>
                    <a:pt x="17621729" y="336549"/>
                  </a:lnTo>
                  <a:lnTo>
                    <a:pt x="17608620" y="336549"/>
                  </a:lnTo>
                  <a:lnTo>
                    <a:pt x="17609251" y="336821"/>
                  </a:lnTo>
                  <a:lnTo>
                    <a:pt x="17612907" y="336821"/>
                  </a:lnTo>
                  <a:lnTo>
                    <a:pt x="17552607" y="340359"/>
                  </a:lnTo>
                  <a:close/>
                </a:path>
                <a:path w="18288000" h="381000">
                  <a:moveTo>
                    <a:pt x="6366335" y="336549"/>
                  </a:moveTo>
                  <a:lnTo>
                    <a:pt x="6329124" y="336549"/>
                  </a:lnTo>
                  <a:lnTo>
                    <a:pt x="6344961" y="332205"/>
                  </a:lnTo>
                  <a:lnTo>
                    <a:pt x="6366335" y="336549"/>
                  </a:lnTo>
                  <a:close/>
                </a:path>
                <a:path w="18288000" h="381000">
                  <a:moveTo>
                    <a:pt x="7021785" y="336549"/>
                  </a:moveTo>
                  <a:lnTo>
                    <a:pt x="7018907" y="336549"/>
                  </a:lnTo>
                  <a:lnTo>
                    <a:pt x="6992054" y="332205"/>
                  </a:lnTo>
                  <a:lnTo>
                    <a:pt x="6991833" y="332205"/>
                  </a:lnTo>
                  <a:lnTo>
                    <a:pt x="7021785" y="336549"/>
                  </a:lnTo>
                  <a:close/>
                </a:path>
                <a:path w="18288000" h="381000">
                  <a:moveTo>
                    <a:pt x="12324163" y="342899"/>
                  </a:moveTo>
                  <a:lnTo>
                    <a:pt x="12310734" y="340359"/>
                  </a:lnTo>
                  <a:lnTo>
                    <a:pt x="12189527" y="340359"/>
                  </a:lnTo>
                  <a:lnTo>
                    <a:pt x="12187259" y="332205"/>
                  </a:lnTo>
                  <a:lnTo>
                    <a:pt x="12182277" y="332205"/>
                  </a:lnTo>
                  <a:lnTo>
                    <a:pt x="12222206" y="335279"/>
                  </a:lnTo>
                  <a:lnTo>
                    <a:pt x="12224513" y="336549"/>
                  </a:lnTo>
                  <a:lnTo>
                    <a:pt x="12390098" y="336549"/>
                  </a:lnTo>
                  <a:lnTo>
                    <a:pt x="12324163" y="342899"/>
                  </a:lnTo>
                  <a:close/>
                </a:path>
                <a:path w="18288000" h="381000">
                  <a:moveTo>
                    <a:pt x="16746736" y="336549"/>
                  </a:moveTo>
                  <a:lnTo>
                    <a:pt x="16742579" y="336549"/>
                  </a:lnTo>
                  <a:lnTo>
                    <a:pt x="16774253" y="332205"/>
                  </a:lnTo>
                  <a:lnTo>
                    <a:pt x="16773934" y="332205"/>
                  </a:lnTo>
                  <a:lnTo>
                    <a:pt x="16746736" y="336549"/>
                  </a:lnTo>
                  <a:close/>
                </a:path>
                <a:path w="18288000" h="381000">
                  <a:moveTo>
                    <a:pt x="2543818" y="340359"/>
                  </a:moveTo>
                  <a:lnTo>
                    <a:pt x="2516389" y="340359"/>
                  </a:lnTo>
                  <a:lnTo>
                    <a:pt x="2526055" y="334009"/>
                  </a:lnTo>
                  <a:lnTo>
                    <a:pt x="2543818" y="340359"/>
                  </a:lnTo>
                  <a:close/>
                </a:path>
                <a:path w="18288000" h="381000">
                  <a:moveTo>
                    <a:pt x="12243575" y="336549"/>
                  </a:moveTo>
                  <a:lnTo>
                    <a:pt x="12224513" y="336549"/>
                  </a:lnTo>
                  <a:lnTo>
                    <a:pt x="12222206" y="335279"/>
                  </a:lnTo>
                  <a:lnTo>
                    <a:pt x="12243575" y="336549"/>
                  </a:lnTo>
                  <a:close/>
                </a:path>
                <a:path w="18288000" h="381000">
                  <a:moveTo>
                    <a:pt x="7411730" y="346709"/>
                  </a:moveTo>
                  <a:lnTo>
                    <a:pt x="7409751" y="346709"/>
                  </a:lnTo>
                  <a:lnTo>
                    <a:pt x="7408433" y="340659"/>
                  </a:lnTo>
                  <a:lnTo>
                    <a:pt x="7408367" y="340359"/>
                  </a:lnTo>
                  <a:lnTo>
                    <a:pt x="7371301" y="340359"/>
                  </a:lnTo>
                  <a:lnTo>
                    <a:pt x="7394060" y="336206"/>
                  </a:lnTo>
                  <a:lnTo>
                    <a:pt x="7393563" y="336549"/>
                  </a:lnTo>
                  <a:lnTo>
                    <a:pt x="7430853" y="336549"/>
                  </a:lnTo>
                  <a:lnTo>
                    <a:pt x="7438020" y="340359"/>
                  </a:lnTo>
                  <a:lnTo>
                    <a:pt x="7411730" y="346709"/>
                  </a:lnTo>
                  <a:close/>
                </a:path>
                <a:path w="18288000" h="381000">
                  <a:moveTo>
                    <a:pt x="369893" y="340359"/>
                  </a:moveTo>
                  <a:lnTo>
                    <a:pt x="14800" y="340359"/>
                  </a:lnTo>
                  <a:lnTo>
                    <a:pt x="21967" y="336549"/>
                  </a:lnTo>
                  <a:lnTo>
                    <a:pt x="376902" y="336549"/>
                  </a:lnTo>
                  <a:lnTo>
                    <a:pt x="369893" y="340359"/>
                  </a:lnTo>
                  <a:close/>
                </a:path>
                <a:path w="18288000" h="381000">
                  <a:moveTo>
                    <a:pt x="2771403" y="340359"/>
                  </a:moveTo>
                  <a:lnTo>
                    <a:pt x="2765079" y="336549"/>
                  </a:lnTo>
                  <a:lnTo>
                    <a:pt x="2812201" y="336549"/>
                  </a:lnTo>
                  <a:lnTo>
                    <a:pt x="2812185" y="336821"/>
                  </a:lnTo>
                  <a:lnTo>
                    <a:pt x="2814474" y="336821"/>
                  </a:lnTo>
                  <a:lnTo>
                    <a:pt x="2771403" y="340359"/>
                  </a:lnTo>
                  <a:close/>
                </a:path>
                <a:path w="18288000" h="381000">
                  <a:moveTo>
                    <a:pt x="2854187" y="342899"/>
                  </a:moveTo>
                  <a:lnTo>
                    <a:pt x="2811830" y="342899"/>
                  </a:lnTo>
                  <a:lnTo>
                    <a:pt x="2812185" y="336821"/>
                  </a:lnTo>
                  <a:lnTo>
                    <a:pt x="2812201" y="336549"/>
                  </a:lnTo>
                  <a:lnTo>
                    <a:pt x="2817778" y="336549"/>
                  </a:lnTo>
                  <a:lnTo>
                    <a:pt x="2814474" y="336821"/>
                  </a:lnTo>
                  <a:lnTo>
                    <a:pt x="2845008" y="336821"/>
                  </a:lnTo>
                  <a:lnTo>
                    <a:pt x="2834045" y="340359"/>
                  </a:lnTo>
                  <a:lnTo>
                    <a:pt x="2854187" y="342899"/>
                  </a:lnTo>
                  <a:close/>
                </a:path>
                <a:path w="18288000" h="381000">
                  <a:moveTo>
                    <a:pt x="2842982" y="336821"/>
                  </a:moveTo>
                  <a:lnTo>
                    <a:pt x="2814474" y="336821"/>
                  </a:lnTo>
                  <a:lnTo>
                    <a:pt x="2817778" y="336549"/>
                  </a:lnTo>
                  <a:lnTo>
                    <a:pt x="2840909" y="336549"/>
                  </a:lnTo>
                  <a:lnTo>
                    <a:pt x="2842982" y="336821"/>
                  </a:lnTo>
                  <a:close/>
                </a:path>
                <a:path w="18288000" h="381000">
                  <a:moveTo>
                    <a:pt x="2869999" y="340359"/>
                  </a:moveTo>
                  <a:lnTo>
                    <a:pt x="2840909" y="336549"/>
                  </a:lnTo>
                  <a:lnTo>
                    <a:pt x="2845849" y="336549"/>
                  </a:lnTo>
                  <a:lnTo>
                    <a:pt x="2845008" y="336821"/>
                  </a:lnTo>
                  <a:lnTo>
                    <a:pt x="2870655" y="336821"/>
                  </a:lnTo>
                  <a:lnTo>
                    <a:pt x="2869999" y="340359"/>
                  </a:lnTo>
                  <a:close/>
                </a:path>
                <a:path w="18288000" h="381000">
                  <a:moveTo>
                    <a:pt x="3056441" y="340359"/>
                  </a:moveTo>
                  <a:lnTo>
                    <a:pt x="3051804" y="336549"/>
                  </a:lnTo>
                  <a:lnTo>
                    <a:pt x="3099970" y="336549"/>
                  </a:lnTo>
                  <a:lnTo>
                    <a:pt x="3099219" y="336821"/>
                  </a:lnTo>
                  <a:lnTo>
                    <a:pt x="3101078" y="336821"/>
                  </a:lnTo>
                  <a:lnTo>
                    <a:pt x="3056441" y="340359"/>
                  </a:lnTo>
                  <a:close/>
                </a:path>
                <a:path w="18288000" h="381000">
                  <a:moveTo>
                    <a:pt x="3161709" y="340359"/>
                  </a:moveTo>
                  <a:lnTo>
                    <a:pt x="3089430" y="340359"/>
                  </a:lnTo>
                  <a:lnTo>
                    <a:pt x="3099970" y="336549"/>
                  </a:lnTo>
                  <a:lnTo>
                    <a:pt x="3104503" y="336549"/>
                  </a:lnTo>
                  <a:lnTo>
                    <a:pt x="3101078" y="336821"/>
                  </a:lnTo>
                  <a:lnTo>
                    <a:pt x="3154310" y="336821"/>
                  </a:lnTo>
                  <a:lnTo>
                    <a:pt x="3161709" y="340359"/>
                  </a:lnTo>
                  <a:close/>
                </a:path>
                <a:path w="18288000" h="381000">
                  <a:moveTo>
                    <a:pt x="3412566" y="350396"/>
                  </a:moveTo>
                  <a:lnTo>
                    <a:pt x="3410797" y="350396"/>
                  </a:lnTo>
                  <a:lnTo>
                    <a:pt x="3395654" y="347173"/>
                  </a:lnTo>
                  <a:lnTo>
                    <a:pt x="3396288" y="346709"/>
                  </a:lnTo>
                  <a:lnTo>
                    <a:pt x="3334509" y="346709"/>
                  </a:lnTo>
                  <a:lnTo>
                    <a:pt x="3311127" y="336549"/>
                  </a:lnTo>
                  <a:lnTo>
                    <a:pt x="3345735" y="336549"/>
                  </a:lnTo>
                  <a:lnTo>
                    <a:pt x="3343140" y="342899"/>
                  </a:lnTo>
                  <a:lnTo>
                    <a:pt x="3419405" y="342899"/>
                  </a:lnTo>
                  <a:lnTo>
                    <a:pt x="3412566" y="350396"/>
                  </a:lnTo>
                  <a:close/>
                </a:path>
                <a:path w="18288000" h="381000">
                  <a:moveTo>
                    <a:pt x="3405175" y="342899"/>
                  </a:moveTo>
                  <a:lnTo>
                    <a:pt x="3370688" y="342899"/>
                  </a:lnTo>
                  <a:lnTo>
                    <a:pt x="3358827" y="336549"/>
                  </a:lnTo>
                  <a:lnTo>
                    <a:pt x="3410676" y="336549"/>
                  </a:lnTo>
                  <a:lnTo>
                    <a:pt x="3408568" y="340359"/>
                  </a:lnTo>
                  <a:lnTo>
                    <a:pt x="3372243" y="340359"/>
                  </a:lnTo>
                  <a:lnTo>
                    <a:pt x="3405175" y="342899"/>
                  </a:lnTo>
                  <a:close/>
                </a:path>
                <a:path w="18288000" h="381000">
                  <a:moveTo>
                    <a:pt x="3497156" y="340359"/>
                  </a:moveTo>
                  <a:lnTo>
                    <a:pt x="3491676" y="336549"/>
                  </a:lnTo>
                  <a:lnTo>
                    <a:pt x="3527672" y="336549"/>
                  </a:lnTo>
                  <a:lnTo>
                    <a:pt x="3528750" y="336821"/>
                  </a:lnTo>
                  <a:lnTo>
                    <a:pt x="3531221" y="336821"/>
                  </a:lnTo>
                  <a:lnTo>
                    <a:pt x="3497156" y="340359"/>
                  </a:lnTo>
                  <a:close/>
                </a:path>
                <a:path w="18288000" h="381000">
                  <a:moveTo>
                    <a:pt x="3555373" y="342899"/>
                  </a:moveTo>
                  <a:lnTo>
                    <a:pt x="3552877" y="342899"/>
                  </a:lnTo>
                  <a:lnTo>
                    <a:pt x="3527672" y="336549"/>
                  </a:lnTo>
                  <a:lnTo>
                    <a:pt x="3533835" y="336549"/>
                  </a:lnTo>
                  <a:lnTo>
                    <a:pt x="3531221" y="336821"/>
                  </a:lnTo>
                  <a:lnTo>
                    <a:pt x="3551554" y="336821"/>
                  </a:lnTo>
                  <a:lnTo>
                    <a:pt x="3560169" y="340359"/>
                  </a:lnTo>
                  <a:lnTo>
                    <a:pt x="3555373" y="342899"/>
                  </a:lnTo>
                  <a:close/>
                </a:path>
                <a:path w="18288000" h="381000">
                  <a:moveTo>
                    <a:pt x="3549491" y="336821"/>
                  </a:moveTo>
                  <a:lnTo>
                    <a:pt x="3531221" y="336821"/>
                  </a:lnTo>
                  <a:lnTo>
                    <a:pt x="3533835" y="336549"/>
                  </a:lnTo>
                  <a:lnTo>
                    <a:pt x="3546398" y="336549"/>
                  </a:lnTo>
                  <a:lnTo>
                    <a:pt x="3549491" y="336821"/>
                  </a:lnTo>
                  <a:close/>
                </a:path>
                <a:path w="18288000" h="381000">
                  <a:moveTo>
                    <a:pt x="3589821" y="340359"/>
                  </a:moveTo>
                  <a:lnTo>
                    <a:pt x="3546398" y="336549"/>
                  </a:lnTo>
                  <a:lnTo>
                    <a:pt x="3546819" y="336549"/>
                  </a:lnTo>
                  <a:lnTo>
                    <a:pt x="3589821" y="340359"/>
                  </a:lnTo>
                  <a:close/>
                </a:path>
                <a:path w="18288000" h="381000">
                  <a:moveTo>
                    <a:pt x="3551554" y="336821"/>
                  </a:moveTo>
                  <a:lnTo>
                    <a:pt x="3549883" y="336821"/>
                  </a:lnTo>
                  <a:lnTo>
                    <a:pt x="3546819" y="336549"/>
                  </a:lnTo>
                  <a:lnTo>
                    <a:pt x="3550894" y="336549"/>
                  </a:lnTo>
                  <a:lnTo>
                    <a:pt x="3551554" y="336821"/>
                  </a:lnTo>
                  <a:close/>
                </a:path>
                <a:path w="18288000" h="381000">
                  <a:moveTo>
                    <a:pt x="3863369" y="340359"/>
                  </a:moveTo>
                  <a:lnTo>
                    <a:pt x="3836311" y="340359"/>
                  </a:lnTo>
                  <a:lnTo>
                    <a:pt x="3846429" y="336549"/>
                  </a:lnTo>
                  <a:lnTo>
                    <a:pt x="3854516" y="336549"/>
                  </a:lnTo>
                  <a:lnTo>
                    <a:pt x="3863369" y="340359"/>
                  </a:lnTo>
                  <a:close/>
                </a:path>
                <a:path w="18288000" h="381000">
                  <a:moveTo>
                    <a:pt x="5003041" y="336821"/>
                  </a:moveTo>
                  <a:lnTo>
                    <a:pt x="5001976" y="336821"/>
                  </a:lnTo>
                  <a:lnTo>
                    <a:pt x="4999753" y="336549"/>
                  </a:lnTo>
                  <a:lnTo>
                    <a:pt x="5002351" y="336549"/>
                  </a:lnTo>
                  <a:lnTo>
                    <a:pt x="5003041" y="336821"/>
                  </a:lnTo>
                  <a:close/>
                </a:path>
                <a:path w="18288000" h="381000">
                  <a:moveTo>
                    <a:pt x="5167277" y="346709"/>
                  </a:moveTo>
                  <a:lnTo>
                    <a:pt x="5088232" y="346709"/>
                  </a:lnTo>
                  <a:lnTo>
                    <a:pt x="5109387" y="336549"/>
                  </a:lnTo>
                  <a:lnTo>
                    <a:pt x="5111577" y="336549"/>
                  </a:lnTo>
                  <a:lnTo>
                    <a:pt x="5109714" y="336821"/>
                  </a:lnTo>
                  <a:lnTo>
                    <a:pt x="5142576" y="336821"/>
                  </a:lnTo>
                  <a:lnTo>
                    <a:pt x="5148450" y="340359"/>
                  </a:lnTo>
                  <a:lnTo>
                    <a:pt x="5134736" y="340359"/>
                  </a:lnTo>
                  <a:lnTo>
                    <a:pt x="5121307" y="342899"/>
                  </a:lnTo>
                  <a:lnTo>
                    <a:pt x="5152765" y="342899"/>
                  </a:lnTo>
                  <a:lnTo>
                    <a:pt x="5167277" y="346709"/>
                  </a:lnTo>
                  <a:close/>
                </a:path>
                <a:path w="18288000" h="381000">
                  <a:moveTo>
                    <a:pt x="5142576" y="336821"/>
                  </a:moveTo>
                  <a:lnTo>
                    <a:pt x="5109714" y="336821"/>
                  </a:lnTo>
                  <a:lnTo>
                    <a:pt x="5111577" y="336549"/>
                  </a:lnTo>
                  <a:lnTo>
                    <a:pt x="5142126" y="336549"/>
                  </a:lnTo>
                  <a:lnTo>
                    <a:pt x="5142576" y="336821"/>
                  </a:lnTo>
                  <a:close/>
                </a:path>
                <a:path w="18288000" h="381000">
                  <a:moveTo>
                    <a:pt x="5176810" y="342899"/>
                  </a:moveTo>
                  <a:lnTo>
                    <a:pt x="5174568" y="342899"/>
                  </a:lnTo>
                  <a:lnTo>
                    <a:pt x="5150105" y="336549"/>
                  </a:lnTo>
                  <a:lnTo>
                    <a:pt x="5428384" y="336549"/>
                  </a:lnTo>
                  <a:lnTo>
                    <a:pt x="5427639" y="336821"/>
                  </a:lnTo>
                  <a:lnTo>
                    <a:pt x="5427835" y="336821"/>
                  </a:lnTo>
                  <a:lnTo>
                    <a:pt x="5415697" y="340359"/>
                  </a:lnTo>
                  <a:lnTo>
                    <a:pt x="5180327" y="340359"/>
                  </a:lnTo>
                  <a:lnTo>
                    <a:pt x="5176810" y="342899"/>
                  </a:lnTo>
                  <a:close/>
                </a:path>
                <a:path w="18288000" h="381000">
                  <a:moveTo>
                    <a:pt x="5582261" y="350396"/>
                  </a:moveTo>
                  <a:lnTo>
                    <a:pt x="5551786" y="350396"/>
                  </a:lnTo>
                  <a:lnTo>
                    <a:pt x="5512442" y="343402"/>
                  </a:lnTo>
                  <a:lnTo>
                    <a:pt x="5512491" y="342899"/>
                  </a:lnTo>
                  <a:lnTo>
                    <a:pt x="5410963" y="342899"/>
                  </a:lnTo>
                  <a:lnTo>
                    <a:pt x="5428384" y="336549"/>
                  </a:lnTo>
                  <a:lnTo>
                    <a:pt x="5428766" y="336549"/>
                  </a:lnTo>
                  <a:lnTo>
                    <a:pt x="5427835" y="336821"/>
                  </a:lnTo>
                  <a:lnTo>
                    <a:pt x="5540360" y="336821"/>
                  </a:lnTo>
                  <a:lnTo>
                    <a:pt x="5551979" y="340359"/>
                  </a:lnTo>
                  <a:lnTo>
                    <a:pt x="5514293" y="340359"/>
                  </a:lnTo>
                  <a:lnTo>
                    <a:pt x="5582261" y="350396"/>
                  </a:lnTo>
                  <a:close/>
                </a:path>
                <a:path w="18288000" h="381000">
                  <a:moveTo>
                    <a:pt x="5539184" y="336821"/>
                  </a:moveTo>
                  <a:lnTo>
                    <a:pt x="5427835" y="336821"/>
                  </a:lnTo>
                  <a:lnTo>
                    <a:pt x="5428766" y="336549"/>
                  </a:lnTo>
                  <a:lnTo>
                    <a:pt x="5536600" y="336549"/>
                  </a:lnTo>
                  <a:lnTo>
                    <a:pt x="5539184" y="336821"/>
                  </a:lnTo>
                  <a:close/>
                </a:path>
                <a:path w="18288000" h="381000">
                  <a:moveTo>
                    <a:pt x="5927063" y="346709"/>
                  </a:moveTo>
                  <a:lnTo>
                    <a:pt x="5588914" y="346709"/>
                  </a:lnTo>
                  <a:lnTo>
                    <a:pt x="5564728" y="342899"/>
                  </a:lnTo>
                  <a:lnTo>
                    <a:pt x="5568701" y="342899"/>
                  </a:lnTo>
                  <a:lnTo>
                    <a:pt x="5572857" y="340359"/>
                  </a:lnTo>
                  <a:lnTo>
                    <a:pt x="5536600" y="336549"/>
                  </a:lnTo>
                  <a:lnTo>
                    <a:pt x="5539469" y="336549"/>
                  </a:lnTo>
                  <a:lnTo>
                    <a:pt x="5540360" y="336821"/>
                  </a:lnTo>
                  <a:lnTo>
                    <a:pt x="5962547" y="336821"/>
                  </a:lnTo>
                  <a:lnTo>
                    <a:pt x="5960198" y="340359"/>
                  </a:lnTo>
                  <a:lnTo>
                    <a:pt x="5945742" y="340359"/>
                  </a:lnTo>
                  <a:lnTo>
                    <a:pt x="5927063" y="346709"/>
                  </a:lnTo>
                  <a:close/>
                </a:path>
                <a:path w="18288000" h="381000">
                  <a:moveTo>
                    <a:pt x="5961469" y="336821"/>
                  </a:moveTo>
                  <a:lnTo>
                    <a:pt x="5540360" y="336821"/>
                  </a:lnTo>
                  <a:lnTo>
                    <a:pt x="5539469" y="336549"/>
                  </a:lnTo>
                  <a:lnTo>
                    <a:pt x="5959901" y="336549"/>
                  </a:lnTo>
                  <a:lnTo>
                    <a:pt x="5961469" y="336821"/>
                  </a:lnTo>
                  <a:close/>
                </a:path>
                <a:path w="18288000" h="381000">
                  <a:moveTo>
                    <a:pt x="5999041" y="342899"/>
                  </a:moveTo>
                  <a:lnTo>
                    <a:pt x="5996596" y="342899"/>
                  </a:lnTo>
                  <a:lnTo>
                    <a:pt x="5959901" y="336549"/>
                  </a:lnTo>
                  <a:lnTo>
                    <a:pt x="5962727" y="336549"/>
                  </a:lnTo>
                  <a:lnTo>
                    <a:pt x="5962547" y="336821"/>
                  </a:lnTo>
                  <a:lnTo>
                    <a:pt x="5997977" y="336821"/>
                  </a:lnTo>
                  <a:lnTo>
                    <a:pt x="5999041" y="342899"/>
                  </a:lnTo>
                  <a:close/>
                </a:path>
                <a:path w="18288000" h="381000">
                  <a:moveTo>
                    <a:pt x="5996968" y="336821"/>
                  </a:moveTo>
                  <a:lnTo>
                    <a:pt x="5962547" y="336821"/>
                  </a:lnTo>
                  <a:lnTo>
                    <a:pt x="5962727" y="336549"/>
                  </a:lnTo>
                  <a:lnTo>
                    <a:pt x="5995510" y="336549"/>
                  </a:lnTo>
                  <a:lnTo>
                    <a:pt x="5996968" y="336821"/>
                  </a:lnTo>
                  <a:close/>
                </a:path>
                <a:path w="18288000" h="381000">
                  <a:moveTo>
                    <a:pt x="6051074" y="346709"/>
                  </a:moveTo>
                  <a:lnTo>
                    <a:pt x="6050068" y="346709"/>
                  </a:lnTo>
                  <a:lnTo>
                    <a:pt x="5995510" y="336549"/>
                  </a:lnTo>
                  <a:lnTo>
                    <a:pt x="5997929" y="336549"/>
                  </a:lnTo>
                  <a:lnTo>
                    <a:pt x="5997977" y="336821"/>
                  </a:lnTo>
                  <a:lnTo>
                    <a:pt x="6020009" y="336821"/>
                  </a:lnTo>
                  <a:lnTo>
                    <a:pt x="6051074" y="346709"/>
                  </a:lnTo>
                  <a:close/>
                </a:path>
                <a:path w="18288000" h="381000">
                  <a:moveTo>
                    <a:pt x="6019275" y="336821"/>
                  </a:moveTo>
                  <a:lnTo>
                    <a:pt x="5997977" y="336821"/>
                  </a:lnTo>
                  <a:lnTo>
                    <a:pt x="5997929" y="336549"/>
                  </a:lnTo>
                  <a:lnTo>
                    <a:pt x="6017391" y="336549"/>
                  </a:lnTo>
                  <a:lnTo>
                    <a:pt x="6019275" y="336821"/>
                  </a:lnTo>
                  <a:close/>
                </a:path>
                <a:path w="18288000" h="381000">
                  <a:moveTo>
                    <a:pt x="6092626" y="346709"/>
                  </a:moveTo>
                  <a:lnTo>
                    <a:pt x="6087908" y="346709"/>
                  </a:lnTo>
                  <a:lnTo>
                    <a:pt x="6017391" y="336549"/>
                  </a:lnTo>
                  <a:lnTo>
                    <a:pt x="6019156" y="336549"/>
                  </a:lnTo>
                  <a:lnTo>
                    <a:pt x="6020009" y="336821"/>
                  </a:lnTo>
                  <a:lnTo>
                    <a:pt x="6073073" y="336821"/>
                  </a:lnTo>
                  <a:lnTo>
                    <a:pt x="6090301" y="340359"/>
                  </a:lnTo>
                  <a:lnTo>
                    <a:pt x="6089662" y="342899"/>
                  </a:lnTo>
                  <a:lnTo>
                    <a:pt x="6104534" y="342899"/>
                  </a:lnTo>
                  <a:lnTo>
                    <a:pt x="6092626" y="346709"/>
                  </a:lnTo>
                  <a:close/>
                </a:path>
                <a:path w="18288000" h="381000">
                  <a:moveTo>
                    <a:pt x="6073073" y="336821"/>
                  </a:moveTo>
                  <a:lnTo>
                    <a:pt x="6020009" y="336821"/>
                  </a:lnTo>
                  <a:lnTo>
                    <a:pt x="6019156" y="336549"/>
                  </a:lnTo>
                  <a:lnTo>
                    <a:pt x="6071751" y="336549"/>
                  </a:lnTo>
                  <a:lnTo>
                    <a:pt x="6073073" y="336821"/>
                  </a:lnTo>
                  <a:close/>
                </a:path>
                <a:path w="18288000" h="381000">
                  <a:moveTo>
                    <a:pt x="7021612" y="346709"/>
                  </a:moveTo>
                  <a:lnTo>
                    <a:pt x="7004737" y="346709"/>
                  </a:lnTo>
                  <a:lnTo>
                    <a:pt x="6979806" y="342899"/>
                  </a:lnTo>
                  <a:lnTo>
                    <a:pt x="6954758" y="342899"/>
                  </a:lnTo>
                  <a:lnTo>
                    <a:pt x="6993677" y="336549"/>
                  </a:lnTo>
                  <a:lnTo>
                    <a:pt x="7026437" y="336549"/>
                  </a:lnTo>
                  <a:lnTo>
                    <a:pt x="7021612" y="346709"/>
                  </a:lnTo>
                  <a:close/>
                </a:path>
                <a:path w="18288000" h="381000">
                  <a:moveTo>
                    <a:pt x="7274558" y="340359"/>
                  </a:moveTo>
                  <a:lnTo>
                    <a:pt x="7237121" y="340359"/>
                  </a:lnTo>
                  <a:lnTo>
                    <a:pt x="7240072" y="336549"/>
                  </a:lnTo>
                  <a:lnTo>
                    <a:pt x="7246733" y="336549"/>
                  </a:lnTo>
                  <a:lnTo>
                    <a:pt x="7274558" y="340359"/>
                  </a:lnTo>
                  <a:close/>
                </a:path>
                <a:path w="18288000" h="381000">
                  <a:moveTo>
                    <a:pt x="7371301" y="340359"/>
                  </a:moveTo>
                  <a:lnTo>
                    <a:pt x="7330528" y="340359"/>
                  </a:lnTo>
                  <a:lnTo>
                    <a:pt x="7311557" y="336549"/>
                  </a:lnTo>
                  <a:lnTo>
                    <a:pt x="7328720" y="336549"/>
                  </a:lnTo>
                  <a:lnTo>
                    <a:pt x="7371301" y="340359"/>
                  </a:lnTo>
                  <a:close/>
                </a:path>
                <a:path w="18288000" h="381000">
                  <a:moveTo>
                    <a:pt x="7450993" y="340359"/>
                  </a:moveTo>
                  <a:lnTo>
                    <a:pt x="7458582" y="336549"/>
                  </a:lnTo>
                  <a:lnTo>
                    <a:pt x="7542445" y="336549"/>
                  </a:lnTo>
                  <a:lnTo>
                    <a:pt x="7542505" y="336821"/>
                  </a:lnTo>
                  <a:lnTo>
                    <a:pt x="7547707" y="336821"/>
                  </a:lnTo>
                  <a:lnTo>
                    <a:pt x="7450993" y="340359"/>
                  </a:lnTo>
                  <a:close/>
                </a:path>
                <a:path w="18288000" h="381000">
                  <a:moveTo>
                    <a:pt x="7556652" y="342899"/>
                  </a:moveTo>
                  <a:lnTo>
                    <a:pt x="7555118" y="342899"/>
                  </a:lnTo>
                  <a:lnTo>
                    <a:pt x="7543288" y="340359"/>
                  </a:lnTo>
                  <a:lnTo>
                    <a:pt x="7542505" y="336821"/>
                  </a:lnTo>
                  <a:lnTo>
                    <a:pt x="7542445" y="336549"/>
                  </a:lnTo>
                  <a:lnTo>
                    <a:pt x="7555126" y="336549"/>
                  </a:lnTo>
                  <a:lnTo>
                    <a:pt x="7547707" y="336821"/>
                  </a:lnTo>
                  <a:lnTo>
                    <a:pt x="7551773" y="336821"/>
                  </a:lnTo>
                  <a:lnTo>
                    <a:pt x="7556652" y="342899"/>
                  </a:lnTo>
                  <a:close/>
                </a:path>
                <a:path w="18288000" h="381000">
                  <a:moveTo>
                    <a:pt x="7551773" y="336821"/>
                  </a:moveTo>
                  <a:lnTo>
                    <a:pt x="7547707" y="336821"/>
                  </a:lnTo>
                  <a:lnTo>
                    <a:pt x="7555126" y="336549"/>
                  </a:lnTo>
                  <a:lnTo>
                    <a:pt x="7551556" y="336549"/>
                  </a:lnTo>
                  <a:lnTo>
                    <a:pt x="7551773" y="336821"/>
                  </a:lnTo>
                  <a:close/>
                </a:path>
                <a:path w="18288000" h="381000">
                  <a:moveTo>
                    <a:pt x="7966582" y="340359"/>
                  </a:moveTo>
                  <a:lnTo>
                    <a:pt x="7999466" y="336549"/>
                  </a:lnTo>
                  <a:lnTo>
                    <a:pt x="8007019" y="336549"/>
                  </a:lnTo>
                  <a:lnTo>
                    <a:pt x="8008310" y="336821"/>
                  </a:lnTo>
                  <a:lnTo>
                    <a:pt x="8011611" y="336821"/>
                  </a:lnTo>
                  <a:lnTo>
                    <a:pt x="7966582" y="340359"/>
                  </a:lnTo>
                  <a:close/>
                </a:path>
                <a:path w="18288000" h="381000">
                  <a:moveTo>
                    <a:pt x="8066759" y="346709"/>
                  </a:moveTo>
                  <a:lnTo>
                    <a:pt x="7997128" y="346709"/>
                  </a:lnTo>
                  <a:lnTo>
                    <a:pt x="8025147" y="340359"/>
                  </a:lnTo>
                  <a:lnTo>
                    <a:pt x="8007019" y="336549"/>
                  </a:lnTo>
                  <a:lnTo>
                    <a:pt x="8015066" y="336549"/>
                  </a:lnTo>
                  <a:lnTo>
                    <a:pt x="8011611" y="336821"/>
                  </a:lnTo>
                  <a:lnTo>
                    <a:pt x="8020959" y="336821"/>
                  </a:lnTo>
                  <a:lnTo>
                    <a:pt x="8057765" y="340359"/>
                  </a:lnTo>
                  <a:lnTo>
                    <a:pt x="8066759" y="346709"/>
                  </a:lnTo>
                  <a:close/>
                </a:path>
                <a:path w="18288000" h="381000">
                  <a:moveTo>
                    <a:pt x="8020959" y="336821"/>
                  </a:moveTo>
                  <a:lnTo>
                    <a:pt x="8011611" y="336821"/>
                  </a:lnTo>
                  <a:lnTo>
                    <a:pt x="8015066" y="336549"/>
                  </a:lnTo>
                  <a:lnTo>
                    <a:pt x="8018135" y="336549"/>
                  </a:lnTo>
                  <a:lnTo>
                    <a:pt x="8020959" y="336821"/>
                  </a:lnTo>
                  <a:close/>
                </a:path>
                <a:path w="18288000" h="381000">
                  <a:moveTo>
                    <a:pt x="8388918" y="342899"/>
                  </a:moveTo>
                  <a:lnTo>
                    <a:pt x="8383926" y="342899"/>
                  </a:lnTo>
                  <a:lnTo>
                    <a:pt x="8410613" y="336549"/>
                  </a:lnTo>
                  <a:lnTo>
                    <a:pt x="8440328" y="336549"/>
                  </a:lnTo>
                  <a:lnTo>
                    <a:pt x="8449182" y="340359"/>
                  </a:lnTo>
                  <a:lnTo>
                    <a:pt x="8431761" y="340359"/>
                  </a:lnTo>
                  <a:lnTo>
                    <a:pt x="8388918" y="342899"/>
                  </a:lnTo>
                  <a:close/>
                </a:path>
                <a:path w="18288000" h="381000">
                  <a:moveTo>
                    <a:pt x="8651380" y="336821"/>
                  </a:moveTo>
                  <a:lnTo>
                    <a:pt x="8652949" y="336549"/>
                  </a:lnTo>
                  <a:lnTo>
                    <a:pt x="8653204" y="336549"/>
                  </a:lnTo>
                  <a:lnTo>
                    <a:pt x="8651380" y="336821"/>
                  </a:lnTo>
                  <a:close/>
                </a:path>
                <a:path w="18288000" h="381000">
                  <a:moveTo>
                    <a:pt x="8613843" y="342899"/>
                  </a:moveTo>
                  <a:lnTo>
                    <a:pt x="8651380" y="336821"/>
                  </a:lnTo>
                  <a:lnTo>
                    <a:pt x="8653204" y="336549"/>
                  </a:lnTo>
                  <a:lnTo>
                    <a:pt x="8613843" y="342899"/>
                  </a:lnTo>
                  <a:close/>
                </a:path>
                <a:path w="18288000" h="381000">
                  <a:moveTo>
                    <a:pt x="8797924" y="346709"/>
                  </a:moveTo>
                  <a:lnTo>
                    <a:pt x="8590227" y="346709"/>
                  </a:lnTo>
                  <a:lnTo>
                    <a:pt x="8653204" y="336549"/>
                  </a:lnTo>
                  <a:lnTo>
                    <a:pt x="10234763" y="336549"/>
                  </a:lnTo>
                  <a:lnTo>
                    <a:pt x="10235159" y="336821"/>
                  </a:lnTo>
                  <a:lnTo>
                    <a:pt x="10236726" y="336821"/>
                  </a:lnTo>
                  <a:lnTo>
                    <a:pt x="10211862" y="340359"/>
                  </a:lnTo>
                  <a:lnTo>
                    <a:pt x="9448110" y="340359"/>
                  </a:lnTo>
                  <a:lnTo>
                    <a:pt x="9459576" y="342899"/>
                  </a:lnTo>
                  <a:lnTo>
                    <a:pt x="8797552" y="342899"/>
                  </a:lnTo>
                  <a:lnTo>
                    <a:pt x="8797800" y="345439"/>
                  </a:lnTo>
                  <a:lnTo>
                    <a:pt x="8797924" y="346709"/>
                  </a:lnTo>
                  <a:close/>
                </a:path>
                <a:path w="18288000" h="381000">
                  <a:moveTo>
                    <a:pt x="10361309" y="342899"/>
                  </a:moveTo>
                  <a:lnTo>
                    <a:pt x="10244030" y="342899"/>
                  </a:lnTo>
                  <a:lnTo>
                    <a:pt x="10234763" y="336549"/>
                  </a:lnTo>
                  <a:lnTo>
                    <a:pt x="10238634" y="336549"/>
                  </a:lnTo>
                  <a:lnTo>
                    <a:pt x="10236726" y="336821"/>
                  </a:lnTo>
                  <a:lnTo>
                    <a:pt x="10357306" y="336821"/>
                  </a:lnTo>
                  <a:lnTo>
                    <a:pt x="10325100" y="340359"/>
                  </a:lnTo>
                  <a:lnTo>
                    <a:pt x="10362907" y="340359"/>
                  </a:lnTo>
                  <a:lnTo>
                    <a:pt x="10361309" y="342899"/>
                  </a:lnTo>
                  <a:close/>
                </a:path>
                <a:path w="18288000" h="381000">
                  <a:moveTo>
                    <a:pt x="10357306" y="336821"/>
                  </a:moveTo>
                  <a:lnTo>
                    <a:pt x="10236726" y="336821"/>
                  </a:lnTo>
                  <a:lnTo>
                    <a:pt x="10238634" y="336549"/>
                  </a:lnTo>
                  <a:lnTo>
                    <a:pt x="10359776" y="336549"/>
                  </a:lnTo>
                  <a:lnTo>
                    <a:pt x="10357306" y="336821"/>
                  </a:lnTo>
                  <a:close/>
                </a:path>
                <a:path w="18288000" h="381000">
                  <a:moveTo>
                    <a:pt x="10477296" y="336821"/>
                  </a:moveTo>
                  <a:lnTo>
                    <a:pt x="10476208" y="336821"/>
                  </a:lnTo>
                  <a:lnTo>
                    <a:pt x="10475400" y="336549"/>
                  </a:lnTo>
                  <a:lnTo>
                    <a:pt x="10478278" y="336549"/>
                  </a:lnTo>
                  <a:lnTo>
                    <a:pt x="10477296" y="336821"/>
                  </a:lnTo>
                  <a:close/>
                </a:path>
                <a:path w="18288000" h="381000">
                  <a:moveTo>
                    <a:pt x="10572143" y="342899"/>
                  </a:moveTo>
                  <a:lnTo>
                    <a:pt x="10518706" y="342899"/>
                  </a:lnTo>
                  <a:lnTo>
                    <a:pt x="10493502" y="336549"/>
                  </a:lnTo>
                  <a:lnTo>
                    <a:pt x="10551762" y="336549"/>
                  </a:lnTo>
                  <a:lnTo>
                    <a:pt x="10513396" y="340359"/>
                  </a:lnTo>
                  <a:lnTo>
                    <a:pt x="10563991" y="340359"/>
                  </a:lnTo>
                  <a:lnTo>
                    <a:pt x="10572143" y="342899"/>
                  </a:lnTo>
                  <a:close/>
                </a:path>
                <a:path w="18288000" h="381000">
                  <a:moveTo>
                    <a:pt x="10554706" y="336821"/>
                  </a:moveTo>
                  <a:lnTo>
                    <a:pt x="10554007" y="336821"/>
                  </a:lnTo>
                  <a:lnTo>
                    <a:pt x="10553241" y="336549"/>
                  </a:lnTo>
                  <a:lnTo>
                    <a:pt x="10554947" y="336549"/>
                  </a:lnTo>
                  <a:lnTo>
                    <a:pt x="10554706" y="336821"/>
                  </a:lnTo>
                  <a:close/>
                </a:path>
                <a:path w="18288000" h="381000">
                  <a:moveTo>
                    <a:pt x="11140929" y="340359"/>
                  </a:moveTo>
                  <a:lnTo>
                    <a:pt x="11076432" y="340359"/>
                  </a:lnTo>
                  <a:lnTo>
                    <a:pt x="11094982" y="336549"/>
                  </a:lnTo>
                  <a:lnTo>
                    <a:pt x="11115633" y="336549"/>
                  </a:lnTo>
                  <a:lnTo>
                    <a:pt x="11140929" y="340359"/>
                  </a:lnTo>
                  <a:close/>
                </a:path>
                <a:path w="18288000" h="381000">
                  <a:moveTo>
                    <a:pt x="11846603" y="336821"/>
                  </a:moveTo>
                  <a:lnTo>
                    <a:pt x="11845432" y="336821"/>
                  </a:lnTo>
                  <a:lnTo>
                    <a:pt x="11845844" y="336549"/>
                  </a:lnTo>
                  <a:lnTo>
                    <a:pt x="11848645" y="336549"/>
                  </a:lnTo>
                  <a:lnTo>
                    <a:pt x="11846603" y="336821"/>
                  </a:lnTo>
                  <a:close/>
                </a:path>
                <a:path w="18288000" h="381000">
                  <a:moveTo>
                    <a:pt x="13737399" y="340359"/>
                  </a:moveTo>
                  <a:lnTo>
                    <a:pt x="13742880" y="336549"/>
                  </a:lnTo>
                  <a:lnTo>
                    <a:pt x="13788148" y="336549"/>
                  </a:lnTo>
                  <a:lnTo>
                    <a:pt x="13787245" y="336821"/>
                  </a:lnTo>
                  <a:lnTo>
                    <a:pt x="13789475" y="336821"/>
                  </a:lnTo>
                  <a:lnTo>
                    <a:pt x="13737399" y="340359"/>
                  </a:lnTo>
                  <a:close/>
                </a:path>
                <a:path w="18288000" h="381000">
                  <a:moveTo>
                    <a:pt x="13827468" y="346709"/>
                  </a:moveTo>
                  <a:lnTo>
                    <a:pt x="13819524" y="346709"/>
                  </a:lnTo>
                  <a:lnTo>
                    <a:pt x="13757012" y="342899"/>
                  </a:lnTo>
                  <a:lnTo>
                    <a:pt x="13767020" y="342899"/>
                  </a:lnTo>
                  <a:lnTo>
                    <a:pt x="13788148" y="336549"/>
                  </a:lnTo>
                  <a:lnTo>
                    <a:pt x="13793470" y="336549"/>
                  </a:lnTo>
                  <a:lnTo>
                    <a:pt x="13789475" y="336821"/>
                  </a:lnTo>
                  <a:lnTo>
                    <a:pt x="14004033" y="336821"/>
                  </a:lnTo>
                  <a:lnTo>
                    <a:pt x="14015459" y="340359"/>
                  </a:lnTo>
                  <a:lnTo>
                    <a:pt x="13822280" y="340359"/>
                  </a:lnTo>
                  <a:lnTo>
                    <a:pt x="13827468" y="346709"/>
                  </a:lnTo>
                  <a:close/>
                </a:path>
                <a:path w="18288000" h="381000">
                  <a:moveTo>
                    <a:pt x="14004033" y="336821"/>
                  </a:moveTo>
                  <a:lnTo>
                    <a:pt x="13789475" y="336821"/>
                  </a:lnTo>
                  <a:lnTo>
                    <a:pt x="13793470" y="336549"/>
                  </a:lnTo>
                  <a:lnTo>
                    <a:pt x="14003157" y="336549"/>
                  </a:lnTo>
                  <a:lnTo>
                    <a:pt x="14004033" y="336821"/>
                  </a:lnTo>
                  <a:close/>
                </a:path>
                <a:path w="18288000" h="381000">
                  <a:moveTo>
                    <a:pt x="14060041" y="346709"/>
                  </a:moveTo>
                  <a:lnTo>
                    <a:pt x="14056383" y="346709"/>
                  </a:lnTo>
                  <a:lnTo>
                    <a:pt x="14023176" y="340359"/>
                  </a:lnTo>
                  <a:lnTo>
                    <a:pt x="14028236" y="336549"/>
                  </a:lnTo>
                  <a:lnTo>
                    <a:pt x="14061932" y="336549"/>
                  </a:lnTo>
                  <a:lnTo>
                    <a:pt x="14069415" y="340359"/>
                  </a:lnTo>
                  <a:lnTo>
                    <a:pt x="14068506" y="342899"/>
                  </a:lnTo>
                  <a:lnTo>
                    <a:pt x="14069681" y="342899"/>
                  </a:lnTo>
                  <a:lnTo>
                    <a:pt x="14060041" y="346709"/>
                  </a:lnTo>
                  <a:close/>
                </a:path>
                <a:path w="18288000" h="381000">
                  <a:moveTo>
                    <a:pt x="14126355" y="342899"/>
                  </a:moveTo>
                  <a:lnTo>
                    <a:pt x="14082173" y="342899"/>
                  </a:lnTo>
                  <a:lnTo>
                    <a:pt x="14088474" y="336549"/>
                  </a:lnTo>
                  <a:lnTo>
                    <a:pt x="14095961" y="336549"/>
                  </a:lnTo>
                  <a:lnTo>
                    <a:pt x="14126355" y="342899"/>
                  </a:lnTo>
                  <a:close/>
                </a:path>
                <a:path w="18288000" h="381000">
                  <a:moveTo>
                    <a:pt x="14193651" y="342899"/>
                  </a:moveTo>
                  <a:lnTo>
                    <a:pt x="14144293" y="342899"/>
                  </a:lnTo>
                  <a:lnTo>
                    <a:pt x="14137622" y="336549"/>
                  </a:lnTo>
                  <a:lnTo>
                    <a:pt x="14204192" y="336549"/>
                  </a:lnTo>
                  <a:lnTo>
                    <a:pt x="14166249" y="340359"/>
                  </a:lnTo>
                  <a:lnTo>
                    <a:pt x="14240011" y="340359"/>
                  </a:lnTo>
                  <a:lnTo>
                    <a:pt x="14193651" y="342899"/>
                  </a:lnTo>
                  <a:close/>
                </a:path>
                <a:path w="18288000" h="381000">
                  <a:moveTo>
                    <a:pt x="14269646" y="336821"/>
                  </a:moveTo>
                  <a:lnTo>
                    <a:pt x="14268777" y="336821"/>
                  </a:lnTo>
                  <a:lnTo>
                    <a:pt x="14266434" y="336549"/>
                  </a:lnTo>
                  <a:lnTo>
                    <a:pt x="14268394" y="336549"/>
                  </a:lnTo>
                  <a:lnTo>
                    <a:pt x="14269646" y="336821"/>
                  </a:lnTo>
                  <a:close/>
                </a:path>
                <a:path w="18288000" h="381000">
                  <a:moveTo>
                    <a:pt x="15325149" y="342899"/>
                  </a:moveTo>
                  <a:lnTo>
                    <a:pt x="14519994" y="342899"/>
                  </a:lnTo>
                  <a:lnTo>
                    <a:pt x="14538157" y="336549"/>
                  </a:lnTo>
                  <a:lnTo>
                    <a:pt x="14548979" y="336549"/>
                  </a:lnTo>
                  <a:lnTo>
                    <a:pt x="14541860" y="336821"/>
                  </a:lnTo>
                  <a:lnTo>
                    <a:pt x="15334766" y="336821"/>
                  </a:lnTo>
                  <a:lnTo>
                    <a:pt x="15324195" y="340359"/>
                  </a:lnTo>
                  <a:lnTo>
                    <a:pt x="15325149" y="342899"/>
                  </a:lnTo>
                  <a:close/>
                </a:path>
                <a:path w="18288000" h="381000">
                  <a:moveTo>
                    <a:pt x="15334766" y="336821"/>
                  </a:moveTo>
                  <a:lnTo>
                    <a:pt x="14541860" y="336821"/>
                  </a:lnTo>
                  <a:lnTo>
                    <a:pt x="14548979" y="336549"/>
                  </a:lnTo>
                  <a:lnTo>
                    <a:pt x="15335577" y="336549"/>
                  </a:lnTo>
                  <a:lnTo>
                    <a:pt x="15334766" y="336821"/>
                  </a:lnTo>
                  <a:close/>
                </a:path>
                <a:path w="18288000" h="381000">
                  <a:moveTo>
                    <a:pt x="15382922" y="342899"/>
                  </a:moveTo>
                  <a:lnTo>
                    <a:pt x="15365198" y="342899"/>
                  </a:lnTo>
                  <a:lnTo>
                    <a:pt x="15371273" y="340359"/>
                  </a:lnTo>
                  <a:lnTo>
                    <a:pt x="15362006" y="340359"/>
                  </a:lnTo>
                  <a:lnTo>
                    <a:pt x="15354417" y="336549"/>
                  </a:lnTo>
                  <a:lnTo>
                    <a:pt x="15381354" y="336549"/>
                  </a:lnTo>
                  <a:lnTo>
                    <a:pt x="15374609" y="340359"/>
                  </a:lnTo>
                  <a:lnTo>
                    <a:pt x="15382922" y="342899"/>
                  </a:lnTo>
                  <a:close/>
                </a:path>
                <a:path w="18288000" h="381000">
                  <a:moveTo>
                    <a:pt x="15675584" y="340359"/>
                  </a:moveTo>
                  <a:lnTo>
                    <a:pt x="15399443" y="340359"/>
                  </a:lnTo>
                  <a:lnTo>
                    <a:pt x="15402395" y="336549"/>
                  </a:lnTo>
                  <a:lnTo>
                    <a:pt x="15657877" y="336549"/>
                  </a:lnTo>
                  <a:lnTo>
                    <a:pt x="15675584" y="340359"/>
                  </a:lnTo>
                  <a:close/>
                </a:path>
                <a:path w="18288000" h="381000">
                  <a:moveTo>
                    <a:pt x="16566621" y="342899"/>
                  </a:moveTo>
                  <a:lnTo>
                    <a:pt x="16561585" y="342899"/>
                  </a:lnTo>
                  <a:lnTo>
                    <a:pt x="16555391" y="340359"/>
                  </a:lnTo>
                  <a:lnTo>
                    <a:pt x="16562716" y="336549"/>
                  </a:lnTo>
                  <a:lnTo>
                    <a:pt x="16572323" y="336549"/>
                  </a:lnTo>
                  <a:lnTo>
                    <a:pt x="16566135" y="336821"/>
                  </a:lnTo>
                  <a:lnTo>
                    <a:pt x="16623037" y="336821"/>
                  </a:lnTo>
                  <a:lnTo>
                    <a:pt x="16566621" y="342899"/>
                  </a:lnTo>
                  <a:close/>
                </a:path>
                <a:path w="18288000" h="381000">
                  <a:moveTo>
                    <a:pt x="16620838" y="336821"/>
                  </a:moveTo>
                  <a:lnTo>
                    <a:pt x="16566135" y="336821"/>
                  </a:lnTo>
                  <a:lnTo>
                    <a:pt x="16572323" y="336549"/>
                  </a:lnTo>
                  <a:lnTo>
                    <a:pt x="16619877" y="336549"/>
                  </a:lnTo>
                  <a:lnTo>
                    <a:pt x="16620838" y="336821"/>
                  </a:lnTo>
                  <a:close/>
                </a:path>
                <a:path w="18288000" h="381000">
                  <a:moveTo>
                    <a:pt x="16665771" y="342899"/>
                  </a:moveTo>
                  <a:lnTo>
                    <a:pt x="16634007" y="342899"/>
                  </a:lnTo>
                  <a:lnTo>
                    <a:pt x="16633444" y="340659"/>
                  </a:lnTo>
                  <a:lnTo>
                    <a:pt x="16633369" y="340359"/>
                  </a:lnTo>
                  <a:lnTo>
                    <a:pt x="16619877" y="336549"/>
                  </a:lnTo>
                  <a:lnTo>
                    <a:pt x="16625556" y="336549"/>
                  </a:lnTo>
                  <a:lnTo>
                    <a:pt x="16623037" y="336821"/>
                  </a:lnTo>
                  <a:lnTo>
                    <a:pt x="16675609" y="336821"/>
                  </a:lnTo>
                  <a:lnTo>
                    <a:pt x="16641152" y="340359"/>
                  </a:lnTo>
                  <a:lnTo>
                    <a:pt x="16665771" y="342899"/>
                  </a:lnTo>
                  <a:close/>
                </a:path>
                <a:path w="18288000" h="381000">
                  <a:moveTo>
                    <a:pt x="16675609" y="336821"/>
                  </a:moveTo>
                  <a:lnTo>
                    <a:pt x="16623037" y="336821"/>
                  </a:lnTo>
                  <a:lnTo>
                    <a:pt x="16625556" y="336549"/>
                  </a:lnTo>
                  <a:lnTo>
                    <a:pt x="16678252" y="336549"/>
                  </a:lnTo>
                  <a:lnTo>
                    <a:pt x="16675609" y="336821"/>
                  </a:lnTo>
                  <a:close/>
                </a:path>
                <a:path w="18288000" h="381000">
                  <a:moveTo>
                    <a:pt x="16787103" y="342899"/>
                  </a:moveTo>
                  <a:lnTo>
                    <a:pt x="16703165" y="342899"/>
                  </a:lnTo>
                  <a:lnTo>
                    <a:pt x="16727144" y="340359"/>
                  </a:lnTo>
                  <a:lnTo>
                    <a:pt x="16702693" y="336549"/>
                  </a:lnTo>
                  <a:lnTo>
                    <a:pt x="16721888" y="336549"/>
                  </a:lnTo>
                  <a:lnTo>
                    <a:pt x="16740860" y="340359"/>
                  </a:lnTo>
                  <a:lnTo>
                    <a:pt x="16784225" y="340359"/>
                  </a:lnTo>
                  <a:lnTo>
                    <a:pt x="16787103" y="342899"/>
                  </a:lnTo>
                  <a:close/>
                </a:path>
                <a:path w="18288000" h="381000">
                  <a:moveTo>
                    <a:pt x="16928412" y="340359"/>
                  </a:moveTo>
                  <a:lnTo>
                    <a:pt x="16767547" y="340359"/>
                  </a:lnTo>
                  <a:lnTo>
                    <a:pt x="16733819" y="336549"/>
                  </a:lnTo>
                  <a:lnTo>
                    <a:pt x="16922509" y="336549"/>
                  </a:lnTo>
                  <a:lnTo>
                    <a:pt x="16928412" y="340359"/>
                  </a:lnTo>
                  <a:close/>
                </a:path>
                <a:path w="18288000" h="381000">
                  <a:moveTo>
                    <a:pt x="17017753" y="342899"/>
                  </a:moveTo>
                  <a:lnTo>
                    <a:pt x="16972053" y="342899"/>
                  </a:lnTo>
                  <a:lnTo>
                    <a:pt x="16962142" y="340359"/>
                  </a:lnTo>
                  <a:lnTo>
                    <a:pt x="16961750" y="336821"/>
                  </a:lnTo>
                  <a:lnTo>
                    <a:pt x="16961720" y="336549"/>
                  </a:lnTo>
                  <a:lnTo>
                    <a:pt x="17012004" y="336549"/>
                  </a:lnTo>
                  <a:lnTo>
                    <a:pt x="17041094" y="340359"/>
                  </a:lnTo>
                  <a:lnTo>
                    <a:pt x="17017753" y="342899"/>
                  </a:lnTo>
                  <a:close/>
                </a:path>
                <a:path w="18288000" h="381000">
                  <a:moveTo>
                    <a:pt x="17637118" y="340359"/>
                  </a:moveTo>
                  <a:lnTo>
                    <a:pt x="17617473" y="340359"/>
                  </a:lnTo>
                  <a:lnTo>
                    <a:pt x="17608620" y="336549"/>
                  </a:lnTo>
                  <a:lnTo>
                    <a:pt x="17617533" y="336549"/>
                  </a:lnTo>
                  <a:lnTo>
                    <a:pt x="17612907" y="336821"/>
                  </a:lnTo>
                  <a:lnTo>
                    <a:pt x="17622826" y="336821"/>
                  </a:lnTo>
                  <a:lnTo>
                    <a:pt x="17637118" y="340359"/>
                  </a:lnTo>
                  <a:close/>
                </a:path>
                <a:path w="18288000" h="381000">
                  <a:moveTo>
                    <a:pt x="17622826" y="336821"/>
                  </a:moveTo>
                  <a:lnTo>
                    <a:pt x="17612907" y="336821"/>
                  </a:lnTo>
                  <a:lnTo>
                    <a:pt x="17617533" y="336549"/>
                  </a:lnTo>
                  <a:lnTo>
                    <a:pt x="17621729" y="336549"/>
                  </a:lnTo>
                  <a:lnTo>
                    <a:pt x="17622826" y="336821"/>
                  </a:lnTo>
                  <a:close/>
                </a:path>
                <a:path w="18288000" h="381000">
                  <a:moveTo>
                    <a:pt x="5030951" y="340359"/>
                  </a:moveTo>
                  <a:lnTo>
                    <a:pt x="5012047" y="340359"/>
                  </a:lnTo>
                  <a:lnTo>
                    <a:pt x="5003041" y="336821"/>
                  </a:lnTo>
                  <a:lnTo>
                    <a:pt x="5001976" y="336821"/>
                  </a:lnTo>
                  <a:lnTo>
                    <a:pt x="5030951" y="340359"/>
                  </a:lnTo>
                  <a:close/>
                </a:path>
                <a:path w="18288000" h="381000">
                  <a:moveTo>
                    <a:pt x="8590227" y="346709"/>
                  </a:moveTo>
                  <a:lnTo>
                    <a:pt x="8584915" y="346709"/>
                  </a:lnTo>
                  <a:lnTo>
                    <a:pt x="8651380" y="336821"/>
                  </a:lnTo>
                  <a:lnTo>
                    <a:pt x="8590227" y="346709"/>
                  </a:lnTo>
                  <a:close/>
                </a:path>
                <a:path w="18288000" h="381000">
                  <a:moveTo>
                    <a:pt x="10494304" y="342899"/>
                  </a:moveTo>
                  <a:lnTo>
                    <a:pt x="10455297" y="342899"/>
                  </a:lnTo>
                  <a:lnTo>
                    <a:pt x="10477296" y="336821"/>
                  </a:lnTo>
                  <a:lnTo>
                    <a:pt x="10476208" y="336821"/>
                  </a:lnTo>
                  <a:lnTo>
                    <a:pt x="10494304" y="342899"/>
                  </a:lnTo>
                  <a:close/>
                </a:path>
                <a:path w="18288000" h="381000">
                  <a:moveTo>
                    <a:pt x="10563991" y="340359"/>
                  </a:moveTo>
                  <a:lnTo>
                    <a:pt x="10551574" y="340359"/>
                  </a:lnTo>
                  <a:lnTo>
                    <a:pt x="10554706" y="336821"/>
                  </a:lnTo>
                  <a:lnTo>
                    <a:pt x="10554007" y="336821"/>
                  </a:lnTo>
                  <a:lnTo>
                    <a:pt x="10563991" y="340359"/>
                  </a:lnTo>
                  <a:close/>
                </a:path>
                <a:path w="18288000" h="381000">
                  <a:moveTo>
                    <a:pt x="11840893" y="342899"/>
                  </a:moveTo>
                  <a:lnTo>
                    <a:pt x="11836207" y="342899"/>
                  </a:lnTo>
                  <a:lnTo>
                    <a:pt x="11845432" y="336821"/>
                  </a:lnTo>
                  <a:lnTo>
                    <a:pt x="11874464" y="340359"/>
                  </a:lnTo>
                  <a:lnTo>
                    <a:pt x="11840893" y="342899"/>
                  </a:lnTo>
                  <a:close/>
                </a:path>
                <a:path w="18288000" h="381000">
                  <a:moveTo>
                    <a:pt x="13479550" y="350396"/>
                  </a:moveTo>
                  <a:lnTo>
                    <a:pt x="13413983" y="350396"/>
                  </a:lnTo>
                  <a:lnTo>
                    <a:pt x="13368966" y="343402"/>
                  </a:lnTo>
                  <a:lnTo>
                    <a:pt x="13366878" y="342899"/>
                  </a:lnTo>
                  <a:lnTo>
                    <a:pt x="12330377" y="342899"/>
                  </a:lnTo>
                  <a:lnTo>
                    <a:pt x="12387151" y="336821"/>
                  </a:lnTo>
                  <a:lnTo>
                    <a:pt x="13692888" y="336821"/>
                  </a:lnTo>
                  <a:lnTo>
                    <a:pt x="13704041" y="340359"/>
                  </a:lnTo>
                  <a:lnTo>
                    <a:pt x="13618049" y="340359"/>
                  </a:lnTo>
                  <a:lnTo>
                    <a:pt x="13626350" y="346709"/>
                  </a:lnTo>
                  <a:lnTo>
                    <a:pt x="13467930" y="346709"/>
                  </a:lnTo>
                  <a:lnTo>
                    <a:pt x="13479550" y="350396"/>
                  </a:lnTo>
                  <a:close/>
                </a:path>
                <a:path w="18288000" h="381000">
                  <a:moveTo>
                    <a:pt x="14321205" y="342899"/>
                  </a:moveTo>
                  <a:lnTo>
                    <a:pt x="14297676" y="342899"/>
                  </a:lnTo>
                  <a:lnTo>
                    <a:pt x="14269646" y="336821"/>
                  </a:lnTo>
                  <a:lnTo>
                    <a:pt x="14268777" y="336821"/>
                  </a:lnTo>
                  <a:lnTo>
                    <a:pt x="14299317" y="340359"/>
                  </a:lnTo>
                  <a:lnTo>
                    <a:pt x="14351579" y="340359"/>
                  </a:lnTo>
                  <a:lnTo>
                    <a:pt x="14321205" y="342899"/>
                  </a:lnTo>
                  <a:close/>
                </a:path>
                <a:path w="18288000" h="381000">
                  <a:moveTo>
                    <a:pt x="4096979" y="342899"/>
                  </a:moveTo>
                  <a:lnTo>
                    <a:pt x="4090613" y="342899"/>
                  </a:lnTo>
                  <a:lnTo>
                    <a:pt x="4086136" y="340359"/>
                  </a:lnTo>
                  <a:lnTo>
                    <a:pt x="4132469" y="340359"/>
                  </a:lnTo>
                  <a:lnTo>
                    <a:pt x="4096979" y="342899"/>
                  </a:lnTo>
                  <a:close/>
                </a:path>
                <a:path w="18288000" h="381000">
                  <a:moveTo>
                    <a:pt x="4175068" y="346709"/>
                  </a:moveTo>
                  <a:lnTo>
                    <a:pt x="4170539" y="346709"/>
                  </a:lnTo>
                  <a:lnTo>
                    <a:pt x="4125143" y="342899"/>
                  </a:lnTo>
                  <a:lnTo>
                    <a:pt x="4131510" y="342899"/>
                  </a:lnTo>
                  <a:lnTo>
                    <a:pt x="4132356" y="340659"/>
                  </a:lnTo>
                  <a:lnTo>
                    <a:pt x="4132469" y="340359"/>
                  </a:lnTo>
                  <a:lnTo>
                    <a:pt x="4153967" y="340359"/>
                  </a:lnTo>
                  <a:lnTo>
                    <a:pt x="4175068" y="346709"/>
                  </a:lnTo>
                  <a:close/>
                </a:path>
                <a:path w="18288000" h="381000">
                  <a:moveTo>
                    <a:pt x="5225378" y="354220"/>
                  </a:moveTo>
                  <a:lnTo>
                    <a:pt x="5222154" y="354220"/>
                  </a:lnTo>
                  <a:lnTo>
                    <a:pt x="5178098" y="346709"/>
                  </a:lnTo>
                  <a:lnTo>
                    <a:pt x="5181019" y="346709"/>
                  </a:lnTo>
                  <a:lnTo>
                    <a:pt x="5180359" y="340659"/>
                  </a:lnTo>
                  <a:lnTo>
                    <a:pt x="5180327" y="340359"/>
                  </a:lnTo>
                  <a:lnTo>
                    <a:pt x="5234814" y="340359"/>
                  </a:lnTo>
                  <a:lnTo>
                    <a:pt x="5223944" y="342899"/>
                  </a:lnTo>
                  <a:lnTo>
                    <a:pt x="5222059" y="342899"/>
                  </a:lnTo>
                  <a:lnTo>
                    <a:pt x="5225378" y="354220"/>
                  </a:lnTo>
                  <a:close/>
                </a:path>
                <a:path w="18288000" h="381000">
                  <a:moveTo>
                    <a:pt x="5259328" y="346709"/>
                  </a:moveTo>
                  <a:lnTo>
                    <a:pt x="5257645" y="346709"/>
                  </a:lnTo>
                  <a:lnTo>
                    <a:pt x="5234814" y="340359"/>
                  </a:lnTo>
                  <a:lnTo>
                    <a:pt x="5415697" y="340359"/>
                  </a:lnTo>
                  <a:lnTo>
                    <a:pt x="5345037" y="342899"/>
                  </a:lnTo>
                  <a:lnTo>
                    <a:pt x="5259699" y="342899"/>
                  </a:lnTo>
                  <a:lnTo>
                    <a:pt x="5259452" y="345439"/>
                  </a:lnTo>
                  <a:lnTo>
                    <a:pt x="5259328" y="346709"/>
                  </a:lnTo>
                  <a:close/>
                </a:path>
                <a:path w="18288000" h="381000">
                  <a:moveTo>
                    <a:pt x="5561466" y="342899"/>
                  </a:moveTo>
                  <a:lnTo>
                    <a:pt x="5557403" y="342899"/>
                  </a:lnTo>
                  <a:lnTo>
                    <a:pt x="5539498" y="340359"/>
                  </a:lnTo>
                  <a:lnTo>
                    <a:pt x="5551979" y="340359"/>
                  </a:lnTo>
                  <a:lnTo>
                    <a:pt x="5561466" y="342899"/>
                  </a:lnTo>
                  <a:close/>
                </a:path>
                <a:path w="18288000" h="381000">
                  <a:moveTo>
                    <a:pt x="6102649" y="342899"/>
                  </a:moveTo>
                  <a:lnTo>
                    <a:pt x="6091139" y="342899"/>
                  </a:lnTo>
                  <a:lnTo>
                    <a:pt x="6101050" y="340359"/>
                  </a:lnTo>
                  <a:lnTo>
                    <a:pt x="6102649" y="342899"/>
                  </a:lnTo>
                  <a:close/>
                </a:path>
                <a:path w="18288000" h="381000">
                  <a:moveTo>
                    <a:pt x="7388864" y="342899"/>
                  </a:moveTo>
                  <a:lnTo>
                    <a:pt x="7311042" y="342899"/>
                  </a:lnTo>
                  <a:lnTo>
                    <a:pt x="7302729" y="340359"/>
                  </a:lnTo>
                  <a:lnTo>
                    <a:pt x="7408367" y="340359"/>
                  </a:lnTo>
                  <a:lnTo>
                    <a:pt x="7388864" y="342899"/>
                  </a:lnTo>
                  <a:close/>
                </a:path>
                <a:path w="18288000" h="381000">
                  <a:moveTo>
                    <a:pt x="9859599" y="346709"/>
                  </a:moveTo>
                  <a:lnTo>
                    <a:pt x="9481939" y="346709"/>
                  </a:lnTo>
                  <a:lnTo>
                    <a:pt x="9482585" y="343402"/>
                  </a:lnTo>
                  <a:lnTo>
                    <a:pt x="9482683" y="342899"/>
                  </a:lnTo>
                  <a:lnTo>
                    <a:pt x="9477845" y="342899"/>
                  </a:lnTo>
                  <a:lnTo>
                    <a:pt x="9448110" y="340359"/>
                  </a:lnTo>
                  <a:lnTo>
                    <a:pt x="9881045" y="340359"/>
                  </a:lnTo>
                  <a:lnTo>
                    <a:pt x="9859599" y="346709"/>
                  </a:lnTo>
                  <a:close/>
                </a:path>
                <a:path w="18288000" h="381000">
                  <a:moveTo>
                    <a:pt x="9887018" y="350396"/>
                  </a:moveTo>
                  <a:lnTo>
                    <a:pt x="9884741" y="350396"/>
                  </a:lnTo>
                  <a:lnTo>
                    <a:pt x="9884654" y="347979"/>
                  </a:lnTo>
                  <a:lnTo>
                    <a:pt x="9884609" y="346709"/>
                  </a:lnTo>
                  <a:lnTo>
                    <a:pt x="9884490" y="343402"/>
                  </a:lnTo>
                  <a:lnTo>
                    <a:pt x="9884381" y="340359"/>
                  </a:lnTo>
                  <a:lnTo>
                    <a:pt x="10211862" y="340359"/>
                  </a:lnTo>
                  <a:lnTo>
                    <a:pt x="10191560" y="342899"/>
                  </a:lnTo>
                  <a:lnTo>
                    <a:pt x="9899366" y="342899"/>
                  </a:lnTo>
                  <a:lnTo>
                    <a:pt x="9909041" y="346709"/>
                  </a:lnTo>
                  <a:lnTo>
                    <a:pt x="9913743" y="346709"/>
                  </a:lnTo>
                  <a:lnTo>
                    <a:pt x="9887018" y="350396"/>
                  </a:lnTo>
                  <a:close/>
                </a:path>
                <a:path w="18288000" h="381000">
                  <a:moveTo>
                    <a:pt x="11060843" y="342899"/>
                  </a:moveTo>
                  <a:lnTo>
                    <a:pt x="11059009" y="342899"/>
                  </a:lnTo>
                  <a:lnTo>
                    <a:pt x="11084587" y="340359"/>
                  </a:lnTo>
                  <a:lnTo>
                    <a:pt x="11097931" y="340359"/>
                  </a:lnTo>
                  <a:lnTo>
                    <a:pt x="11060843" y="342899"/>
                  </a:lnTo>
                  <a:close/>
                </a:path>
                <a:path w="18288000" h="381000">
                  <a:moveTo>
                    <a:pt x="11141381" y="342899"/>
                  </a:moveTo>
                  <a:lnTo>
                    <a:pt x="11110720" y="342899"/>
                  </a:lnTo>
                  <a:lnTo>
                    <a:pt x="11097931" y="340359"/>
                  </a:lnTo>
                  <a:lnTo>
                    <a:pt x="11111647" y="340359"/>
                  </a:lnTo>
                  <a:lnTo>
                    <a:pt x="11141381" y="342899"/>
                  </a:lnTo>
                  <a:close/>
                </a:path>
                <a:path w="18288000" h="381000">
                  <a:moveTo>
                    <a:pt x="11510863" y="342899"/>
                  </a:moveTo>
                  <a:lnTo>
                    <a:pt x="11484909" y="342899"/>
                  </a:lnTo>
                  <a:lnTo>
                    <a:pt x="11491943" y="340359"/>
                  </a:lnTo>
                  <a:lnTo>
                    <a:pt x="11524931" y="340359"/>
                  </a:lnTo>
                  <a:lnTo>
                    <a:pt x="11510863" y="342899"/>
                  </a:lnTo>
                  <a:close/>
                </a:path>
                <a:path w="18288000" h="381000">
                  <a:moveTo>
                    <a:pt x="12231156" y="350690"/>
                  </a:moveTo>
                  <a:lnTo>
                    <a:pt x="12265505" y="342899"/>
                  </a:lnTo>
                  <a:lnTo>
                    <a:pt x="12252440" y="342899"/>
                  </a:lnTo>
                  <a:lnTo>
                    <a:pt x="12184338" y="340359"/>
                  </a:lnTo>
                  <a:lnTo>
                    <a:pt x="12311476" y="340359"/>
                  </a:lnTo>
                  <a:lnTo>
                    <a:pt x="12231156" y="350690"/>
                  </a:lnTo>
                  <a:close/>
                </a:path>
                <a:path w="18288000" h="381000">
                  <a:moveTo>
                    <a:pt x="13635626" y="342899"/>
                  </a:moveTo>
                  <a:lnTo>
                    <a:pt x="13632722" y="342899"/>
                  </a:lnTo>
                  <a:lnTo>
                    <a:pt x="13631876" y="340659"/>
                  </a:lnTo>
                  <a:lnTo>
                    <a:pt x="13631763" y="340359"/>
                  </a:lnTo>
                  <a:lnTo>
                    <a:pt x="13646219" y="340359"/>
                  </a:lnTo>
                  <a:lnTo>
                    <a:pt x="13650855" y="340659"/>
                  </a:lnTo>
                  <a:lnTo>
                    <a:pt x="13635626" y="342899"/>
                  </a:lnTo>
                  <a:close/>
                </a:path>
                <a:path w="18288000" h="381000">
                  <a:moveTo>
                    <a:pt x="13650855" y="340659"/>
                  </a:moveTo>
                  <a:lnTo>
                    <a:pt x="13646219" y="340359"/>
                  </a:lnTo>
                  <a:lnTo>
                    <a:pt x="13652891" y="340359"/>
                  </a:lnTo>
                  <a:lnTo>
                    <a:pt x="13650855" y="340659"/>
                  </a:lnTo>
                  <a:close/>
                </a:path>
                <a:path w="18288000" h="381000">
                  <a:moveTo>
                    <a:pt x="13693491" y="342899"/>
                  </a:moveTo>
                  <a:lnTo>
                    <a:pt x="13685545" y="342899"/>
                  </a:lnTo>
                  <a:lnTo>
                    <a:pt x="13650855" y="340659"/>
                  </a:lnTo>
                  <a:lnTo>
                    <a:pt x="13652891" y="340359"/>
                  </a:lnTo>
                  <a:lnTo>
                    <a:pt x="13704041" y="340359"/>
                  </a:lnTo>
                  <a:lnTo>
                    <a:pt x="13693491" y="342899"/>
                  </a:lnTo>
                  <a:close/>
                </a:path>
                <a:path w="18288000" h="381000">
                  <a:moveTo>
                    <a:pt x="14024789" y="342899"/>
                  </a:moveTo>
                  <a:lnTo>
                    <a:pt x="13853932" y="342899"/>
                  </a:lnTo>
                  <a:lnTo>
                    <a:pt x="13822280" y="340359"/>
                  </a:lnTo>
                  <a:lnTo>
                    <a:pt x="14015459" y="340359"/>
                  </a:lnTo>
                  <a:lnTo>
                    <a:pt x="14024789" y="342899"/>
                  </a:lnTo>
                  <a:close/>
                </a:path>
                <a:path w="18288000" h="381000">
                  <a:moveTo>
                    <a:pt x="14519459" y="342899"/>
                  </a:moveTo>
                  <a:lnTo>
                    <a:pt x="14465425" y="342899"/>
                  </a:lnTo>
                  <a:lnTo>
                    <a:pt x="14523935" y="340359"/>
                  </a:lnTo>
                  <a:lnTo>
                    <a:pt x="14519459" y="342899"/>
                  </a:lnTo>
                  <a:close/>
                </a:path>
                <a:path w="18288000" h="381000">
                  <a:moveTo>
                    <a:pt x="15328968" y="342899"/>
                  </a:moveTo>
                  <a:lnTo>
                    <a:pt x="15326411" y="342899"/>
                  </a:lnTo>
                  <a:lnTo>
                    <a:pt x="15351989" y="340359"/>
                  </a:lnTo>
                  <a:lnTo>
                    <a:pt x="15328968" y="342899"/>
                  </a:lnTo>
                  <a:close/>
                </a:path>
                <a:path w="18288000" h="381000">
                  <a:moveTo>
                    <a:pt x="15588914" y="342899"/>
                  </a:moveTo>
                  <a:lnTo>
                    <a:pt x="15436778" y="342899"/>
                  </a:lnTo>
                  <a:lnTo>
                    <a:pt x="15436214" y="340659"/>
                  </a:lnTo>
                  <a:lnTo>
                    <a:pt x="15436139" y="340359"/>
                  </a:lnTo>
                  <a:lnTo>
                    <a:pt x="15612573" y="340359"/>
                  </a:lnTo>
                  <a:lnTo>
                    <a:pt x="15588914" y="342899"/>
                  </a:lnTo>
                  <a:close/>
                </a:path>
                <a:path w="18288000" h="381000">
                  <a:moveTo>
                    <a:pt x="15704391" y="342899"/>
                  </a:moveTo>
                  <a:lnTo>
                    <a:pt x="15625682" y="342899"/>
                  </a:lnTo>
                  <a:lnTo>
                    <a:pt x="15612573" y="340359"/>
                  </a:lnTo>
                  <a:lnTo>
                    <a:pt x="15687445" y="340359"/>
                  </a:lnTo>
                  <a:lnTo>
                    <a:pt x="15704391" y="342899"/>
                  </a:lnTo>
                  <a:close/>
                </a:path>
                <a:path w="18288000" h="381000">
                  <a:moveTo>
                    <a:pt x="16419416" y="342899"/>
                  </a:moveTo>
                  <a:lnTo>
                    <a:pt x="16370489" y="342899"/>
                  </a:lnTo>
                  <a:lnTo>
                    <a:pt x="16358339" y="340359"/>
                  </a:lnTo>
                  <a:lnTo>
                    <a:pt x="16407266" y="340359"/>
                  </a:lnTo>
                  <a:lnTo>
                    <a:pt x="16419416" y="342899"/>
                  </a:lnTo>
                  <a:close/>
                </a:path>
                <a:path w="18288000" h="381000">
                  <a:moveTo>
                    <a:pt x="16442115" y="343402"/>
                  </a:moveTo>
                  <a:lnTo>
                    <a:pt x="16399004" y="343402"/>
                  </a:lnTo>
                  <a:lnTo>
                    <a:pt x="16396158" y="342899"/>
                  </a:lnTo>
                  <a:lnTo>
                    <a:pt x="16423134" y="342899"/>
                  </a:lnTo>
                  <a:lnTo>
                    <a:pt x="16434325" y="340359"/>
                  </a:lnTo>
                  <a:lnTo>
                    <a:pt x="16442115" y="343402"/>
                  </a:lnTo>
                  <a:close/>
                </a:path>
                <a:path w="18288000" h="381000">
                  <a:moveTo>
                    <a:pt x="16810123" y="346709"/>
                  </a:moveTo>
                  <a:lnTo>
                    <a:pt x="16807747" y="346709"/>
                  </a:lnTo>
                  <a:lnTo>
                    <a:pt x="16784225" y="340359"/>
                  </a:lnTo>
                  <a:lnTo>
                    <a:pt x="16819808" y="340359"/>
                  </a:lnTo>
                  <a:lnTo>
                    <a:pt x="16810123" y="346709"/>
                  </a:lnTo>
                  <a:close/>
                </a:path>
                <a:path w="18288000" h="381000">
                  <a:moveTo>
                    <a:pt x="16959307" y="342899"/>
                  </a:moveTo>
                  <a:lnTo>
                    <a:pt x="16825244" y="342899"/>
                  </a:lnTo>
                  <a:lnTo>
                    <a:pt x="16819808" y="340359"/>
                  </a:lnTo>
                  <a:lnTo>
                    <a:pt x="16955470" y="340359"/>
                  </a:lnTo>
                  <a:lnTo>
                    <a:pt x="16959307" y="342899"/>
                  </a:lnTo>
                  <a:close/>
                </a:path>
                <a:path w="18288000" h="381000">
                  <a:moveTo>
                    <a:pt x="17144586" y="346709"/>
                  </a:moveTo>
                  <a:lnTo>
                    <a:pt x="17141642" y="346709"/>
                  </a:lnTo>
                  <a:lnTo>
                    <a:pt x="17137837" y="340359"/>
                  </a:lnTo>
                  <a:lnTo>
                    <a:pt x="17191213" y="340359"/>
                  </a:lnTo>
                  <a:lnTo>
                    <a:pt x="17187057" y="342899"/>
                  </a:lnTo>
                  <a:lnTo>
                    <a:pt x="17162032" y="342899"/>
                  </a:lnTo>
                  <a:lnTo>
                    <a:pt x="17161930" y="343402"/>
                  </a:lnTo>
                  <a:lnTo>
                    <a:pt x="17144586" y="346709"/>
                  </a:lnTo>
                  <a:close/>
                </a:path>
                <a:path w="18288000" h="381000">
                  <a:moveTo>
                    <a:pt x="284023" y="346709"/>
                  </a:moveTo>
                  <a:lnTo>
                    <a:pt x="274471" y="346709"/>
                  </a:lnTo>
                  <a:lnTo>
                    <a:pt x="200795" y="342899"/>
                  </a:lnTo>
                  <a:lnTo>
                    <a:pt x="210116" y="342899"/>
                  </a:lnTo>
                  <a:lnTo>
                    <a:pt x="210852" y="343402"/>
                  </a:lnTo>
                  <a:lnTo>
                    <a:pt x="282408" y="343402"/>
                  </a:lnTo>
                  <a:lnTo>
                    <a:pt x="284023" y="346709"/>
                  </a:lnTo>
                  <a:close/>
                </a:path>
                <a:path w="18288000" h="381000">
                  <a:moveTo>
                    <a:pt x="282408" y="343402"/>
                  </a:moveTo>
                  <a:lnTo>
                    <a:pt x="210852" y="343402"/>
                  </a:lnTo>
                  <a:lnTo>
                    <a:pt x="210116" y="342899"/>
                  </a:lnTo>
                  <a:lnTo>
                    <a:pt x="282163" y="342899"/>
                  </a:lnTo>
                  <a:lnTo>
                    <a:pt x="282408" y="343402"/>
                  </a:lnTo>
                  <a:close/>
                </a:path>
                <a:path w="18288000" h="381000">
                  <a:moveTo>
                    <a:pt x="302116" y="350396"/>
                  </a:moveTo>
                  <a:lnTo>
                    <a:pt x="299950" y="350396"/>
                  </a:lnTo>
                  <a:lnTo>
                    <a:pt x="293871" y="342899"/>
                  </a:lnTo>
                  <a:lnTo>
                    <a:pt x="349271" y="342899"/>
                  </a:lnTo>
                  <a:lnTo>
                    <a:pt x="316494" y="347979"/>
                  </a:lnTo>
                  <a:lnTo>
                    <a:pt x="302116" y="350396"/>
                  </a:lnTo>
                  <a:close/>
                </a:path>
                <a:path w="18288000" h="381000">
                  <a:moveTo>
                    <a:pt x="5326715" y="346709"/>
                  </a:moveTo>
                  <a:lnTo>
                    <a:pt x="5271906" y="346709"/>
                  </a:lnTo>
                  <a:lnTo>
                    <a:pt x="5274883" y="342899"/>
                  </a:lnTo>
                  <a:lnTo>
                    <a:pt x="5334901" y="342899"/>
                  </a:lnTo>
                  <a:lnTo>
                    <a:pt x="5326715" y="346709"/>
                  </a:lnTo>
                  <a:close/>
                </a:path>
                <a:path w="18288000" h="381000">
                  <a:moveTo>
                    <a:pt x="5465042" y="346709"/>
                  </a:moveTo>
                  <a:lnTo>
                    <a:pt x="5440598" y="346709"/>
                  </a:lnTo>
                  <a:lnTo>
                    <a:pt x="5404876" y="342899"/>
                  </a:lnTo>
                  <a:lnTo>
                    <a:pt x="5454252" y="342899"/>
                  </a:lnTo>
                  <a:lnTo>
                    <a:pt x="5465042" y="346709"/>
                  </a:lnTo>
                  <a:close/>
                </a:path>
                <a:path w="18288000" h="381000">
                  <a:moveTo>
                    <a:pt x="5512119" y="346709"/>
                  </a:moveTo>
                  <a:lnTo>
                    <a:pt x="5507318" y="346709"/>
                  </a:lnTo>
                  <a:lnTo>
                    <a:pt x="5471596" y="342899"/>
                  </a:lnTo>
                  <a:lnTo>
                    <a:pt x="5509613" y="342899"/>
                  </a:lnTo>
                  <a:lnTo>
                    <a:pt x="5512440" y="343402"/>
                  </a:lnTo>
                  <a:lnTo>
                    <a:pt x="5512243" y="345439"/>
                  </a:lnTo>
                  <a:lnTo>
                    <a:pt x="5512119" y="346709"/>
                  </a:lnTo>
                  <a:close/>
                </a:path>
                <a:path w="18288000" h="381000">
                  <a:moveTo>
                    <a:pt x="5512442" y="343402"/>
                  </a:moveTo>
                  <a:lnTo>
                    <a:pt x="5509613" y="342899"/>
                  </a:lnTo>
                  <a:lnTo>
                    <a:pt x="5512491" y="342899"/>
                  </a:lnTo>
                  <a:lnTo>
                    <a:pt x="5512442" y="343402"/>
                  </a:lnTo>
                  <a:close/>
                </a:path>
                <a:path w="18288000" h="381000">
                  <a:moveTo>
                    <a:pt x="5988592" y="346709"/>
                  </a:moveTo>
                  <a:lnTo>
                    <a:pt x="5934443" y="346709"/>
                  </a:lnTo>
                  <a:lnTo>
                    <a:pt x="5999971" y="342899"/>
                  </a:lnTo>
                  <a:lnTo>
                    <a:pt x="5998639" y="342899"/>
                  </a:lnTo>
                  <a:lnTo>
                    <a:pt x="5988592" y="346709"/>
                  </a:lnTo>
                  <a:close/>
                </a:path>
                <a:path w="18288000" h="381000">
                  <a:moveTo>
                    <a:pt x="8571104" y="346709"/>
                  </a:moveTo>
                  <a:lnTo>
                    <a:pt x="8447328" y="346709"/>
                  </a:lnTo>
                  <a:lnTo>
                    <a:pt x="8441746" y="342899"/>
                  </a:lnTo>
                  <a:lnTo>
                    <a:pt x="8565937" y="342899"/>
                  </a:lnTo>
                  <a:lnTo>
                    <a:pt x="8568440" y="343402"/>
                  </a:lnTo>
                  <a:lnTo>
                    <a:pt x="8570112" y="345439"/>
                  </a:lnTo>
                  <a:lnTo>
                    <a:pt x="8571104" y="346709"/>
                  </a:lnTo>
                  <a:close/>
                </a:path>
                <a:path w="18288000" h="381000">
                  <a:moveTo>
                    <a:pt x="8568520" y="343402"/>
                  </a:moveTo>
                  <a:lnTo>
                    <a:pt x="8565937" y="342899"/>
                  </a:lnTo>
                  <a:lnTo>
                    <a:pt x="8568128" y="342899"/>
                  </a:lnTo>
                  <a:lnTo>
                    <a:pt x="8568520" y="343402"/>
                  </a:lnTo>
                  <a:close/>
                </a:path>
                <a:path w="18288000" h="381000">
                  <a:moveTo>
                    <a:pt x="8861170" y="354220"/>
                  </a:moveTo>
                  <a:lnTo>
                    <a:pt x="8831276" y="354220"/>
                  </a:lnTo>
                  <a:lnTo>
                    <a:pt x="8791841" y="350396"/>
                  </a:lnTo>
                  <a:lnTo>
                    <a:pt x="8795864" y="350396"/>
                  </a:lnTo>
                  <a:lnTo>
                    <a:pt x="8807263" y="342899"/>
                  </a:lnTo>
                  <a:lnTo>
                    <a:pt x="8863546" y="342899"/>
                  </a:lnTo>
                  <a:lnTo>
                    <a:pt x="8868040" y="343402"/>
                  </a:lnTo>
                  <a:lnTo>
                    <a:pt x="8863853" y="346709"/>
                  </a:lnTo>
                  <a:lnTo>
                    <a:pt x="8839510" y="346709"/>
                  </a:lnTo>
                  <a:lnTo>
                    <a:pt x="8861170" y="354220"/>
                  </a:lnTo>
                  <a:close/>
                </a:path>
                <a:path w="18288000" h="381000">
                  <a:moveTo>
                    <a:pt x="8868053" y="343402"/>
                  </a:moveTo>
                  <a:lnTo>
                    <a:pt x="8863546" y="342899"/>
                  </a:lnTo>
                  <a:lnTo>
                    <a:pt x="8868691" y="342899"/>
                  </a:lnTo>
                  <a:lnTo>
                    <a:pt x="8868053" y="343402"/>
                  </a:lnTo>
                  <a:close/>
                </a:path>
                <a:path w="18288000" h="381000">
                  <a:moveTo>
                    <a:pt x="8927523" y="358128"/>
                  </a:moveTo>
                  <a:lnTo>
                    <a:pt x="8947108" y="350396"/>
                  </a:lnTo>
                  <a:lnTo>
                    <a:pt x="8941876" y="350396"/>
                  </a:lnTo>
                  <a:lnTo>
                    <a:pt x="8908975" y="347979"/>
                  </a:lnTo>
                  <a:lnTo>
                    <a:pt x="8868053" y="343402"/>
                  </a:lnTo>
                  <a:lnTo>
                    <a:pt x="8868691" y="342899"/>
                  </a:lnTo>
                  <a:lnTo>
                    <a:pt x="9058754" y="342899"/>
                  </a:lnTo>
                  <a:lnTo>
                    <a:pt x="9056055" y="343402"/>
                  </a:lnTo>
                  <a:lnTo>
                    <a:pt x="9020625" y="346709"/>
                  </a:lnTo>
                  <a:lnTo>
                    <a:pt x="9005533" y="346709"/>
                  </a:lnTo>
                  <a:lnTo>
                    <a:pt x="8927523" y="358128"/>
                  </a:lnTo>
                  <a:close/>
                </a:path>
                <a:path w="18288000" h="381000">
                  <a:moveTo>
                    <a:pt x="9056158" y="343402"/>
                  </a:moveTo>
                  <a:lnTo>
                    <a:pt x="9058754" y="342899"/>
                  </a:lnTo>
                  <a:lnTo>
                    <a:pt x="9061556" y="342899"/>
                  </a:lnTo>
                  <a:lnTo>
                    <a:pt x="9056158" y="343402"/>
                  </a:lnTo>
                  <a:close/>
                </a:path>
                <a:path w="18288000" h="381000">
                  <a:moveTo>
                    <a:pt x="9039867" y="350396"/>
                  </a:moveTo>
                  <a:lnTo>
                    <a:pt x="9013960" y="350396"/>
                  </a:lnTo>
                  <a:lnTo>
                    <a:pt x="9016635" y="346709"/>
                  </a:lnTo>
                  <a:lnTo>
                    <a:pt x="9038289" y="346709"/>
                  </a:lnTo>
                  <a:lnTo>
                    <a:pt x="9056158" y="343402"/>
                  </a:lnTo>
                  <a:lnTo>
                    <a:pt x="9061556" y="342899"/>
                  </a:lnTo>
                  <a:lnTo>
                    <a:pt x="9072731" y="342899"/>
                  </a:lnTo>
                  <a:lnTo>
                    <a:pt x="9077034" y="343402"/>
                  </a:lnTo>
                  <a:lnTo>
                    <a:pt x="9077197" y="343402"/>
                  </a:lnTo>
                  <a:lnTo>
                    <a:pt x="9039867" y="350396"/>
                  </a:lnTo>
                  <a:close/>
                </a:path>
                <a:path w="18288000" h="381000">
                  <a:moveTo>
                    <a:pt x="9428718" y="346709"/>
                  </a:moveTo>
                  <a:lnTo>
                    <a:pt x="9105359" y="346709"/>
                  </a:lnTo>
                  <a:lnTo>
                    <a:pt x="9072731" y="342899"/>
                  </a:lnTo>
                  <a:lnTo>
                    <a:pt x="9079879" y="342899"/>
                  </a:lnTo>
                  <a:lnTo>
                    <a:pt x="9077197" y="343402"/>
                  </a:lnTo>
                  <a:lnTo>
                    <a:pt x="9449714" y="343402"/>
                  </a:lnTo>
                  <a:lnTo>
                    <a:pt x="9428718" y="346709"/>
                  </a:lnTo>
                  <a:close/>
                </a:path>
                <a:path w="18288000" h="381000">
                  <a:moveTo>
                    <a:pt x="9449593" y="343402"/>
                  </a:moveTo>
                  <a:lnTo>
                    <a:pt x="9077197" y="343402"/>
                  </a:lnTo>
                  <a:lnTo>
                    <a:pt x="9079879" y="342899"/>
                  </a:lnTo>
                  <a:lnTo>
                    <a:pt x="9447913" y="342899"/>
                  </a:lnTo>
                  <a:lnTo>
                    <a:pt x="9449593" y="343402"/>
                  </a:lnTo>
                  <a:close/>
                </a:path>
                <a:path w="18288000" h="381000">
                  <a:moveTo>
                    <a:pt x="9449714" y="343402"/>
                  </a:moveTo>
                  <a:lnTo>
                    <a:pt x="9447913" y="342899"/>
                  </a:lnTo>
                  <a:lnTo>
                    <a:pt x="9452904" y="342899"/>
                  </a:lnTo>
                  <a:lnTo>
                    <a:pt x="9449714" y="343402"/>
                  </a:lnTo>
                  <a:close/>
                </a:path>
                <a:path w="18288000" h="381000">
                  <a:moveTo>
                    <a:pt x="9474113" y="350396"/>
                  </a:moveTo>
                  <a:lnTo>
                    <a:pt x="9472989" y="350396"/>
                  </a:lnTo>
                  <a:lnTo>
                    <a:pt x="9449714" y="343402"/>
                  </a:lnTo>
                  <a:lnTo>
                    <a:pt x="9452904" y="342899"/>
                  </a:lnTo>
                  <a:lnTo>
                    <a:pt x="9459576" y="342899"/>
                  </a:lnTo>
                  <a:lnTo>
                    <a:pt x="9472919" y="346709"/>
                  </a:lnTo>
                  <a:lnTo>
                    <a:pt x="9474779" y="346709"/>
                  </a:lnTo>
                  <a:lnTo>
                    <a:pt x="9474113" y="350396"/>
                  </a:lnTo>
                  <a:close/>
                </a:path>
                <a:path w="18288000" h="381000">
                  <a:moveTo>
                    <a:pt x="9922188" y="369569"/>
                  </a:moveTo>
                  <a:lnTo>
                    <a:pt x="9904768" y="369569"/>
                  </a:lnTo>
                  <a:lnTo>
                    <a:pt x="9895501" y="365759"/>
                  </a:lnTo>
                  <a:lnTo>
                    <a:pt x="9897842" y="361826"/>
                  </a:lnTo>
                  <a:lnTo>
                    <a:pt x="9928644" y="361826"/>
                  </a:lnTo>
                  <a:lnTo>
                    <a:pt x="9937641" y="350396"/>
                  </a:lnTo>
                  <a:lnTo>
                    <a:pt x="9927140" y="350396"/>
                  </a:lnTo>
                  <a:lnTo>
                    <a:pt x="9947657" y="342899"/>
                  </a:lnTo>
                  <a:lnTo>
                    <a:pt x="10027051" y="342899"/>
                  </a:lnTo>
                  <a:lnTo>
                    <a:pt x="10028197" y="343402"/>
                  </a:lnTo>
                  <a:lnTo>
                    <a:pt x="9956429" y="354220"/>
                  </a:lnTo>
                  <a:lnTo>
                    <a:pt x="9949166" y="354220"/>
                  </a:lnTo>
                  <a:lnTo>
                    <a:pt x="9971269" y="358128"/>
                  </a:lnTo>
                  <a:lnTo>
                    <a:pt x="9981832" y="358128"/>
                  </a:lnTo>
                  <a:lnTo>
                    <a:pt x="9898836" y="365759"/>
                  </a:lnTo>
                  <a:lnTo>
                    <a:pt x="9922188" y="369569"/>
                  </a:lnTo>
                  <a:close/>
                </a:path>
                <a:path w="18288000" h="381000">
                  <a:moveTo>
                    <a:pt x="10028321" y="343402"/>
                  </a:moveTo>
                  <a:lnTo>
                    <a:pt x="10027051" y="342899"/>
                  </a:lnTo>
                  <a:lnTo>
                    <a:pt x="10031661" y="342899"/>
                  </a:lnTo>
                  <a:lnTo>
                    <a:pt x="10028321" y="343402"/>
                  </a:lnTo>
                  <a:close/>
                </a:path>
                <a:path w="18288000" h="381000">
                  <a:moveTo>
                    <a:pt x="10162948" y="354220"/>
                  </a:moveTo>
                  <a:lnTo>
                    <a:pt x="10120138" y="354220"/>
                  </a:lnTo>
                  <a:lnTo>
                    <a:pt x="10037461" y="350396"/>
                  </a:lnTo>
                  <a:lnTo>
                    <a:pt x="10044149" y="350396"/>
                  </a:lnTo>
                  <a:lnTo>
                    <a:pt x="10032844" y="345439"/>
                  </a:lnTo>
                  <a:lnTo>
                    <a:pt x="10028321" y="343402"/>
                  </a:lnTo>
                  <a:lnTo>
                    <a:pt x="10031661" y="342899"/>
                  </a:lnTo>
                  <a:lnTo>
                    <a:pt x="10209997" y="342899"/>
                  </a:lnTo>
                  <a:lnTo>
                    <a:pt x="10197903" y="346709"/>
                  </a:lnTo>
                  <a:lnTo>
                    <a:pt x="10165518" y="346709"/>
                  </a:lnTo>
                  <a:lnTo>
                    <a:pt x="10162948" y="354220"/>
                  </a:lnTo>
                  <a:close/>
                </a:path>
                <a:path w="18288000" h="381000">
                  <a:moveTo>
                    <a:pt x="10309162" y="346709"/>
                  </a:moveTo>
                  <a:lnTo>
                    <a:pt x="10241776" y="346709"/>
                  </a:lnTo>
                  <a:lnTo>
                    <a:pt x="10245125" y="342899"/>
                  </a:lnTo>
                  <a:lnTo>
                    <a:pt x="10314744" y="342899"/>
                  </a:lnTo>
                  <a:lnTo>
                    <a:pt x="10309162" y="346709"/>
                  </a:lnTo>
                  <a:close/>
                </a:path>
                <a:path w="18288000" h="381000">
                  <a:moveTo>
                    <a:pt x="10555777" y="347173"/>
                  </a:moveTo>
                  <a:lnTo>
                    <a:pt x="10515348" y="347173"/>
                  </a:lnTo>
                  <a:lnTo>
                    <a:pt x="10516238" y="346709"/>
                  </a:lnTo>
                  <a:lnTo>
                    <a:pt x="10486157" y="346709"/>
                  </a:lnTo>
                  <a:lnTo>
                    <a:pt x="10448574" y="342899"/>
                  </a:lnTo>
                  <a:lnTo>
                    <a:pt x="10551013" y="342899"/>
                  </a:lnTo>
                  <a:lnTo>
                    <a:pt x="10555777" y="347173"/>
                  </a:lnTo>
                  <a:close/>
                </a:path>
                <a:path w="18288000" h="381000">
                  <a:moveTo>
                    <a:pt x="11152853" y="350396"/>
                  </a:moveTo>
                  <a:lnTo>
                    <a:pt x="11082273" y="350396"/>
                  </a:lnTo>
                  <a:lnTo>
                    <a:pt x="11114948" y="342899"/>
                  </a:lnTo>
                  <a:lnTo>
                    <a:pt x="11145634" y="342899"/>
                  </a:lnTo>
                  <a:lnTo>
                    <a:pt x="11152853" y="350396"/>
                  </a:lnTo>
                  <a:close/>
                </a:path>
                <a:path w="18288000" h="381000">
                  <a:moveTo>
                    <a:pt x="11522533" y="346709"/>
                  </a:moveTo>
                  <a:lnTo>
                    <a:pt x="11517831" y="346709"/>
                  </a:lnTo>
                  <a:lnTo>
                    <a:pt x="11478389" y="342899"/>
                  </a:lnTo>
                  <a:lnTo>
                    <a:pt x="11518441" y="342899"/>
                  </a:lnTo>
                  <a:lnTo>
                    <a:pt x="11522533" y="346709"/>
                  </a:lnTo>
                  <a:close/>
                </a:path>
                <a:path w="18288000" h="381000">
                  <a:moveTo>
                    <a:pt x="12685268" y="346709"/>
                  </a:moveTo>
                  <a:lnTo>
                    <a:pt x="12322521" y="346709"/>
                  </a:lnTo>
                  <a:lnTo>
                    <a:pt x="12319171" y="342899"/>
                  </a:lnTo>
                  <a:lnTo>
                    <a:pt x="12655873" y="342899"/>
                  </a:lnTo>
                  <a:lnTo>
                    <a:pt x="12685268" y="346709"/>
                  </a:lnTo>
                  <a:close/>
                </a:path>
                <a:path w="18288000" h="381000">
                  <a:moveTo>
                    <a:pt x="13398033" y="350396"/>
                  </a:moveTo>
                  <a:lnTo>
                    <a:pt x="12687004" y="350396"/>
                  </a:lnTo>
                  <a:lnTo>
                    <a:pt x="12688067" y="343402"/>
                  </a:lnTo>
                  <a:lnTo>
                    <a:pt x="12688144" y="342899"/>
                  </a:lnTo>
                  <a:lnTo>
                    <a:pt x="13365732" y="342899"/>
                  </a:lnTo>
                  <a:lnTo>
                    <a:pt x="13368966" y="343402"/>
                  </a:lnTo>
                  <a:lnTo>
                    <a:pt x="13398033" y="350396"/>
                  </a:lnTo>
                  <a:close/>
                </a:path>
                <a:path w="18288000" h="381000">
                  <a:moveTo>
                    <a:pt x="13368966" y="343402"/>
                  </a:moveTo>
                  <a:lnTo>
                    <a:pt x="13365732" y="342899"/>
                  </a:lnTo>
                  <a:lnTo>
                    <a:pt x="13366878" y="342899"/>
                  </a:lnTo>
                  <a:lnTo>
                    <a:pt x="13368966" y="343402"/>
                  </a:lnTo>
                  <a:close/>
                </a:path>
                <a:path w="18288000" h="381000">
                  <a:moveTo>
                    <a:pt x="13874187" y="350690"/>
                  </a:moveTo>
                  <a:lnTo>
                    <a:pt x="13835367" y="350690"/>
                  </a:lnTo>
                  <a:lnTo>
                    <a:pt x="13833853" y="350396"/>
                  </a:lnTo>
                  <a:lnTo>
                    <a:pt x="13826718" y="350396"/>
                  </a:lnTo>
                  <a:lnTo>
                    <a:pt x="13861292" y="342899"/>
                  </a:lnTo>
                  <a:lnTo>
                    <a:pt x="13924327" y="342899"/>
                  </a:lnTo>
                  <a:lnTo>
                    <a:pt x="13924572" y="343402"/>
                  </a:lnTo>
                  <a:lnTo>
                    <a:pt x="13924823" y="343402"/>
                  </a:lnTo>
                  <a:lnTo>
                    <a:pt x="13882829" y="346709"/>
                  </a:lnTo>
                  <a:lnTo>
                    <a:pt x="13876716" y="346709"/>
                  </a:lnTo>
                  <a:lnTo>
                    <a:pt x="13874187" y="350690"/>
                  </a:lnTo>
                  <a:close/>
                </a:path>
                <a:path w="18288000" h="381000">
                  <a:moveTo>
                    <a:pt x="14027765" y="346709"/>
                  </a:moveTo>
                  <a:lnTo>
                    <a:pt x="13926187" y="346709"/>
                  </a:lnTo>
                  <a:lnTo>
                    <a:pt x="13924327" y="342899"/>
                  </a:lnTo>
                  <a:lnTo>
                    <a:pt x="13931203" y="342899"/>
                  </a:lnTo>
                  <a:lnTo>
                    <a:pt x="13924823" y="343402"/>
                  </a:lnTo>
                  <a:lnTo>
                    <a:pt x="14026267" y="343402"/>
                  </a:lnTo>
                  <a:lnTo>
                    <a:pt x="14027765" y="346709"/>
                  </a:lnTo>
                  <a:close/>
                </a:path>
                <a:path w="18288000" h="381000">
                  <a:moveTo>
                    <a:pt x="14026267" y="343402"/>
                  </a:moveTo>
                  <a:lnTo>
                    <a:pt x="13924823" y="343402"/>
                  </a:lnTo>
                  <a:lnTo>
                    <a:pt x="13931203" y="342899"/>
                  </a:lnTo>
                  <a:lnTo>
                    <a:pt x="14026039" y="342899"/>
                  </a:lnTo>
                  <a:lnTo>
                    <a:pt x="14026267" y="343402"/>
                  </a:lnTo>
                  <a:close/>
                </a:path>
                <a:path w="18288000" h="381000">
                  <a:moveTo>
                    <a:pt x="14094286" y="350396"/>
                  </a:moveTo>
                  <a:lnTo>
                    <a:pt x="14091406" y="350396"/>
                  </a:lnTo>
                  <a:lnTo>
                    <a:pt x="14074689" y="342899"/>
                  </a:lnTo>
                  <a:lnTo>
                    <a:pt x="14098454" y="342899"/>
                  </a:lnTo>
                  <a:lnTo>
                    <a:pt x="14114454" y="346709"/>
                  </a:lnTo>
                  <a:lnTo>
                    <a:pt x="14119849" y="346709"/>
                  </a:lnTo>
                  <a:lnTo>
                    <a:pt x="14094286" y="350396"/>
                  </a:lnTo>
                  <a:close/>
                </a:path>
                <a:path w="18288000" h="381000">
                  <a:moveTo>
                    <a:pt x="14190762" y="346709"/>
                  </a:moveTo>
                  <a:lnTo>
                    <a:pt x="14167165" y="346709"/>
                  </a:lnTo>
                  <a:lnTo>
                    <a:pt x="14171258" y="342899"/>
                  </a:lnTo>
                  <a:lnTo>
                    <a:pt x="14185552" y="342899"/>
                  </a:lnTo>
                  <a:lnTo>
                    <a:pt x="14190762" y="346709"/>
                  </a:lnTo>
                  <a:close/>
                </a:path>
                <a:path w="18288000" h="381000">
                  <a:moveTo>
                    <a:pt x="14308391" y="354220"/>
                  </a:moveTo>
                  <a:lnTo>
                    <a:pt x="14300082" y="354220"/>
                  </a:lnTo>
                  <a:lnTo>
                    <a:pt x="14309422" y="350396"/>
                  </a:lnTo>
                  <a:lnTo>
                    <a:pt x="14307596" y="350396"/>
                  </a:lnTo>
                  <a:lnTo>
                    <a:pt x="14284420" y="342899"/>
                  </a:lnTo>
                  <a:lnTo>
                    <a:pt x="14312852" y="342899"/>
                  </a:lnTo>
                  <a:lnTo>
                    <a:pt x="14338528" y="346709"/>
                  </a:lnTo>
                  <a:lnTo>
                    <a:pt x="14344368" y="346709"/>
                  </a:lnTo>
                  <a:lnTo>
                    <a:pt x="14308391" y="354220"/>
                  </a:lnTo>
                  <a:close/>
                </a:path>
                <a:path w="18288000" h="381000">
                  <a:moveTo>
                    <a:pt x="14367856" y="350396"/>
                  </a:moveTo>
                  <a:lnTo>
                    <a:pt x="14365703" y="350396"/>
                  </a:lnTo>
                  <a:lnTo>
                    <a:pt x="14401417" y="342899"/>
                  </a:lnTo>
                  <a:lnTo>
                    <a:pt x="14454101" y="342899"/>
                  </a:lnTo>
                  <a:lnTo>
                    <a:pt x="14367856" y="350396"/>
                  </a:lnTo>
                  <a:close/>
                </a:path>
                <a:path w="18288000" h="381000">
                  <a:moveTo>
                    <a:pt x="15337431" y="346709"/>
                  </a:moveTo>
                  <a:lnTo>
                    <a:pt x="14457709" y="346709"/>
                  </a:lnTo>
                  <a:lnTo>
                    <a:pt x="14455849" y="342899"/>
                  </a:lnTo>
                  <a:lnTo>
                    <a:pt x="15319943" y="342899"/>
                  </a:lnTo>
                  <a:lnTo>
                    <a:pt x="15337431" y="346709"/>
                  </a:lnTo>
                  <a:close/>
                </a:path>
                <a:path w="18288000" h="381000">
                  <a:moveTo>
                    <a:pt x="15588357" y="346709"/>
                  </a:moveTo>
                  <a:lnTo>
                    <a:pt x="15469960" y="346709"/>
                  </a:lnTo>
                  <a:lnTo>
                    <a:pt x="15431633" y="342899"/>
                  </a:lnTo>
                  <a:lnTo>
                    <a:pt x="15584635" y="342899"/>
                  </a:lnTo>
                  <a:lnTo>
                    <a:pt x="15588357" y="346709"/>
                  </a:lnTo>
                  <a:close/>
                </a:path>
                <a:path w="18288000" h="381000">
                  <a:moveTo>
                    <a:pt x="15674641" y="346709"/>
                  </a:moveTo>
                  <a:lnTo>
                    <a:pt x="15614603" y="346709"/>
                  </a:lnTo>
                  <a:lnTo>
                    <a:pt x="15629859" y="342899"/>
                  </a:lnTo>
                  <a:lnTo>
                    <a:pt x="15650826" y="342899"/>
                  </a:lnTo>
                  <a:lnTo>
                    <a:pt x="15674641" y="346709"/>
                  </a:lnTo>
                  <a:close/>
                </a:path>
                <a:path w="18288000" h="381000">
                  <a:moveTo>
                    <a:pt x="16417739" y="346709"/>
                  </a:moveTo>
                  <a:lnTo>
                    <a:pt x="16357971" y="346709"/>
                  </a:lnTo>
                  <a:lnTo>
                    <a:pt x="16374716" y="342899"/>
                  </a:lnTo>
                  <a:lnTo>
                    <a:pt x="16391879" y="342899"/>
                  </a:lnTo>
                  <a:lnTo>
                    <a:pt x="16398848" y="343402"/>
                  </a:lnTo>
                  <a:lnTo>
                    <a:pt x="16399004" y="343402"/>
                  </a:lnTo>
                  <a:lnTo>
                    <a:pt x="16417739" y="346709"/>
                  </a:lnTo>
                  <a:close/>
                </a:path>
                <a:path w="18288000" h="381000">
                  <a:moveTo>
                    <a:pt x="16450583" y="346709"/>
                  </a:moveTo>
                  <a:lnTo>
                    <a:pt x="16444718" y="346709"/>
                  </a:lnTo>
                  <a:lnTo>
                    <a:pt x="16391879" y="342899"/>
                  </a:lnTo>
                  <a:lnTo>
                    <a:pt x="16396158" y="342899"/>
                  </a:lnTo>
                  <a:lnTo>
                    <a:pt x="16399004" y="343402"/>
                  </a:lnTo>
                  <a:lnTo>
                    <a:pt x="16442115" y="343402"/>
                  </a:lnTo>
                  <a:lnTo>
                    <a:pt x="16450583" y="346709"/>
                  </a:lnTo>
                  <a:close/>
                </a:path>
                <a:path w="18288000" h="381000">
                  <a:moveTo>
                    <a:pt x="16919108" y="354220"/>
                  </a:moveTo>
                  <a:lnTo>
                    <a:pt x="16915364" y="354220"/>
                  </a:lnTo>
                  <a:lnTo>
                    <a:pt x="16909309" y="351789"/>
                  </a:lnTo>
                  <a:lnTo>
                    <a:pt x="16906012" y="350396"/>
                  </a:lnTo>
                  <a:lnTo>
                    <a:pt x="16906149" y="350396"/>
                  </a:lnTo>
                  <a:lnTo>
                    <a:pt x="16903102" y="347979"/>
                  </a:lnTo>
                  <a:lnTo>
                    <a:pt x="16902132" y="347173"/>
                  </a:lnTo>
                  <a:lnTo>
                    <a:pt x="16904273" y="346709"/>
                  </a:lnTo>
                  <a:lnTo>
                    <a:pt x="16824505" y="346709"/>
                  </a:lnTo>
                  <a:lnTo>
                    <a:pt x="16826365" y="342899"/>
                  </a:lnTo>
                  <a:lnTo>
                    <a:pt x="16961887" y="342899"/>
                  </a:lnTo>
                  <a:lnTo>
                    <a:pt x="16919108" y="354220"/>
                  </a:lnTo>
                  <a:close/>
                </a:path>
                <a:path w="18288000" h="381000">
                  <a:moveTo>
                    <a:pt x="17010705" y="350396"/>
                  </a:moveTo>
                  <a:lnTo>
                    <a:pt x="17004604" y="350396"/>
                  </a:lnTo>
                  <a:lnTo>
                    <a:pt x="16972069" y="346709"/>
                  </a:lnTo>
                  <a:lnTo>
                    <a:pt x="16975881" y="346709"/>
                  </a:lnTo>
                  <a:lnTo>
                    <a:pt x="16973276" y="342899"/>
                  </a:lnTo>
                  <a:lnTo>
                    <a:pt x="17036920" y="342899"/>
                  </a:lnTo>
                  <a:lnTo>
                    <a:pt x="17010705" y="350396"/>
                  </a:lnTo>
                  <a:close/>
                </a:path>
                <a:path w="18288000" h="381000">
                  <a:moveTo>
                    <a:pt x="17058914" y="346709"/>
                  </a:moveTo>
                  <a:lnTo>
                    <a:pt x="17055253" y="346709"/>
                  </a:lnTo>
                  <a:lnTo>
                    <a:pt x="17047451" y="342899"/>
                  </a:lnTo>
                  <a:lnTo>
                    <a:pt x="17078636" y="342899"/>
                  </a:lnTo>
                  <a:lnTo>
                    <a:pt x="17058914" y="346709"/>
                  </a:lnTo>
                  <a:close/>
                </a:path>
                <a:path w="18288000" h="381000">
                  <a:moveTo>
                    <a:pt x="17162030" y="343402"/>
                  </a:moveTo>
                  <a:lnTo>
                    <a:pt x="17162032" y="342899"/>
                  </a:lnTo>
                  <a:lnTo>
                    <a:pt x="17164680" y="342899"/>
                  </a:lnTo>
                  <a:lnTo>
                    <a:pt x="17162030" y="343402"/>
                  </a:lnTo>
                  <a:close/>
                </a:path>
                <a:path w="18288000" h="381000">
                  <a:moveTo>
                    <a:pt x="17199779" y="350396"/>
                  </a:moveTo>
                  <a:lnTo>
                    <a:pt x="17160512" y="350396"/>
                  </a:lnTo>
                  <a:lnTo>
                    <a:pt x="17161517" y="345439"/>
                  </a:lnTo>
                  <a:lnTo>
                    <a:pt x="17162030" y="343402"/>
                  </a:lnTo>
                  <a:lnTo>
                    <a:pt x="17164680" y="342899"/>
                  </a:lnTo>
                  <a:lnTo>
                    <a:pt x="17177379" y="342899"/>
                  </a:lnTo>
                  <a:lnTo>
                    <a:pt x="17243241" y="346709"/>
                  </a:lnTo>
                  <a:lnTo>
                    <a:pt x="17224425" y="346709"/>
                  </a:lnTo>
                  <a:lnTo>
                    <a:pt x="17223111" y="347173"/>
                  </a:lnTo>
                  <a:lnTo>
                    <a:pt x="17199779" y="350396"/>
                  </a:lnTo>
                  <a:close/>
                </a:path>
                <a:path w="18288000" h="381000">
                  <a:moveTo>
                    <a:pt x="17671299" y="350396"/>
                  </a:moveTo>
                  <a:lnTo>
                    <a:pt x="17647234" y="350396"/>
                  </a:lnTo>
                  <a:lnTo>
                    <a:pt x="17620500" y="342899"/>
                  </a:lnTo>
                  <a:lnTo>
                    <a:pt x="17664460" y="342899"/>
                  </a:lnTo>
                  <a:lnTo>
                    <a:pt x="17671299" y="350396"/>
                  </a:lnTo>
                  <a:close/>
                </a:path>
                <a:path w="18288000" h="381000">
                  <a:moveTo>
                    <a:pt x="156823" y="354220"/>
                  </a:moveTo>
                  <a:lnTo>
                    <a:pt x="151365" y="354220"/>
                  </a:lnTo>
                  <a:lnTo>
                    <a:pt x="144435" y="346709"/>
                  </a:lnTo>
                  <a:lnTo>
                    <a:pt x="220749" y="346709"/>
                  </a:lnTo>
                  <a:lnTo>
                    <a:pt x="156823" y="354220"/>
                  </a:lnTo>
                  <a:close/>
                </a:path>
                <a:path w="18288000" h="381000">
                  <a:moveTo>
                    <a:pt x="3318986" y="354220"/>
                  </a:moveTo>
                  <a:lnTo>
                    <a:pt x="3315625" y="354220"/>
                  </a:lnTo>
                  <a:lnTo>
                    <a:pt x="3313895" y="350396"/>
                  </a:lnTo>
                  <a:lnTo>
                    <a:pt x="3315955" y="350396"/>
                  </a:lnTo>
                  <a:lnTo>
                    <a:pt x="3338419" y="346709"/>
                  </a:lnTo>
                  <a:lnTo>
                    <a:pt x="3354375" y="346709"/>
                  </a:lnTo>
                  <a:lnTo>
                    <a:pt x="3356141" y="347173"/>
                  </a:lnTo>
                  <a:lnTo>
                    <a:pt x="3356536" y="347173"/>
                  </a:lnTo>
                  <a:lnTo>
                    <a:pt x="3318986" y="354220"/>
                  </a:lnTo>
                  <a:close/>
                </a:path>
                <a:path w="18288000" h="381000">
                  <a:moveTo>
                    <a:pt x="3386009" y="354220"/>
                  </a:moveTo>
                  <a:lnTo>
                    <a:pt x="3383011" y="354220"/>
                  </a:lnTo>
                  <a:lnTo>
                    <a:pt x="3354375" y="346709"/>
                  </a:lnTo>
                  <a:lnTo>
                    <a:pt x="3359003" y="346709"/>
                  </a:lnTo>
                  <a:lnTo>
                    <a:pt x="3356536" y="347173"/>
                  </a:lnTo>
                  <a:lnTo>
                    <a:pt x="3395654" y="347173"/>
                  </a:lnTo>
                  <a:lnTo>
                    <a:pt x="3386009" y="354220"/>
                  </a:lnTo>
                  <a:close/>
                </a:path>
                <a:path w="18288000" h="381000">
                  <a:moveTo>
                    <a:pt x="3395557" y="347173"/>
                  </a:moveTo>
                  <a:lnTo>
                    <a:pt x="3356536" y="347173"/>
                  </a:lnTo>
                  <a:lnTo>
                    <a:pt x="3359003" y="346709"/>
                  </a:lnTo>
                  <a:lnTo>
                    <a:pt x="3393368" y="346709"/>
                  </a:lnTo>
                  <a:lnTo>
                    <a:pt x="3395557" y="347173"/>
                  </a:lnTo>
                  <a:close/>
                </a:path>
                <a:path w="18288000" h="381000">
                  <a:moveTo>
                    <a:pt x="3395654" y="347173"/>
                  </a:moveTo>
                  <a:lnTo>
                    <a:pt x="3393368" y="346709"/>
                  </a:lnTo>
                  <a:lnTo>
                    <a:pt x="3396288" y="346709"/>
                  </a:lnTo>
                  <a:lnTo>
                    <a:pt x="3395654" y="347173"/>
                  </a:lnTo>
                  <a:close/>
                </a:path>
                <a:path w="18288000" h="381000">
                  <a:moveTo>
                    <a:pt x="5284528" y="354220"/>
                  </a:moveTo>
                  <a:lnTo>
                    <a:pt x="5281941" y="354220"/>
                  </a:lnTo>
                  <a:lnTo>
                    <a:pt x="5275369" y="350396"/>
                  </a:lnTo>
                  <a:lnTo>
                    <a:pt x="5276713" y="350396"/>
                  </a:lnTo>
                  <a:lnTo>
                    <a:pt x="5285622" y="346709"/>
                  </a:lnTo>
                  <a:lnTo>
                    <a:pt x="5304353" y="346709"/>
                  </a:lnTo>
                  <a:lnTo>
                    <a:pt x="5284528" y="354220"/>
                  </a:lnTo>
                  <a:close/>
                </a:path>
                <a:path w="18288000" h="381000">
                  <a:moveTo>
                    <a:pt x="5451755" y="354220"/>
                  </a:moveTo>
                  <a:lnTo>
                    <a:pt x="5449256" y="354220"/>
                  </a:lnTo>
                  <a:lnTo>
                    <a:pt x="5441300" y="350396"/>
                  </a:lnTo>
                  <a:lnTo>
                    <a:pt x="5442310" y="350396"/>
                  </a:lnTo>
                  <a:lnTo>
                    <a:pt x="5445795" y="346709"/>
                  </a:lnTo>
                  <a:lnTo>
                    <a:pt x="5467542" y="346709"/>
                  </a:lnTo>
                  <a:lnTo>
                    <a:pt x="5451755" y="354220"/>
                  </a:lnTo>
                  <a:close/>
                </a:path>
                <a:path w="18288000" h="381000">
                  <a:moveTo>
                    <a:pt x="5617462" y="354220"/>
                  </a:moveTo>
                  <a:lnTo>
                    <a:pt x="5607196" y="354220"/>
                  </a:lnTo>
                  <a:lnTo>
                    <a:pt x="5615095" y="346709"/>
                  </a:lnTo>
                  <a:lnTo>
                    <a:pt x="5950478" y="346709"/>
                  </a:lnTo>
                  <a:lnTo>
                    <a:pt x="5956024" y="347173"/>
                  </a:lnTo>
                  <a:lnTo>
                    <a:pt x="5953812" y="347979"/>
                  </a:lnTo>
                  <a:lnTo>
                    <a:pt x="5946831" y="350396"/>
                  </a:lnTo>
                  <a:lnTo>
                    <a:pt x="5679549" y="350396"/>
                  </a:lnTo>
                  <a:lnTo>
                    <a:pt x="5678965" y="350690"/>
                  </a:lnTo>
                  <a:lnTo>
                    <a:pt x="5679738" y="350690"/>
                  </a:lnTo>
                  <a:lnTo>
                    <a:pt x="5617462" y="354220"/>
                  </a:lnTo>
                  <a:close/>
                </a:path>
                <a:path w="18288000" h="381000">
                  <a:moveTo>
                    <a:pt x="5956144" y="347173"/>
                  </a:moveTo>
                  <a:lnTo>
                    <a:pt x="5950478" y="346709"/>
                  </a:lnTo>
                  <a:lnTo>
                    <a:pt x="5957482" y="346709"/>
                  </a:lnTo>
                  <a:lnTo>
                    <a:pt x="5956144" y="347173"/>
                  </a:lnTo>
                  <a:close/>
                </a:path>
                <a:path w="18288000" h="381000">
                  <a:moveTo>
                    <a:pt x="5997391" y="350396"/>
                  </a:moveTo>
                  <a:lnTo>
                    <a:pt x="5994633" y="350396"/>
                  </a:lnTo>
                  <a:lnTo>
                    <a:pt x="5956144" y="347173"/>
                  </a:lnTo>
                  <a:lnTo>
                    <a:pt x="5957482" y="346709"/>
                  </a:lnTo>
                  <a:lnTo>
                    <a:pt x="5985771" y="346709"/>
                  </a:lnTo>
                  <a:lnTo>
                    <a:pt x="5997391" y="350396"/>
                  </a:lnTo>
                  <a:close/>
                </a:path>
                <a:path w="18288000" h="381000">
                  <a:moveTo>
                    <a:pt x="7006871" y="350396"/>
                  </a:moveTo>
                  <a:lnTo>
                    <a:pt x="6995216" y="350396"/>
                  </a:lnTo>
                  <a:lnTo>
                    <a:pt x="7009934" y="346709"/>
                  </a:lnTo>
                  <a:lnTo>
                    <a:pt x="7023525" y="346709"/>
                  </a:lnTo>
                  <a:lnTo>
                    <a:pt x="7006871" y="350396"/>
                  </a:lnTo>
                  <a:close/>
                </a:path>
                <a:path w="18288000" h="381000">
                  <a:moveTo>
                    <a:pt x="8058619" y="350396"/>
                  </a:moveTo>
                  <a:lnTo>
                    <a:pt x="8049175" y="350396"/>
                  </a:lnTo>
                  <a:lnTo>
                    <a:pt x="7987204" y="346709"/>
                  </a:lnTo>
                  <a:lnTo>
                    <a:pt x="8068689" y="346709"/>
                  </a:lnTo>
                  <a:lnTo>
                    <a:pt x="8058619" y="350396"/>
                  </a:lnTo>
                  <a:close/>
                </a:path>
                <a:path w="18288000" h="381000">
                  <a:moveTo>
                    <a:pt x="8504801" y="358128"/>
                  </a:moveTo>
                  <a:lnTo>
                    <a:pt x="8502955" y="358128"/>
                  </a:lnTo>
                  <a:lnTo>
                    <a:pt x="8527741" y="350396"/>
                  </a:lnTo>
                  <a:lnTo>
                    <a:pt x="8519361" y="350396"/>
                  </a:lnTo>
                  <a:lnTo>
                    <a:pt x="8433376" y="346709"/>
                  </a:lnTo>
                  <a:lnTo>
                    <a:pt x="8574651" y="346709"/>
                  </a:lnTo>
                  <a:lnTo>
                    <a:pt x="8504801" y="358128"/>
                  </a:lnTo>
                  <a:close/>
                </a:path>
                <a:path w="18288000" h="381000">
                  <a:moveTo>
                    <a:pt x="8618945" y="365759"/>
                  </a:moveTo>
                  <a:lnTo>
                    <a:pt x="8558736" y="350396"/>
                  </a:lnTo>
                  <a:lnTo>
                    <a:pt x="8590662" y="350396"/>
                  </a:lnTo>
                  <a:lnTo>
                    <a:pt x="8580592" y="346709"/>
                  </a:lnTo>
                  <a:lnTo>
                    <a:pt x="8803022" y="346709"/>
                  </a:lnTo>
                  <a:lnTo>
                    <a:pt x="8728128" y="354220"/>
                  </a:lnTo>
                  <a:lnTo>
                    <a:pt x="8659516" y="354220"/>
                  </a:lnTo>
                  <a:lnTo>
                    <a:pt x="8660454" y="354775"/>
                  </a:lnTo>
                  <a:lnTo>
                    <a:pt x="8660612" y="354775"/>
                  </a:lnTo>
                  <a:lnTo>
                    <a:pt x="8650043" y="358128"/>
                  </a:lnTo>
                  <a:lnTo>
                    <a:pt x="8619937" y="358128"/>
                  </a:lnTo>
                  <a:lnTo>
                    <a:pt x="8625616" y="358704"/>
                  </a:lnTo>
                  <a:lnTo>
                    <a:pt x="8623772" y="360679"/>
                  </a:lnTo>
                  <a:lnTo>
                    <a:pt x="8618945" y="365759"/>
                  </a:lnTo>
                  <a:close/>
                </a:path>
                <a:path w="18288000" h="381000">
                  <a:moveTo>
                    <a:pt x="9460142" y="350690"/>
                  </a:moveTo>
                  <a:lnTo>
                    <a:pt x="9426591" y="350690"/>
                  </a:lnTo>
                  <a:lnTo>
                    <a:pt x="9426458" y="350396"/>
                  </a:lnTo>
                  <a:lnTo>
                    <a:pt x="9102084" y="350396"/>
                  </a:lnTo>
                  <a:lnTo>
                    <a:pt x="9086592" y="346709"/>
                  </a:lnTo>
                  <a:lnTo>
                    <a:pt x="9420452" y="346709"/>
                  </a:lnTo>
                  <a:lnTo>
                    <a:pt x="9460142" y="350690"/>
                  </a:lnTo>
                  <a:close/>
                </a:path>
                <a:path w="18288000" h="381000">
                  <a:moveTo>
                    <a:pt x="9528054" y="350396"/>
                  </a:moveTo>
                  <a:lnTo>
                    <a:pt x="9506164" y="350396"/>
                  </a:lnTo>
                  <a:lnTo>
                    <a:pt x="9478277" y="346709"/>
                  </a:lnTo>
                  <a:lnTo>
                    <a:pt x="9525565" y="346709"/>
                  </a:lnTo>
                  <a:lnTo>
                    <a:pt x="9528915" y="347173"/>
                  </a:lnTo>
                  <a:lnTo>
                    <a:pt x="9528745" y="347979"/>
                  </a:lnTo>
                  <a:lnTo>
                    <a:pt x="9528054" y="350396"/>
                  </a:lnTo>
                  <a:close/>
                </a:path>
                <a:path w="18288000" h="381000">
                  <a:moveTo>
                    <a:pt x="9528975" y="347173"/>
                  </a:moveTo>
                  <a:lnTo>
                    <a:pt x="9525565" y="346709"/>
                  </a:lnTo>
                  <a:lnTo>
                    <a:pt x="9529107" y="346709"/>
                  </a:lnTo>
                  <a:lnTo>
                    <a:pt x="9528975" y="347173"/>
                  </a:lnTo>
                  <a:close/>
                </a:path>
                <a:path w="18288000" h="381000">
                  <a:moveTo>
                    <a:pt x="9862650" y="350690"/>
                  </a:moveTo>
                  <a:lnTo>
                    <a:pt x="9836201" y="350690"/>
                  </a:lnTo>
                  <a:lnTo>
                    <a:pt x="9838432" y="350396"/>
                  </a:lnTo>
                  <a:lnTo>
                    <a:pt x="9552230" y="350396"/>
                  </a:lnTo>
                  <a:lnTo>
                    <a:pt x="9528986" y="347173"/>
                  </a:lnTo>
                  <a:lnTo>
                    <a:pt x="9529107" y="346709"/>
                  </a:lnTo>
                  <a:lnTo>
                    <a:pt x="9857396" y="346709"/>
                  </a:lnTo>
                  <a:lnTo>
                    <a:pt x="9862650" y="350690"/>
                  </a:lnTo>
                  <a:close/>
                </a:path>
                <a:path w="18288000" h="381000">
                  <a:moveTo>
                    <a:pt x="10185316" y="350396"/>
                  </a:moveTo>
                  <a:lnTo>
                    <a:pt x="10184314" y="350396"/>
                  </a:lnTo>
                  <a:lnTo>
                    <a:pt x="10184991" y="347173"/>
                  </a:lnTo>
                  <a:lnTo>
                    <a:pt x="10185089" y="346709"/>
                  </a:lnTo>
                  <a:lnTo>
                    <a:pt x="10197903" y="346709"/>
                  </a:lnTo>
                  <a:lnTo>
                    <a:pt x="10185316" y="350396"/>
                  </a:lnTo>
                  <a:close/>
                </a:path>
                <a:path w="18288000" h="381000">
                  <a:moveTo>
                    <a:pt x="10224280" y="365759"/>
                  </a:moveTo>
                  <a:lnTo>
                    <a:pt x="10212795" y="361826"/>
                  </a:lnTo>
                  <a:lnTo>
                    <a:pt x="10213028" y="361826"/>
                  </a:lnTo>
                  <a:lnTo>
                    <a:pt x="10197346" y="346709"/>
                  </a:lnTo>
                  <a:lnTo>
                    <a:pt x="10312281" y="346709"/>
                  </a:lnTo>
                  <a:lnTo>
                    <a:pt x="10282070" y="350396"/>
                  </a:lnTo>
                  <a:lnTo>
                    <a:pt x="10277669" y="350396"/>
                  </a:lnTo>
                  <a:lnTo>
                    <a:pt x="10319453" y="358128"/>
                  </a:lnTo>
                  <a:lnTo>
                    <a:pt x="10331852" y="358128"/>
                  </a:lnTo>
                  <a:lnTo>
                    <a:pt x="10224280" y="365759"/>
                  </a:lnTo>
                  <a:close/>
                </a:path>
                <a:path w="18288000" h="381000">
                  <a:moveTo>
                    <a:pt x="10494295" y="358128"/>
                  </a:moveTo>
                  <a:lnTo>
                    <a:pt x="10491400" y="358128"/>
                  </a:lnTo>
                  <a:lnTo>
                    <a:pt x="10482341" y="354220"/>
                  </a:lnTo>
                  <a:lnTo>
                    <a:pt x="10484307" y="354220"/>
                  </a:lnTo>
                  <a:lnTo>
                    <a:pt x="10491651" y="346709"/>
                  </a:lnTo>
                  <a:lnTo>
                    <a:pt x="10509309" y="346709"/>
                  </a:lnTo>
                  <a:lnTo>
                    <a:pt x="10515147" y="347173"/>
                  </a:lnTo>
                  <a:lnTo>
                    <a:pt x="10515348" y="347173"/>
                  </a:lnTo>
                  <a:lnTo>
                    <a:pt x="10494295" y="358128"/>
                  </a:lnTo>
                  <a:close/>
                </a:path>
                <a:path w="18288000" h="381000">
                  <a:moveTo>
                    <a:pt x="10559372" y="350396"/>
                  </a:moveTo>
                  <a:lnTo>
                    <a:pt x="10555787" y="350396"/>
                  </a:lnTo>
                  <a:lnTo>
                    <a:pt x="10509309" y="346709"/>
                  </a:lnTo>
                  <a:lnTo>
                    <a:pt x="10516238" y="346709"/>
                  </a:lnTo>
                  <a:lnTo>
                    <a:pt x="10515348" y="347173"/>
                  </a:lnTo>
                  <a:lnTo>
                    <a:pt x="10555777" y="347173"/>
                  </a:lnTo>
                  <a:lnTo>
                    <a:pt x="10559372" y="350396"/>
                  </a:lnTo>
                  <a:close/>
                </a:path>
                <a:path w="18288000" h="381000">
                  <a:moveTo>
                    <a:pt x="12341835" y="361826"/>
                  </a:moveTo>
                  <a:lnTo>
                    <a:pt x="12341125" y="361826"/>
                  </a:lnTo>
                  <a:lnTo>
                    <a:pt x="12336549" y="360679"/>
                  </a:lnTo>
                  <a:lnTo>
                    <a:pt x="12292470" y="346709"/>
                  </a:lnTo>
                  <a:lnTo>
                    <a:pt x="12539383" y="346709"/>
                  </a:lnTo>
                  <a:lnTo>
                    <a:pt x="12533961" y="350396"/>
                  </a:lnTo>
                  <a:lnTo>
                    <a:pt x="12537339" y="350396"/>
                  </a:lnTo>
                  <a:lnTo>
                    <a:pt x="12494559" y="354220"/>
                  </a:lnTo>
                  <a:lnTo>
                    <a:pt x="12351929" y="354220"/>
                  </a:lnTo>
                  <a:lnTo>
                    <a:pt x="12354105" y="354775"/>
                  </a:lnTo>
                  <a:lnTo>
                    <a:pt x="12341835" y="361826"/>
                  </a:lnTo>
                  <a:close/>
                </a:path>
                <a:path w="18288000" h="381000">
                  <a:moveTo>
                    <a:pt x="12633299" y="354220"/>
                  </a:moveTo>
                  <a:lnTo>
                    <a:pt x="12530240" y="354220"/>
                  </a:lnTo>
                  <a:lnTo>
                    <a:pt x="12545660" y="346709"/>
                  </a:lnTo>
                  <a:lnTo>
                    <a:pt x="12625590" y="346709"/>
                  </a:lnTo>
                  <a:lnTo>
                    <a:pt x="12664903" y="350396"/>
                  </a:lnTo>
                  <a:lnTo>
                    <a:pt x="12630763" y="350396"/>
                  </a:lnTo>
                  <a:lnTo>
                    <a:pt x="12631586" y="350690"/>
                  </a:lnTo>
                  <a:lnTo>
                    <a:pt x="12632200" y="351789"/>
                  </a:lnTo>
                  <a:lnTo>
                    <a:pt x="12633299" y="354220"/>
                  </a:lnTo>
                  <a:close/>
                </a:path>
                <a:path w="18288000" h="381000">
                  <a:moveTo>
                    <a:pt x="13511780" y="350396"/>
                  </a:moveTo>
                  <a:lnTo>
                    <a:pt x="13494418" y="350396"/>
                  </a:lnTo>
                  <a:lnTo>
                    <a:pt x="13478925" y="346709"/>
                  </a:lnTo>
                  <a:lnTo>
                    <a:pt x="13546690" y="346709"/>
                  </a:lnTo>
                  <a:lnTo>
                    <a:pt x="13547195" y="347173"/>
                  </a:lnTo>
                  <a:lnTo>
                    <a:pt x="13547340" y="347173"/>
                  </a:lnTo>
                  <a:lnTo>
                    <a:pt x="13511780" y="350396"/>
                  </a:lnTo>
                  <a:close/>
                </a:path>
                <a:path w="18288000" h="381000">
                  <a:moveTo>
                    <a:pt x="13564936" y="358128"/>
                  </a:moveTo>
                  <a:lnTo>
                    <a:pt x="13559125" y="358128"/>
                  </a:lnTo>
                  <a:lnTo>
                    <a:pt x="13546690" y="346709"/>
                  </a:lnTo>
                  <a:lnTo>
                    <a:pt x="13552448" y="346709"/>
                  </a:lnTo>
                  <a:lnTo>
                    <a:pt x="13547340" y="347173"/>
                  </a:lnTo>
                  <a:lnTo>
                    <a:pt x="13593237" y="347173"/>
                  </a:lnTo>
                  <a:lnTo>
                    <a:pt x="13589448" y="354220"/>
                  </a:lnTo>
                  <a:lnTo>
                    <a:pt x="13593562" y="354220"/>
                  </a:lnTo>
                  <a:lnTo>
                    <a:pt x="13564936" y="358128"/>
                  </a:lnTo>
                  <a:close/>
                </a:path>
                <a:path w="18288000" h="381000">
                  <a:moveTo>
                    <a:pt x="13593237" y="347173"/>
                  </a:moveTo>
                  <a:lnTo>
                    <a:pt x="13547340" y="347173"/>
                  </a:lnTo>
                  <a:lnTo>
                    <a:pt x="13552448" y="346709"/>
                  </a:lnTo>
                  <a:lnTo>
                    <a:pt x="13593486" y="346709"/>
                  </a:lnTo>
                  <a:lnTo>
                    <a:pt x="13593237" y="347173"/>
                  </a:lnTo>
                  <a:close/>
                </a:path>
                <a:path w="18288000" h="381000">
                  <a:moveTo>
                    <a:pt x="13811608" y="347173"/>
                  </a:moveTo>
                  <a:lnTo>
                    <a:pt x="13811976" y="346709"/>
                  </a:lnTo>
                  <a:lnTo>
                    <a:pt x="13816084" y="346709"/>
                  </a:lnTo>
                  <a:lnTo>
                    <a:pt x="13811608" y="347173"/>
                  </a:lnTo>
                  <a:close/>
                </a:path>
                <a:path w="18288000" h="381000">
                  <a:moveTo>
                    <a:pt x="14040494" y="350396"/>
                  </a:moveTo>
                  <a:lnTo>
                    <a:pt x="13954811" y="350396"/>
                  </a:lnTo>
                  <a:lnTo>
                    <a:pt x="13922277" y="346709"/>
                  </a:lnTo>
                  <a:lnTo>
                    <a:pt x="14026164" y="346709"/>
                  </a:lnTo>
                  <a:lnTo>
                    <a:pt x="14040494" y="350396"/>
                  </a:lnTo>
                  <a:close/>
                </a:path>
                <a:path w="18288000" h="381000">
                  <a:moveTo>
                    <a:pt x="14470559" y="365759"/>
                  </a:moveTo>
                  <a:lnTo>
                    <a:pt x="14427936" y="346709"/>
                  </a:lnTo>
                  <a:lnTo>
                    <a:pt x="14784922" y="346709"/>
                  </a:lnTo>
                  <a:lnTo>
                    <a:pt x="14789252" y="347173"/>
                  </a:lnTo>
                  <a:lnTo>
                    <a:pt x="14800016" y="350396"/>
                  </a:lnTo>
                  <a:lnTo>
                    <a:pt x="14788037" y="350396"/>
                  </a:lnTo>
                  <a:lnTo>
                    <a:pt x="14788830" y="350690"/>
                  </a:lnTo>
                  <a:lnTo>
                    <a:pt x="14789256" y="350690"/>
                  </a:lnTo>
                  <a:lnTo>
                    <a:pt x="14767858" y="354220"/>
                  </a:lnTo>
                  <a:lnTo>
                    <a:pt x="14523262" y="354220"/>
                  </a:lnTo>
                  <a:lnTo>
                    <a:pt x="14523880" y="354775"/>
                  </a:lnTo>
                  <a:lnTo>
                    <a:pt x="14524120" y="354775"/>
                  </a:lnTo>
                  <a:lnTo>
                    <a:pt x="14511375" y="358128"/>
                  </a:lnTo>
                  <a:lnTo>
                    <a:pt x="14481239" y="358128"/>
                  </a:lnTo>
                  <a:lnTo>
                    <a:pt x="14485756" y="358704"/>
                  </a:lnTo>
                  <a:lnTo>
                    <a:pt x="14470559" y="365759"/>
                  </a:lnTo>
                  <a:close/>
                </a:path>
                <a:path w="18288000" h="381000">
                  <a:moveTo>
                    <a:pt x="14789301" y="347173"/>
                  </a:moveTo>
                  <a:lnTo>
                    <a:pt x="14784922" y="346709"/>
                  </a:lnTo>
                  <a:lnTo>
                    <a:pt x="14787761" y="346709"/>
                  </a:lnTo>
                  <a:lnTo>
                    <a:pt x="14789301" y="347173"/>
                  </a:lnTo>
                  <a:close/>
                </a:path>
                <a:path w="18288000" h="381000">
                  <a:moveTo>
                    <a:pt x="15194248" y="350396"/>
                  </a:moveTo>
                  <a:lnTo>
                    <a:pt x="14819394" y="350396"/>
                  </a:lnTo>
                  <a:lnTo>
                    <a:pt x="14789301" y="347173"/>
                  </a:lnTo>
                  <a:lnTo>
                    <a:pt x="14787761" y="346709"/>
                  </a:lnTo>
                  <a:lnTo>
                    <a:pt x="15181085" y="346709"/>
                  </a:lnTo>
                  <a:lnTo>
                    <a:pt x="15184393" y="347173"/>
                  </a:lnTo>
                  <a:lnTo>
                    <a:pt x="15194248" y="350396"/>
                  </a:lnTo>
                  <a:close/>
                </a:path>
                <a:path w="18288000" h="381000">
                  <a:moveTo>
                    <a:pt x="15184426" y="347173"/>
                  </a:moveTo>
                  <a:lnTo>
                    <a:pt x="15181085" y="346709"/>
                  </a:lnTo>
                  <a:lnTo>
                    <a:pt x="15183015" y="346709"/>
                  </a:lnTo>
                  <a:lnTo>
                    <a:pt x="15184426" y="347173"/>
                  </a:lnTo>
                  <a:close/>
                </a:path>
                <a:path w="18288000" h="381000">
                  <a:moveTo>
                    <a:pt x="15209754" y="350396"/>
                  </a:moveTo>
                  <a:lnTo>
                    <a:pt x="15207422" y="350396"/>
                  </a:lnTo>
                  <a:lnTo>
                    <a:pt x="15184426" y="347173"/>
                  </a:lnTo>
                  <a:lnTo>
                    <a:pt x="15183015" y="346709"/>
                  </a:lnTo>
                  <a:lnTo>
                    <a:pt x="15205669" y="346709"/>
                  </a:lnTo>
                  <a:lnTo>
                    <a:pt x="15210680" y="347173"/>
                  </a:lnTo>
                  <a:lnTo>
                    <a:pt x="15210515" y="347979"/>
                  </a:lnTo>
                  <a:lnTo>
                    <a:pt x="15209754" y="350396"/>
                  </a:lnTo>
                  <a:close/>
                </a:path>
                <a:path w="18288000" h="381000">
                  <a:moveTo>
                    <a:pt x="15210770" y="347173"/>
                  </a:moveTo>
                  <a:lnTo>
                    <a:pt x="15205669" y="346709"/>
                  </a:lnTo>
                  <a:lnTo>
                    <a:pt x="15210916" y="346709"/>
                  </a:lnTo>
                  <a:lnTo>
                    <a:pt x="15210770" y="347173"/>
                  </a:lnTo>
                  <a:close/>
                </a:path>
                <a:path w="18288000" h="381000">
                  <a:moveTo>
                    <a:pt x="15248748" y="350396"/>
                  </a:moveTo>
                  <a:lnTo>
                    <a:pt x="15245563" y="350396"/>
                  </a:lnTo>
                  <a:lnTo>
                    <a:pt x="15210770" y="347173"/>
                  </a:lnTo>
                  <a:lnTo>
                    <a:pt x="15210916" y="346709"/>
                  </a:lnTo>
                  <a:lnTo>
                    <a:pt x="15242910" y="346709"/>
                  </a:lnTo>
                  <a:lnTo>
                    <a:pt x="15246396" y="347173"/>
                  </a:lnTo>
                  <a:lnTo>
                    <a:pt x="15246716" y="347173"/>
                  </a:lnTo>
                  <a:lnTo>
                    <a:pt x="15248748" y="350396"/>
                  </a:lnTo>
                  <a:close/>
                </a:path>
                <a:path w="18288000" h="381000">
                  <a:moveTo>
                    <a:pt x="15301173" y="354220"/>
                  </a:moveTo>
                  <a:lnTo>
                    <a:pt x="15299448" y="354220"/>
                  </a:lnTo>
                  <a:lnTo>
                    <a:pt x="15242910" y="346709"/>
                  </a:lnTo>
                  <a:lnTo>
                    <a:pt x="15246424" y="346709"/>
                  </a:lnTo>
                  <a:lnTo>
                    <a:pt x="15246716" y="347173"/>
                  </a:lnTo>
                  <a:lnTo>
                    <a:pt x="15269134" y="347173"/>
                  </a:lnTo>
                  <a:lnTo>
                    <a:pt x="15301173" y="354220"/>
                  </a:lnTo>
                  <a:close/>
                </a:path>
                <a:path w="18288000" h="381000">
                  <a:moveTo>
                    <a:pt x="15268915" y="347173"/>
                  </a:moveTo>
                  <a:lnTo>
                    <a:pt x="15246716" y="347173"/>
                  </a:lnTo>
                  <a:lnTo>
                    <a:pt x="15246424" y="346709"/>
                  </a:lnTo>
                  <a:lnTo>
                    <a:pt x="15264456" y="346709"/>
                  </a:lnTo>
                  <a:lnTo>
                    <a:pt x="15268915" y="347173"/>
                  </a:lnTo>
                  <a:close/>
                </a:path>
                <a:path w="18288000" h="381000">
                  <a:moveTo>
                    <a:pt x="15353591" y="354220"/>
                  </a:moveTo>
                  <a:lnTo>
                    <a:pt x="15336779" y="354220"/>
                  </a:lnTo>
                  <a:lnTo>
                    <a:pt x="15264456" y="346709"/>
                  </a:lnTo>
                  <a:lnTo>
                    <a:pt x="15267029" y="346709"/>
                  </a:lnTo>
                  <a:lnTo>
                    <a:pt x="15269134" y="347173"/>
                  </a:lnTo>
                  <a:lnTo>
                    <a:pt x="15339758" y="347173"/>
                  </a:lnTo>
                  <a:lnTo>
                    <a:pt x="15339419" y="350396"/>
                  </a:lnTo>
                  <a:lnTo>
                    <a:pt x="15352034" y="350396"/>
                  </a:lnTo>
                  <a:lnTo>
                    <a:pt x="15353591" y="354220"/>
                  </a:lnTo>
                  <a:close/>
                </a:path>
                <a:path w="18288000" h="381000">
                  <a:moveTo>
                    <a:pt x="15339758" y="347173"/>
                  </a:moveTo>
                  <a:lnTo>
                    <a:pt x="15269134" y="347173"/>
                  </a:lnTo>
                  <a:lnTo>
                    <a:pt x="15267029" y="346709"/>
                  </a:lnTo>
                  <a:lnTo>
                    <a:pt x="15339807" y="346709"/>
                  </a:lnTo>
                  <a:lnTo>
                    <a:pt x="15339758" y="347173"/>
                  </a:lnTo>
                  <a:close/>
                </a:path>
                <a:path w="18288000" h="381000">
                  <a:moveTo>
                    <a:pt x="15350531" y="347173"/>
                  </a:moveTo>
                  <a:lnTo>
                    <a:pt x="15350283" y="346709"/>
                  </a:lnTo>
                  <a:lnTo>
                    <a:pt x="15351991" y="346709"/>
                  </a:lnTo>
                  <a:lnTo>
                    <a:pt x="15350531" y="347173"/>
                  </a:lnTo>
                  <a:close/>
                </a:path>
                <a:path w="18288000" h="381000">
                  <a:moveTo>
                    <a:pt x="15567340" y="354220"/>
                  </a:moveTo>
                  <a:lnTo>
                    <a:pt x="15491752" y="354220"/>
                  </a:lnTo>
                  <a:lnTo>
                    <a:pt x="15467889" y="346709"/>
                  </a:lnTo>
                  <a:lnTo>
                    <a:pt x="15543109" y="346709"/>
                  </a:lnTo>
                  <a:lnTo>
                    <a:pt x="15567340" y="354220"/>
                  </a:lnTo>
                  <a:close/>
                </a:path>
                <a:path w="18288000" h="381000">
                  <a:moveTo>
                    <a:pt x="15592783" y="350690"/>
                  </a:moveTo>
                  <a:lnTo>
                    <a:pt x="15625329" y="346709"/>
                  </a:lnTo>
                  <a:lnTo>
                    <a:pt x="15632684" y="346709"/>
                  </a:lnTo>
                  <a:lnTo>
                    <a:pt x="15634776" y="347173"/>
                  </a:lnTo>
                  <a:lnTo>
                    <a:pt x="15592783" y="350690"/>
                  </a:lnTo>
                  <a:close/>
                </a:path>
                <a:path w="18288000" h="381000">
                  <a:moveTo>
                    <a:pt x="15634779" y="347173"/>
                  </a:moveTo>
                  <a:lnTo>
                    <a:pt x="15632684" y="346709"/>
                  </a:lnTo>
                  <a:lnTo>
                    <a:pt x="15640454" y="346709"/>
                  </a:lnTo>
                  <a:lnTo>
                    <a:pt x="15634779" y="347173"/>
                  </a:lnTo>
                  <a:close/>
                </a:path>
                <a:path w="18288000" h="381000">
                  <a:moveTo>
                    <a:pt x="15692798" y="358128"/>
                  </a:moveTo>
                  <a:lnTo>
                    <a:pt x="15623331" y="358128"/>
                  </a:lnTo>
                  <a:lnTo>
                    <a:pt x="15652013" y="350396"/>
                  </a:lnTo>
                  <a:lnTo>
                    <a:pt x="15649338" y="350396"/>
                  </a:lnTo>
                  <a:lnTo>
                    <a:pt x="15634779" y="347173"/>
                  </a:lnTo>
                  <a:lnTo>
                    <a:pt x="15640454" y="346709"/>
                  </a:lnTo>
                  <a:lnTo>
                    <a:pt x="15682923" y="346709"/>
                  </a:lnTo>
                  <a:lnTo>
                    <a:pt x="15692798" y="358128"/>
                  </a:lnTo>
                  <a:close/>
                </a:path>
                <a:path w="18288000" h="381000">
                  <a:moveTo>
                    <a:pt x="16333738" y="350690"/>
                  </a:moveTo>
                  <a:lnTo>
                    <a:pt x="16367537" y="346709"/>
                  </a:lnTo>
                  <a:lnTo>
                    <a:pt x="16375311" y="346709"/>
                  </a:lnTo>
                  <a:lnTo>
                    <a:pt x="16377209" y="347173"/>
                  </a:lnTo>
                  <a:lnTo>
                    <a:pt x="16333738" y="350690"/>
                  </a:lnTo>
                  <a:close/>
                </a:path>
                <a:path w="18288000" h="381000">
                  <a:moveTo>
                    <a:pt x="16377209" y="347173"/>
                  </a:moveTo>
                  <a:lnTo>
                    <a:pt x="16375311" y="346709"/>
                  </a:lnTo>
                  <a:lnTo>
                    <a:pt x="16383082" y="346709"/>
                  </a:lnTo>
                  <a:lnTo>
                    <a:pt x="16377209" y="347173"/>
                  </a:lnTo>
                  <a:close/>
                </a:path>
                <a:path w="18288000" h="381000">
                  <a:moveTo>
                    <a:pt x="16422375" y="350396"/>
                  </a:moveTo>
                  <a:lnTo>
                    <a:pt x="16390417" y="350396"/>
                  </a:lnTo>
                  <a:lnTo>
                    <a:pt x="16377209" y="347173"/>
                  </a:lnTo>
                  <a:lnTo>
                    <a:pt x="16383082" y="346709"/>
                  </a:lnTo>
                  <a:lnTo>
                    <a:pt x="16386354" y="346709"/>
                  </a:lnTo>
                  <a:lnTo>
                    <a:pt x="16422375" y="350396"/>
                  </a:lnTo>
                  <a:close/>
                </a:path>
                <a:path w="18288000" h="381000">
                  <a:moveTo>
                    <a:pt x="16887231" y="350396"/>
                  </a:moveTo>
                  <a:lnTo>
                    <a:pt x="16861675" y="350396"/>
                  </a:lnTo>
                  <a:lnTo>
                    <a:pt x="16870196" y="346709"/>
                  </a:lnTo>
                  <a:lnTo>
                    <a:pt x="16901501" y="346709"/>
                  </a:lnTo>
                  <a:lnTo>
                    <a:pt x="16902085" y="347173"/>
                  </a:lnTo>
                  <a:lnTo>
                    <a:pt x="16887231" y="350396"/>
                  </a:lnTo>
                  <a:close/>
                </a:path>
                <a:path w="18288000" h="381000">
                  <a:moveTo>
                    <a:pt x="16902132" y="347173"/>
                  </a:moveTo>
                  <a:lnTo>
                    <a:pt x="16901501" y="346709"/>
                  </a:lnTo>
                  <a:lnTo>
                    <a:pt x="16904273" y="346709"/>
                  </a:lnTo>
                  <a:lnTo>
                    <a:pt x="16902132" y="347173"/>
                  </a:lnTo>
                  <a:close/>
                </a:path>
                <a:path w="18288000" h="381000">
                  <a:moveTo>
                    <a:pt x="17223147" y="347173"/>
                  </a:moveTo>
                  <a:lnTo>
                    <a:pt x="17224425" y="346709"/>
                  </a:lnTo>
                  <a:lnTo>
                    <a:pt x="17226504" y="346709"/>
                  </a:lnTo>
                  <a:lnTo>
                    <a:pt x="17223147" y="347173"/>
                  </a:lnTo>
                  <a:close/>
                </a:path>
                <a:path w="18288000" h="381000">
                  <a:moveTo>
                    <a:pt x="17216529" y="350396"/>
                  </a:moveTo>
                  <a:lnTo>
                    <a:pt x="17213967" y="350396"/>
                  </a:lnTo>
                  <a:lnTo>
                    <a:pt x="17223147" y="347173"/>
                  </a:lnTo>
                  <a:lnTo>
                    <a:pt x="17226504" y="346709"/>
                  </a:lnTo>
                  <a:lnTo>
                    <a:pt x="17257198" y="346709"/>
                  </a:lnTo>
                  <a:lnTo>
                    <a:pt x="17216529" y="350396"/>
                  </a:lnTo>
                  <a:close/>
                </a:path>
                <a:path w="18288000" h="381000">
                  <a:moveTo>
                    <a:pt x="9531961" y="358128"/>
                  </a:moveTo>
                  <a:lnTo>
                    <a:pt x="9526124" y="358128"/>
                  </a:lnTo>
                  <a:lnTo>
                    <a:pt x="9528986" y="347173"/>
                  </a:lnTo>
                  <a:lnTo>
                    <a:pt x="9552230" y="350396"/>
                  </a:lnTo>
                  <a:lnTo>
                    <a:pt x="9595728" y="350396"/>
                  </a:lnTo>
                  <a:lnTo>
                    <a:pt x="9595330" y="350690"/>
                  </a:lnTo>
                  <a:lnTo>
                    <a:pt x="9595663" y="350690"/>
                  </a:lnTo>
                  <a:lnTo>
                    <a:pt x="9531961" y="358128"/>
                  </a:lnTo>
                  <a:close/>
                </a:path>
                <a:path w="18288000" h="381000">
                  <a:moveTo>
                    <a:pt x="13874212" y="358128"/>
                  </a:moveTo>
                  <a:lnTo>
                    <a:pt x="13795031" y="358128"/>
                  </a:lnTo>
                  <a:lnTo>
                    <a:pt x="13776619" y="350396"/>
                  </a:lnTo>
                  <a:lnTo>
                    <a:pt x="13780450" y="350396"/>
                  </a:lnTo>
                  <a:lnTo>
                    <a:pt x="13811608" y="347173"/>
                  </a:lnTo>
                  <a:lnTo>
                    <a:pt x="13810858" y="347979"/>
                  </a:lnTo>
                  <a:lnTo>
                    <a:pt x="13805368" y="354220"/>
                  </a:lnTo>
                  <a:lnTo>
                    <a:pt x="13853557" y="354220"/>
                  </a:lnTo>
                  <a:lnTo>
                    <a:pt x="13874212" y="358128"/>
                  </a:lnTo>
                  <a:close/>
                </a:path>
                <a:path w="18288000" h="381000">
                  <a:moveTo>
                    <a:pt x="15352026" y="350396"/>
                  </a:moveTo>
                  <a:lnTo>
                    <a:pt x="15340372" y="350396"/>
                  </a:lnTo>
                  <a:lnTo>
                    <a:pt x="15350531" y="347173"/>
                  </a:lnTo>
                  <a:lnTo>
                    <a:pt x="15350884" y="347979"/>
                  </a:lnTo>
                  <a:lnTo>
                    <a:pt x="15352026" y="350396"/>
                  </a:lnTo>
                  <a:close/>
                </a:path>
                <a:path w="18288000" h="381000">
                  <a:moveTo>
                    <a:pt x="5519621" y="350690"/>
                  </a:moveTo>
                  <a:lnTo>
                    <a:pt x="5519463" y="350690"/>
                  </a:lnTo>
                  <a:lnTo>
                    <a:pt x="5519342" y="350396"/>
                  </a:lnTo>
                  <a:lnTo>
                    <a:pt x="5520445" y="350396"/>
                  </a:lnTo>
                  <a:lnTo>
                    <a:pt x="5519621" y="350690"/>
                  </a:lnTo>
                  <a:close/>
                </a:path>
                <a:path w="18288000" h="381000">
                  <a:moveTo>
                    <a:pt x="5525643" y="358128"/>
                  </a:moveTo>
                  <a:lnTo>
                    <a:pt x="5525487" y="358128"/>
                  </a:lnTo>
                  <a:lnTo>
                    <a:pt x="5554877" y="350396"/>
                  </a:lnTo>
                  <a:lnTo>
                    <a:pt x="5585527" y="350396"/>
                  </a:lnTo>
                  <a:lnTo>
                    <a:pt x="5572382" y="354220"/>
                  </a:lnTo>
                  <a:lnTo>
                    <a:pt x="5593767" y="354220"/>
                  </a:lnTo>
                  <a:lnTo>
                    <a:pt x="5525643" y="358128"/>
                  </a:lnTo>
                  <a:close/>
                </a:path>
                <a:path w="18288000" h="381000">
                  <a:moveTo>
                    <a:pt x="5937268" y="354220"/>
                  </a:moveTo>
                  <a:lnTo>
                    <a:pt x="5671939" y="354220"/>
                  </a:lnTo>
                  <a:lnTo>
                    <a:pt x="5679549" y="350396"/>
                  </a:lnTo>
                  <a:lnTo>
                    <a:pt x="5684918" y="350396"/>
                  </a:lnTo>
                  <a:lnTo>
                    <a:pt x="5679738" y="350690"/>
                  </a:lnTo>
                  <a:lnTo>
                    <a:pt x="5946051" y="350690"/>
                  </a:lnTo>
                  <a:lnTo>
                    <a:pt x="5937268" y="354220"/>
                  </a:lnTo>
                  <a:close/>
                </a:path>
                <a:path w="18288000" h="381000">
                  <a:moveTo>
                    <a:pt x="5946051" y="350690"/>
                  </a:moveTo>
                  <a:lnTo>
                    <a:pt x="5679738" y="350690"/>
                  </a:lnTo>
                  <a:lnTo>
                    <a:pt x="5684918" y="350396"/>
                  </a:lnTo>
                  <a:lnTo>
                    <a:pt x="5946781" y="350396"/>
                  </a:lnTo>
                  <a:lnTo>
                    <a:pt x="5946051" y="350690"/>
                  </a:lnTo>
                  <a:close/>
                </a:path>
                <a:path w="18288000" h="381000">
                  <a:moveTo>
                    <a:pt x="7010182" y="354220"/>
                  </a:moveTo>
                  <a:lnTo>
                    <a:pt x="7008453" y="354220"/>
                  </a:lnTo>
                  <a:lnTo>
                    <a:pt x="6992541" y="350396"/>
                  </a:lnTo>
                  <a:lnTo>
                    <a:pt x="7004994" y="350396"/>
                  </a:lnTo>
                  <a:lnTo>
                    <a:pt x="7010182" y="354220"/>
                  </a:lnTo>
                  <a:close/>
                </a:path>
                <a:path w="18288000" h="381000">
                  <a:moveTo>
                    <a:pt x="8068157" y="354220"/>
                  </a:moveTo>
                  <a:lnTo>
                    <a:pt x="8050965" y="354220"/>
                  </a:lnTo>
                  <a:lnTo>
                    <a:pt x="8054771" y="350396"/>
                  </a:lnTo>
                  <a:lnTo>
                    <a:pt x="8056741" y="350396"/>
                  </a:lnTo>
                  <a:lnTo>
                    <a:pt x="8068157" y="354220"/>
                  </a:lnTo>
                  <a:close/>
                </a:path>
                <a:path w="18288000" h="381000">
                  <a:moveTo>
                    <a:pt x="8911472" y="350690"/>
                  </a:moveTo>
                  <a:lnTo>
                    <a:pt x="8911326" y="350690"/>
                  </a:lnTo>
                  <a:lnTo>
                    <a:pt x="8910882" y="350396"/>
                  </a:lnTo>
                  <a:lnTo>
                    <a:pt x="8911924" y="350396"/>
                  </a:lnTo>
                  <a:lnTo>
                    <a:pt x="8911472" y="350690"/>
                  </a:lnTo>
                  <a:close/>
                </a:path>
                <a:path w="18288000" h="381000">
                  <a:moveTo>
                    <a:pt x="9103766" y="358128"/>
                  </a:moveTo>
                  <a:lnTo>
                    <a:pt x="9102191" y="358128"/>
                  </a:lnTo>
                  <a:lnTo>
                    <a:pt x="9092984" y="350396"/>
                  </a:lnTo>
                  <a:lnTo>
                    <a:pt x="9110822" y="350396"/>
                  </a:lnTo>
                  <a:lnTo>
                    <a:pt x="9111471" y="350690"/>
                  </a:lnTo>
                  <a:lnTo>
                    <a:pt x="9111601" y="350690"/>
                  </a:lnTo>
                  <a:lnTo>
                    <a:pt x="9103766" y="358128"/>
                  </a:lnTo>
                  <a:close/>
                </a:path>
                <a:path w="18288000" h="381000">
                  <a:moveTo>
                    <a:pt x="9137454" y="361826"/>
                  </a:moveTo>
                  <a:lnTo>
                    <a:pt x="9136887" y="361826"/>
                  </a:lnTo>
                  <a:lnTo>
                    <a:pt x="9133570" y="360679"/>
                  </a:lnTo>
                  <a:lnTo>
                    <a:pt x="9110822" y="350396"/>
                  </a:lnTo>
                  <a:lnTo>
                    <a:pt x="9111910" y="350396"/>
                  </a:lnTo>
                  <a:lnTo>
                    <a:pt x="9111601" y="350690"/>
                  </a:lnTo>
                  <a:lnTo>
                    <a:pt x="9186971" y="350690"/>
                  </a:lnTo>
                  <a:lnTo>
                    <a:pt x="9174515" y="354220"/>
                  </a:lnTo>
                  <a:lnTo>
                    <a:pt x="9145046" y="354220"/>
                  </a:lnTo>
                  <a:lnTo>
                    <a:pt x="9149010" y="354775"/>
                  </a:lnTo>
                  <a:lnTo>
                    <a:pt x="9149363" y="354775"/>
                  </a:lnTo>
                  <a:lnTo>
                    <a:pt x="9137454" y="361826"/>
                  </a:lnTo>
                  <a:close/>
                </a:path>
                <a:path w="18288000" h="381000">
                  <a:moveTo>
                    <a:pt x="9186725" y="350690"/>
                  </a:moveTo>
                  <a:lnTo>
                    <a:pt x="9111601" y="350690"/>
                  </a:lnTo>
                  <a:lnTo>
                    <a:pt x="9111910" y="350396"/>
                  </a:lnTo>
                  <a:lnTo>
                    <a:pt x="9186300" y="350396"/>
                  </a:lnTo>
                  <a:lnTo>
                    <a:pt x="9186725" y="350690"/>
                  </a:lnTo>
                  <a:close/>
                </a:path>
                <a:path w="18288000" h="381000">
                  <a:moveTo>
                    <a:pt x="9260519" y="354220"/>
                  </a:moveTo>
                  <a:lnTo>
                    <a:pt x="9191835" y="354220"/>
                  </a:lnTo>
                  <a:lnTo>
                    <a:pt x="9186300" y="350396"/>
                  </a:lnTo>
                  <a:lnTo>
                    <a:pt x="9188006" y="350396"/>
                  </a:lnTo>
                  <a:lnTo>
                    <a:pt x="9186971" y="350690"/>
                  </a:lnTo>
                  <a:lnTo>
                    <a:pt x="9328224" y="350690"/>
                  </a:lnTo>
                  <a:lnTo>
                    <a:pt x="9260519" y="354220"/>
                  </a:lnTo>
                  <a:close/>
                </a:path>
                <a:path w="18288000" h="381000">
                  <a:moveTo>
                    <a:pt x="9323471" y="350690"/>
                  </a:moveTo>
                  <a:lnTo>
                    <a:pt x="9186971" y="350690"/>
                  </a:lnTo>
                  <a:lnTo>
                    <a:pt x="9188006" y="350396"/>
                  </a:lnTo>
                  <a:lnTo>
                    <a:pt x="9320682" y="350396"/>
                  </a:lnTo>
                  <a:lnTo>
                    <a:pt x="9323471" y="350690"/>
                  </a:lnTo>
                  <a:close/>
                </a:path>
                <a:path w="18288000" h="381000">
                  <a:moveTo>
                    <a:pt x="9385474" y="358128"/>
                  </a:moveTo>
                  <a:lnTo>
                    <a:pt x="9361635" y="358128"/>
                  </a:lnTo>
                  <a:lnTo>
                    <a:pt x="9363084" y="354220"/>
                  </a:lnTo>
                  <a:lnTo>
                    <a:pt x="9357004" y="354220"/>
                  </a:lnTo>
                  <a:lnTo>
                    <a:pt x="9320682" y="350396"/>
                  </a:lnTo>
                  <a:lnTo>
                    <a:pt x="9333855" y="350396"/>
                  </a:lnTo>
                  <a:lnTo>
                    <a:pt x="9328224" y="350690"/>
                  </a:lnTo>
                  <a:lnTo>
                    <a:pt x="9369804" y="350690"/>
                  </a:lnTo>
                  <a:lnTo>
                    <a:pt x="9385474" y="358128"/>
                  </a:lnTo>
                  <a:close/>
                </a:path>
                <a:path w="18288000" h="381000">
                  <a:moveTo>
                    <a:pt x="9369196" y="350690"/>
                  </a:moveTo>
                  <a:lnTo>
                    <a:pt x="9328224" y="350690"/>
                  </a:lnTo>
                  <a:lnTo>
                    <a:pt x="9333855" y="350396"/>
                  </a:lnTo>
                  <a:lnTo>
                    <a:pt x="9364999" y="350396"/>
                  </a:lnTo>
                  <a:lnTo>
                    <a:pt x="9369196" y="350690"/>
                  </a:lnTo>
                  <a:close/>
                </a:path>
                <a:path w="18288000" h="381000">
                  <a:moveTo>
                    <a:pt x="9428188" y="354220"/>
                  </a:moveTo>
                  <a:lnTo>
                    <a:pt x="9419655" y="354220"/>
                  </a:lnTo>
                  <a:lnTo>
                    <a:pt x="9364999" y="350396"/>
                  </a:lnTo>
                  <a:lnTo>
                    <a:pt x="9369185" y="350396"/>
                  </a:lnTo>
                  <a:lnTo>
                    <a:pt x="9369804" y="350690"/>
                  </a:lnTo>
                  <a:lnTo>
                    <a:pt x="9426591" y="350690"/>
                  </a:lnTo>
                  <a:lnTo>
                    <a:pt x="9428188" y="354220"/>
                  </a:lnTo>
                  <a:close/>
                </a:path>
                <a:path w="18288000" h="381000">
                  <a:moveTo>
                    <a:pt x="9426348" y="350690"/>
                  </a:moveTo>
                  <a:lnTo>
                    <a:pt x="9369804" y="350690"/>
                  </a:lnTo>
                  <a:lnTo>
                    <a:pt x="9369185" y="350396"/>
                  </a:lnTo>
                  <a:lnTo>
                    <a:pt x="9424681" y="350396"/>
                  </a:lnTo>
                  <a:lnTo>
                    <a:pt x="9426348" y="350690"/>
                  </a:lnTo>
                  <a:close/>
                </a:path>
                <a:path w="18288000" h="381000">
                  <a:moveTo>
                    <a:pt x="9491619" y="358128"/>
                  </a:moveTo>
                  <a:lnTo>
                    <a:pt x="9468588" y="358128"/>
                  </a:lnTo>
                  <a:lnTo>
                    <a:pt x="9424681" y="350396"/>
                  </a:lnTo>
                  <a:lnTo>
                    <a:pt x="9426458" y="350396"/>
                  </a:lnTo>
                  <a:lnTo>
                    <a:pt x="9426591" y="350690"/>
                  </a:lnTo>
                  <a:lnTo>
                    <a:pt x="9460142" y="350690"/>
                  </a:lnTo>
                  <a:lnTo>
                    <a:pt x="9495346" y="354220"/>
                  </a:lnTo>
                  <a:lnTo>
                    <a:pt x="9502852" y="354220"/>
                  </a:lnTo>
                  <a:lnTo>
                    <a:pt x="9491619" y="358128"/>
                  </a:lnTo>
                  <a:close/>
                </a:path>
                <a:path w="18288000" h="381000">
                  <a:moveTo>
                    <a:pt x="9696453" y="358128"/>
                  </a:moveTo>
                  <a:lnTo>
                    <a:pt x="9677931" y="358128"/>
                  </a:lnTo>
                  <a:lnTo>
                    <a:pt x="9573571" y="354220"/>
                  </a:lnTo>
                  <a:lnTo>
                    <a:pt x="9590540" y="354220"/>
                  </a:lnTo>
                  <a:lnTo>
                    <a:pt x="9595728" y="350396"/>
                  </a:lnTo>
                  <a:lnTo>
                    <a:pt x="9598177" y="350396"/>
                  </a:lnTo>
                  <a:lnTo>
                    <a:pt x="9595663" y="350690"/>
                  </a:lnTo>
                  <a:lnTo>
                    <a:pt x="9696453" y="350690"/>
                  </a:lnTo>
                  <a:lnTo>
                    <a:pt x="9696453" y="358128"/>
                  </a:lnTo>
                  <a:close/>
                </a:path>
                <a:path w="18288000" h="381000">
                  <a:moveTo>
                    <a:pt x="9696006" y="350690"/>
                  </a:moveTo>
                  <a:lnTo>
                    <a:pt x="9595663" y="350690"/>
                  </a:lnTo>
                  <a:lnTo>
                    <a:pt x="9598177" y="350396"/>
                  </a:lnTo>
                  <a:lnTo>
                    <a:pt x="9693350" y="350396"/>
                  </a:lnTo>
                  <a:lnTo>
                    <a:pt x="9696006" y="350690"/>
                  </a:lnTo>
                  <a:close/>
                </a:path>
                <a:path w="18288000" h="381000">
                  <a:moveTo>
                    <a:pt x="9809374" y="354220"/>
                  </a:moveTo>
                  <a:lnTo>
                    <a:pt x="9727943" y="354220"/>
                  </a:lnTo>
                  <a:lnTo>
                    <a:pt x="9693350" y="350396"/>
                  </a:lnTo>
                  <a:lnTo>
                    <a:pt x="9696453" y="350396"/>
                  </a:lnTo>
                  <a:lnTo>
                    <a:pt x="9696453" y="350690"/>
                  </a:lnTo>
                  <a:lnTo>
                    <a:pt x="9836201" y="350690"/>
                  </a:lnTo>
                  <a:lnTo>
                    <a:pt x="9809374" y="354220"/>
                  </a:lnTo>
                  <a:close/>
                </a:path>
                <a:path w="18288000" h="381000">
                  <a:moveTo>
                    <a:pt x="9835437" y="350690"/>
                  </a:moveTo>
                  <a:lnTo>
                    <a:pt x="9696453" y="350690"/>
                  </a:lnTo>
                  <a:lnTo>
                    <a:pt x="9696453" y="350396"/>
                  </a:lnTo>
                  <a:lnTo>
                    <a:pt x="9833126" y="350396"/>
                  </a:lnTo>
                  <a:lnTo>
                    <a:pt x="9835437" y="350690"/>
                  </a:lnTo>
                  <a:close/>
                </a:path>
                <a:path w="18288000" h="381000">
                  <a:moveTo>
                    <a:pt x="9867309" y="354220"/>
                  </a:moveTo>
                  <a:lnTo>
                    <a:pt x="9863221" y="354220"/>
                  </a:lnTo>
                  <a:lnTo>
                    <a:pt x="9833126" y="350396"/>
                  </a:lnTo>
                  <a:lnTo>
                    <a:pt x="9838432" y="350396"/>
                  </a:lnTo>
                  <a:lnTo>
                    <a:pt x="9836201" y="350690"/>
                  </a:lnTo>
                  <a:lnTo>
                    <a:pt x="9862650" y="350690"/>
                  </a:lnTo>
                  <a:lnTo>
                    <a:pt x="9867309" y="354220"/>
                  </a:lnTo>
                  <a:close/>
                </a:path>
                <a:path w="18288000" h="381000">
                  <a:moveTo>
                    <a:pt x="11144028" y="354220"/>
                  </a:moveTo>
                  <a:lnTo>
                    <a:pt x="11130635" y="354220"/>
                  </a:lnTo>
                  <a:lnTo>
                    <a:pt x="11075978" y="350396"/>
                  </a:lnTo>
                  <a:lnTo>
                    <a:pt x="11154060" y="350396"/>
                  </a:lnTo>
                  <a:lnTo>
                    <a:pt x="11144028" y="354220"/>
                  </a:lnTo>
                  <a:close/>
                </a:path>
                <a:path w="18288000" h="381000">
                  <a:moveTo>
                    <a:pt x="12631703" y="350690"/>
                  </a:moveTo>
                  <a:lnTo>
                    <a:pt x="12630763" y="350396"/>
                  </a:lnTo>
                  <a:lnTo>
                    <a:pt x="12631570" y="350396"/>
                  </a:lnTo>
                  <a:lnTo>
                    <a:pt x="12631703" y="350690"/>
                  </a:lnTo>
                  <a:close/>
                </a:path>
                <a:path w="18288000" h="381000">
                  <a:moveTo>
                    <a:pt x="12700198" y="354220"/>
                  </a:moveTo>
                  <a:lnTo>
                    <a:pt x="12641487" y="354220"/>
                  </a:lnTo>
                  <a:lnTo>
                    <a:pt x="12634671" y="351789"/>
                  </a:lnTo>
                  <a:lnTo>
                    <a:pt x="12631703" y="350690"/>
                  </a:lnTo>
                  <a:lnTo>
                    <a:pt x="12631570" y="350396"/>
                  </a:lnTo>
                  <a:lnTo>
                    <a:pt x="12665086" y="350396"/>
                  </a:lnTo>
                  <a:lnTo>
                    <a:pt x="12700198" y="354220"/>
                  </a:lnTo>
                  <a:close/>
                </a:path>
                <a:path w="18288000" h="381000">
                  <a:moveTo>
                    <a:pt x="13381357" y="354775"/>
                  </a:moveTo>
                  <a:lnTo>
                    <a:pt x="12801600" y="354775"/>
                  </a:lnTo>
                  <a:lnTo>
                    <a:pt x="12811278" y="354220"/>
                  </a:lnTo>
                  <a:lnTo>
                    <a:pt x="12748674" y="354220"/>
                  </a:lnTo>
                  <a:lnTo>
                    <a:pt x="12680873" y="350396"/>
                  </a:lnTo>
                  <a:lnTo>
                    <a:pt x="13367118" y="350396"/>
                  </a:lnTo>
                  <a:lnTo>
                    <a:pt x="13381357" y="354775"/>
                  </a:lnTo>
                  <a:close/>
                </a:path>
                <a:path w="18288000" h="381000">
                  <a:moveTo>
                    <a:pt x="13428642" y="365759"/>
                  </a:moveTo>
                  <a:lnTo>
                    <a:pt x="13401954" y="365759"/>
                  </a:lnTo>
                  <a:lnTo>
                    <a:pt x="13416344" y="350396"/>
                  </a:lnTo>
                  <a:lnTo>
                    <a:pt x="13481404" y="350396"/>
                  </a:lnTo>
                  <a:lnTo>
                    <a:pt x="13471718" y="354220"/>
                  </a:lnTo>
                  <a:lnTo>
                    <a:pt x="13470045" y="354220"/>
                  </a:lnTo>
                  <a:lnTo>
                    <a:pt x="13470769" y="358128"/>
                  </a:lnTo>
                  <a:lnTo>
                    <a:pt x="13494701" y="358128"/>
                  </a:lnTo>
                  <a:lnTo>
                    <a:pt x="13491801" y="361826"/>
                  </a:lnTo>
                  <a:lnTo>
                    <a:pt x="13419281" y="361826"/>
                  </a:lnTo>
                  <a:lnTo>
                    <a:pt x="13428642" y="365759"/>
                  </a:lnTo>
                  <a:close/>
                </a:path>
                <a:path w="18288000" h="381000">
                  <a:moveTo>
                    <a:pt x="13561510" y="361826"/>
                  </a:moveTo>
                  <a:lnTo>
                    <a:pt x="13561257" y="361826"/>
                  </a:lnTo>
                  <a:lnTo>
                    <a:pt x="13483132" y="350396"/>
                  </a:lnTo>
                  <a:lnTo>
                    <a:pt x="13506774" y="350396"/>
                  </a:lnTo>
                  <a:lnTo>
                    <a:pt x="13561510" y="361826"/>
                  </a:lnTo>
                  <a:close/>
                </a:path>
                <a:path w="18288000" h="381000">
                  <a:moveTo>
                    <a:pt x="13853571" y="354220"/>
                  </a:moveTo>
                  <a:lnTo>
                    <a:pt x="13832172" y="354220"/>
                  </a:lnTo>
                  <a:lnTo>
                    <a:pt x="13824562" y="350396"/>
                  </a:lnTo>
                  <a:lnTo>
                    <a:pt x="13832611" y="350396"/>
                  </a:lnTo>
                  <a:lnTo>
                    <a:pt x="13835188" y="350690"/>
                  </a:lnTo>
                  <a:lnTo>
                    <a:pt x="13835367" y="350690"/>
                  </a:lnTo>
                  <a:lnTo>
                    <a:pt x="13853571" y="354220"/>
                  </a:lnTo>
                  <a:close/>
                </a:path>
                <a:path w="18288000" h="381000">
                  <a:moveTo>
                    <a:pt x="13871944" y="354220"/>
                  </a:moveTo>
                  <a:lnTo>
                    <a:pt x="13866167" y="354220"/>
                  </a:lnTo>
                  <a:lnTo>
                    <a:pt x="13832611" y="350396"/>
                  </a:lnTo>
                  <a:lnTo>
                    <a:pt x="13833853" y="350396"/>
                  </a:lnTo>
                  <a:lnTo>
                    <a:pt x="13835367" y="350690"/>
                  </a:lnTo>
                  <a:lnTo>
                    <a:pt x="13874187" y="350690"/>
                  </a:lnTo>
                  <a:lnTo>
                    <a:pt x="13871944" y="354220"/>
                  </a:lnTo>
                  <a:close/>
                </a:path>
                <a:path w="18288000" h="381000">
                  <a:moveTo>
                    <a:pt x="13965035" y="354220"/>
                  </a:moveTo>
                  <a:lnTo>
                    <a:pt x="13959459" y="354220"/>
                  </a:lnTo>
                  <a:lnTo>
                    <a:pt x="13957383" y="350396"/>
                  </a:lnTo>
                  <a:lnTo>
                    <a:pt x="13993731" y="350396"/>
                  </a:lnTo>
                  <a:lnTo>
                    <a:pt x="13994511" y="350690"/>
                  </a:lnTo>
                  <a:lnTo>
                    <a:pt x="13995056" y="350690"/>
                  </a:lnTo>
                  <a:lnTo>
                    <a:pt x="13965035" y="354220"/>
                  </a:lnTo>
                  <a:close/>
                </a:path>
                <a:path w="18288000" h="381000">
                  <a:moveTo>
                    <a:pt x="14021712" y="358128"/>
                  </a:moveTo>
                  <a:lnTo>
                    <a:pt x="14014269" y="358128"/>
                  </a:lnTo>
                  <a:lnTo>
                    <a:pt x="13993731" y="350396"/>
                  </a:lnTo>
                  <a:lnTo>
                    <a:pt x="13997553" y="350396"/>
                  </a:lnTo>
                  <a:lnTo>
                    <a:pt x="13995056" y="350690"/>
                  </a:lnTo>
                  <a:lnTo>
                    <a:pt x="14016812" y="350690"/>
                  </a:lnTo>
                  <a:lnTo>
                    <a:pt x="14047790" y="354220"/>
                  </a:lnTo>
                  <a:lnTo>
                    <a:pt x="14015552" y="354220"/>
                  </a:lnTo>
                  <a:lnTo>
                    <a:pt x="14021712" y="358128"/>
                  </a:lnTo>
                  <a:close/>
                </a:path>
                <a:path w="18288000" h="381000">
                  <a:moveTo>
                    <a:pt x="14016812" y="350690"/>
                  </a:moveTo>
                  <a:lnTo>
                    <a:pt x="13995056" y="350690"/>
                  </a:lnTo>
                  <a:lnTo>
                    <a:pt x="13997553" y="350396"/>
                  </a:lnTo>
                  <a:lnTo>
                    <a:pt x="14014235" y="350396"/>
                  </a:lnTo>
                  <a:lnTo>
                    <a:pt x="14016812" y="350690"/>
                  </a:lnTo>
                  <a:close/>
                </a:path>
                <a:path w="18288000" h="381000">
                  <a:moveTo>
                    <a:pt x="14811165" y="358128"/>
                  </a:moveTo>
                  <a:lnTo>
                    <a:pt x="14808928" y="358128"/>
                  </a:lnTo>
                  <a:lnTo>
                    <a:pt x="14788037" y="350396"/>
                  </a:lnTo>
                  <a:lnTo>
                    <a:pt x="14791035" y="350396"/>
                  </a:lnTo>
                  <a:lnTo>
                    <a:pt x="14789256" y="350690"/>
                  </a:lnTo>
                  <a:lnTo>
                    <a:pt x="14800914" y="350690"/>
                  </a:lnTo>
                  <a:lnTo>
                    <a:pt x="14811018" y="354220"/>
                  </a:lnTo>
                  <a:lnTo>
                    <a:pt x="14813079" y="354220"/>
                  </a:lnTo>
                  <a:lnTo>
                    <a:pt x="14811165" y="358128"/>
                  </a:lnTo>
                  <a:close/>
                </a:path>
                <a:path w="18288000" h="381000">
                  <a:moveTo>
                    <a:pt x="14800914" y="350690"/>
                  </a:moveTo>
                  <a:lnTo>
                    <a:pt x="14789256" y="350690"/>
                  </a:lnTo>
                  <a:lnTo>
                    <a:pt x="14791035" y="350396"/>
                  </a:lnTo>
                  <a:lnTo>
                    <a:pt x="14800073" y="350396"/>
                  </a:lnTo>
                  <a:lnTo>
                    <a:pt x="14800914" y="350690"/>
                  </a:lnTo>
                  <a:close/>
                </a:path>
                <a:path w="18288000" h="381000">
                  <a:moveTo>
                    <a:pt x="14859012" y="365759"/>
                  </a:moveTo>
                  <a:lnTo>
                    <a:pt x="14863518" y="360679"/>
                  </a:lnTo>
                  <a:lnTo>
                    <a:pt x="14898582" y="358128"/>
                  </a:lnTo>
                  <a:lnTo>
                    <a:pt x="14819270" y="358128"/>
                  </a:lnTo>
                  <a:lnTo>
                    <a:pt x="14822336" y="350690"/>
                  </a:lnTo>
                  <a:lnTo>
                    <a:pt x="14822457" y="350396"/>
                  </a:lnTo>
                  <a:lnTo>
                    <a:pt x="15195995" y="350396"/>
                  </a:lnTo>
                  <a:lnTo>
                    <a:pt x="15176926" y="358561"/>
                  </a:lnTo>
                  <a:lnTo>
                    <a:pt x="15206980" y="358561"/>
                  </a:lnTo>
                  <a:lnTo>
                    <a:pt x="15200397" y="361826"/>
                  </a:lnTo>
                  <a:lnTo>
                    <a:pt x="14934293" y="361826"/>
                  </a:lnTo>
                  <a:lnTo>
                    <a:pt x="14859012" y="365759"/>
                  </a:lnTo>
                  <a:close/>
                </a:path>
                <a:path w="18288000" h="381000">
                  <a:moveTo>
                    <a:pt x="16430167" y="358128"/>
                  </a:moveTo>
                  <a:lnTo>
                    <a:pt x="16361570" y="358128"/>
                  </a:lnTo>
                  <a:lnTo>
                    <a:pt x="16393085" y="350396"/>
                  </a:lnTo>
                  <a:lnTo>
                    <a:pt x="16425210" y="350396"/>
                  </a:lnTo>
                  <a:lnTo>
                    <a:pt x="16430167" y="358128"/>
                  </a:lnTo>
                  <a:close/>
                </a:path>
                <a:path w="18288000" h="381000">
                  <a:moveTo>
                    <a:pt x="16899685" y="354220"/>
                  </a:moveTo>
                  <a:lnTo>
                    <a:pt x="16894331" y="354220"/>
                  </a:lnTo>
                  <a:lnTo>
                    <a:pt x="16857663" y="350396"/>
                  </a:lnTo>
                  <a:lnTo>
                    <a:pt x="16896225" y="350396"/>
                  </a:lnTo>
                  <a:lnTo>
                    <a:pt x="16899685" y="354220"/>
                  </a:lnTo>
                  <a:close/>
                </a:path>
                <a:path w="18288000" h="381000">
                  <a:moveTo>
                    <a:pt x="17021241" y="358128"/>
                  </a:moveTo>
                  <a:lnTo>
                    <a:pt x="17014810" y="358128"/>
                  </a:lnTo>
                  <a:lnTo>
                    <a:pt x="17007020" y="350396"/>
                  </a:lnTo>
                  <a:lnTo>
                    <a:pt x="17005959" y="350396"/>
                  </a:lnTo>
                  <a:lnTo>
                    <a:pt x="17042641" y="354220"/>
                  </a:lnTo>
                  <a:lnTo>
                    <a:pt x="17053492" y="354220"/>
                  </a:lnTo>
                  <a:lnTo>
                    <a:pt x="17021241" y="358128"/>
                  </a:lnTo>
                  <a:close/>
                </a:path>
                <a:path w="18288000" h="381000">
                  <a:moveTo>
                    <a:pt x="17204440" y="354220"/>
                  </a:moveTo>
                  <a:lnTo>
                    <a:pt x="17198864" y="354220"/>
                  </a:lnTo>
                  <a:lnTo>
                    <a:pt x="17156661" y="350396"/>
                  </a:lnTo>
                  <a:lnTo>
                    <a:pt x="17196830" y="350396"/>
                  </a:lnTo>
                  <a:lnTo>
                    <a:pt x="17204440" y="354220"/>
                  </a:lnTo>
                  <a:close/>
                </a:path>
                <a:path w="18288000" h="381000">
                  <a:moveTo>
                    <a:pt x="17610466" y="350690"/>
                  </a:moveTo>
                  <a:lnTo>
                    <a:pt x="17610225" y="350690"/>
                  </a:lnTo>
                  <a:lnTo>
                    <a:pt x="17606180" y="350396"/>
                  </a:lnTo>
                  <a:lnTo>
                    <a:pt x="17608474" y="350396"/>
                  </a:lnTo>
                  <a:lnTo>
                    <a:pt x="17610466" y="350690"/>
                  </a:lnTo>
                  <a:close/>
                </a:path>
                <a:path w="18288000" h="381000">
                  <a:moveTo>
                    <a:pt x="17649528" y="350690"/>
                  </a:moveTo>
                  <a:lnTo>
                    <a:pt x="17648798" y="350690"/>
                  </a:lnTo>
                  <a:lnTo>
                    <a:pt x="17647800" y="350396"/>
                  </a:lnTo>
                  <a:lnTo>
                    <a:pt x="17650331" y="350396"/>
                  </a:lnTo>
                  <a:lnTo>
                    <a:pt x="17649528" y="350690"/>
                  </a:lnTo>
                  <a:close/>
                </a:path>
                <a:path w="18288000" h="381000">
                  <a:moveTo>
                    <a:pt x="18115325" y="350690"/>
                  </a:moveTo>
                  <a:lnTo>
                    <a:pt x="18115206" y="350396"/>
                  </a:lnTo>
                  <a:lnTo>
                    <a:pt x="18115853" y="350396"/>
                  </a:lnTo>
                  <a:lnTo>
                    <a:pt x="18115325" y="350690"/>
                  </a:lnTo>
                  <a:close/>
                </a:path>
                <a:path w="18288000" h="381000">
                  <a:moveTo>
                    <a:pt x="18185324" y="365759"/>
                  </a:moveTo>
                  <a:lnTo>
                    <a:pt x="18110789" y="358128"/>
                  </a:lnTo>
                  <a:lnTo>
                    <a:pt x="18116623" y="358128"/>
                  </a:lnTo>
                  <a:lnTo>
                    <a:pt x="18115462" y="351789"/>
                  </a:lnTo>
                  <a:lnTo>
                    <a:pt x="18115325" y="350690"/>
                  </a:lnTo>
                  <a:lnTo>
                    <a:pt x="18115853" y="350396"/>
                  </a:lnTo>
                  <a:lnTo>
                    <a:pt x="18228093" y="350396"/>
                  </a:lnTo>
                  <a:lnTo>
                    <a:pt x="18194773" y="354220"/>
                  </a:lnTo>
                  <a:lnTo>
                    <a:pt x="18197820" y="354220"/>
                  </a:lnTo>
                  <a:lnTo>
                    <a:pt x="18204340" y="361826"/>
                  </a:lnTo>
                  <a:lnTo>
                    <a:pt x="18205510" y="361826"/>
                  </a:lnTo>
                  <a:lnTo>
                    <a:pt x="18185324" y="365759"/>
                  </a:lnTo>
                  <a:close/>
                </a:path>
                <a:path w="18288000" h="381000">
                  <a:moveTo>
                    <a:pt x="5522529" y="358128"/>
                  </a:moveTo>
                  <a:lnTo>
                    <a:pt x="5512587" y="358128"/>
                  </a:lnTo>
                  <a:lnTo>
                    <a:pt x="5507152" y="354220"/>
                  </a:lnTo>
                  <a:lnTo>
                    <a:pt x="5509721" y="354220"/>
                  </a:lnTo>
                  <a:lnTo>
                    <a:pt x="5519621" y="350690"/>
                  </a:lnTo>
                  <a:lnTo>
                    <a:pt x="5519463" y="350690"/>
                  </a:lnTo>
                  <a:lnTo>
                    <a:pt x="5522529" y="358128"/>
                  </a:lnTo>
                  <a:close/>
                </a:path>
                <a:path w="18288000" h="381000">
                  <a:moveTo>
                    <a:pt x="8922567" y="358128"/>
                  </a:moveTo>
                  <a:lnTo>
                    <a:pt x="8916430" y="358128"/>
                  </a:lnTo>
                  <a:lnTo>
                    <a:pt x="8903023" y="354220"/>
                  </a:lnTo>
                  <a:lnTo>
                    <a:pt x="8906043" y="354220"/>
                  </a:lnTo>
                  <a:lnTo>
                    <a:pt x="8911472" y="350690"/>
                  </a:lnTo>
                  <a:lnTo>
                    <a:pt x="8911326" y="350690"/>
                  </a:lnTo>
                  <a:lnTo>
                    <a:pt x="8922567" y="358128"/>
                  </a:lnTo>
                  <a:close/>
                </a:path>
                <a:path w="18288000" h="381000">
                  <a:moveTo>
                    <a:pt x="17640191" y="354220"/>
                  </a:moveTo>
                  <a:lnTo>
                    <a:pt x="17634418" y="354220"/>
                  </a:lnTo>
                  <a:lnTo>
                    <a:pt x="17610466" y="350690"/>
                  </a:lnTo>
                  <a:lnTo>
                    <a:pt x="17610225" y="350690"/>
                  </a:lnTo>
                  <a:lnTo>
                    <a:pt x="17642871" y="353059"/>
                  </a:lnTo>
                  <a:lnTo>
                    <a:pt x="17640191" y="354220"/>
                  </a:lnTo>
                  <a:close/>
                </a:path>
                <a:path w="18288000" h="381000">
                  <a:moveTo>
                    <a:pt x="17662297" y="354220"/>
                  </a:moveTo>
                  <a:lnTo>
                    <a:pt x="17657211" y="354220"/>
                  </a:lnTo>
                  <a:lnTo>
                    <a:pt x="17643050" y="353059"/>
                  </a:lnTo>
                  <a:lnTo>
                    <a:pt x="17649528" y="350690"/>
                  </a:lnTo>
                  <a:lnTo>
                    <a:pt x="17648325" y="350690"/>
                  </a:lnTo>
                  <a:lnTo>
                    <a:pt x="17652536" y="351789"/>
                  </a:lnTo>
                  <a:lnTo>
                    <a:pt x="17662297" y="354220"/>
                  </a:lnTo>
                  <a:close/>
                </a:path>
                <a:path w="18288000" h="381000">
                  <a:moveTo>
                    <a:pt x="17652536" y="351789"/>
                  </a:moveTo>
                  <a:lnTo>
                    <a:pt x="17648333" y="350690"/>
                  </a:lnTo>
                  <a:lnTo>
                    <a:pt x="17648798" y="350690"/>
                  </a:lnTo>
                  <a:lnTo>
                    <a:pt x="17652536" y="351789"/>
                  </a:lnTo>
                  <a:close/>
                </a:path>
                <a:path w="18288000" h="381000">
                  <a:moveTo>
                    <a:pt x="5775268" y="358128"/>
                  </a:moveTo>
                  <a:lnTo>
                    <a:pt x="5713600" y="358128"/>
                  </a:lnTo>
                  <a:lnTo>
                    <a:pt x="5662870" y="354220"/>
                  </a:lnTo>
                  <a:lnTo>
                    <a:pt x="5773903" y="354220"/>
                  </a:lnTo>
                  <a:lnTo>
                    <a:pt x="5778536" y="354775"/>
                  </a:lnTo>
                  <a:lnTo>
                    <a:pt x="5778999" y="354775"/>
                  </a:lnTo>
                  <a:lnTo>
                    <a:pt x="5775268" y="358128"/>
                  </a:lnTo>
                  <a:close/>
                </a:path>
                <a:path w="18288000" h="381000">
                  <a:moveTo>
                    <a:pt x="5890065" y="358128"/>
                  </a:moveTo>
                  <a:lnTo>
                    <a:pt x="5806515" y="358128"/>
                  </a:lnTo>
                  <a:lnTo>
                    <a:pt x="5773903" y="354220"/>
                  </a:lnTo>
                  <a:lnTo>
                    <a:pt x="5779617" y="354220"/>
                  </a:lnTo>
                  <a:lnTo>
                    <a:pt x="5778999" y="354775"/>
                  </a:lnTo>
                  <a:lnTo>
                    <a:pt x="5918355" y="354775"/>
                  </a:lnTo>
                  <a:lnTo>
                    <a:pt x="5890065" y="358128"/>
                  </a:lnTo>
                  <a:close/>
                </a:path>
                <a:path w="18288000" h="381000">
                  <a:moveTo>
                    <a:pt x="5917939" y="354775"/>
                  </a:moveTo>
                  <a:lnTo>
                    <a:pt x="5778999" y="354775"/>
                  </a:lnTo>
                  <a:lnTo>
                    <a:pt x="5779617" y="354220"/>
                  </a:lnTo>
                  <a:lnTo>
                    <a:pt x="5917058" y="354220"/>
                  </a:lnTo>
                  <a:lnTo>
                    <a:pt x="5917939" y="354775"/>
                  </a:lnTo>
                  <a:close/>
                </a:path>
                <a:path w="18288000" h="381000">
                  <a:moveTo>
                    <a:pt x="5936095" y="361826"/>
                  </a:moveTo>
                  <a:lnTo>
                    <a:pt x="5929126" y="361826"/>
                  </a:lnTo>
                  <a:lnTo>
                    <a:pt x="5917058" y="354220"/>
                  </a:lnTo>
                  <a:lnTo>
                    <a:pt x="5923040" y="354220"/>
                  </a:lnTo>
                  <a:lnTo>
                    <a:pt x="5918355" y="354775"/>
                  </a:lnTo>
                  <a:lnTo>
                    <a:pt x="5935734" y="354775"/>
                  </a:lnTo>
                  <a:lnTo>
                    <a:pt x="5935901" y="358128"/>
                  </a:lnTo>
                  <a:lnTo>
                    <a:pt x="5935930" y="358704"/>
                  </a:lnTo>
                  <a:lnTo>
                    <a:pt x="5936028" y="360679"/>
                  </a:lnTo>
                  <a:lnTo>
                    <a:pt x="5936095" y="361826"/>
                  </a:lnTo>
                  <a:close/>
                </a:path>
                <a:path w="18288000" h="381000">
                  <a:moveTo>
                    <a:pt x="5935734" y="354775"/>
                  </a:moveTo>
                  <a:lnTo>
                    <a:pt x="5918355" y="354775"/>
                  </a:lnTo>
                  <a:lnTo>
                    <a:pt x="5923040" y="354220"/>
                  </a:lnTo>
                  <a:lnTo>
                    <a:pt x="5935706" y="354220"/>
                  </a:lnTo>
                  <a:lnTo>
                    <a:pt x="5935734" y="354775"/>
                  </a:lnTo>
                  <a:close/>
                </a:path>
                <a:path w="18288000" h="381000">
                  <a:moveTo>
                    <a:pt x="8675461" y="361826"/>
                  </a:moveTo>
                  <a:lnTo>
                    <a:pt x="8672364" y="361826"/>
                  </a:lnTo>
                  <a:lnTo>
                    <a:pt x="8659516" y="354220"/>
                  </a:lnTo>
                  <a:lnTo>
                    <a:pt x="8662363" y="354220"/>
                  </a:lnTo>
                  <a:lnTo>
                    <a:pt x="8660612" y="354775"/>
                  </a:lnTo>
                  <a:lnTo>
                    <a:pt x="8722368" y="354775"/>
                  </a:lnTo>
                  <a:lnTo>
                    <a:pt x="8721746" y="358128"/>
                  </a:lnTo>
                  <a:lnTo>
                    <a:pt x="8730136" y="358128"/>
                  </a:lnTo>
                  <a:lnTo>
                    <a:pt x="8675461" y="361826"/>
                  </a:lnTo>
                  <a:close/>
                </a:path>
                <a:path w="18288000" h="381000">
                  <a:moveTo>
                    <a:pt x="8722368" y="354775"/>
                  </a:moveTo>
                  <a:lnTo>
                    <a:pt x="8660612" y="354775"/>
                  </a:lnTo>
                  <a:lnTo>
                    <a:pt x="8662363" y="354220"/>
                  </a:lnTo>
                  <a:lnTo>
                    <a:pt x="8722470" y="354220"/>
                  </a:lnTo>
                  <a:lnTo>
                    <a:pt x="8722368" y="354775"/>
                  </a:lnTo>
                  <a:close/>
                </a:path>
                <a:path w="18288000" h="381000">
                  <a:moveTo>
                    <a:pt x="8853955" y="358128"/>
                  </a:moveTo>
                  <a:lnTo>
                    <a:pt x="8841923" y="358128"/>
                  </a:lnTo>
                  <a:lnTo>
                    <a:pt x="8836850" y="354220"/>
                  </a:lnTo>
                  <a:lnTo>
                    <a:pt x="8864463" y="354220"/>
                  </a:lnTo>
                  <a:lnTo>
                    <a:pt x="8853955" y="358128"/>
                  </a:lnTo>
                  <a:close/>
                </a:path>
                <a:path w="18288000" h="381000">
                  <a:moveTo>
                    <a:pt x="9176936" y="358128"/>
                  </a:moveTo>
                  <a:lnTo>
                    <a:pt x="9172948" y="358128"/>
                  </a:lnTo>
                  <a:lnTo>
                    <a:pt x="9145046" y="354220"/>
                  </a:lnTo>
                  <a:lnTo>
                    <a:pt x="9150301" y="354220"/>
                  </a:lnTo>
                  <a:lnTo>
                    <a:pt x="9149363" y="354775"/>
                  </a:lnTo>
                  <a:lnTo>
                    <a:pt x="9172272" y="354775"/>
                  </a:lnTo>
                  <a:lnTo>
                    <a:pt x="9176936" y="358128"/>
                  </a:lnTo>
                  <a:close/>
                </a:path>
                <a:path w="18288000" h="381000">
                  <a:moveTo>
                    <a:pt x="9172272" y="354775"/>
                  </a:moveTo>
                  <a:lnTo>
                    <a:pt x="9149363" y="354775"/>
                  </a:lnTo>
                  <a:lnTo>
                    <a:pt x="9150301" y="354220"/>
                  </a:lnTo>
                  <a:lnTo>
                    <a:pt x="9171500" y="354220"/>
                  </a:lnTo>
                  <a:lnTo>
                    <a:pt x="9172272" y="354775"/>
                  </a:lnTo>
                  <a:close/>
                </a:path>
                <a:path w="18288000" h="381000">
                  <a:moveTo>
                    <a:pt x="9194847" y="361826"/>
                  </a:moveTo>
                  <a:lnTo>
                    <a:pt x="9191645" y="361826"/>
                  </a:lnTo>
                  <a:lnTo>
                    <a:pt x="9192727" y="354775"/>
                  </a:lnTo>
                  <a:lnTo>
                    <a:pt x="9192813" y="354220"/>
                  </a:lnTo>
                  <a:lnTo>
                    <a:pt x="9248696" y="354220"/>
                  </a:lnTo>
                  <a:lnTo>
                    <a:pt x="9248696" y="358128"/>
                  </a:lnTo>
                  <a:lnTo>
                    <a:pt x="9258635" y="358128"/>
                  </a:lnTo>
                  <a:lnTo>
                    <a:pt x="9194847" y="361826"/>
                  </a:lnTo>
                  <a:close/>
                </a:path>
                <a:path w="18288000" h="381000">
                  <a:moveTo>
                    <a:pt x="9437846" y="354775"/>
                  </a:moveTo>
                  <a:lnTo>
                    <a:pt x="9437162" y="354220"/>
                  </a:lnTo>
                  <a:lnTo>
                    <a:pt x="9439133" y="354220"/>
                  </a:lnTo>
                  <a:lnTo>
                    <a:pt x="9437846" y="354775"/>
                  </a:lnTo>
                  <a:close/>
                </a:path>
                <a:path w="18288000" h="381000">
                  <a:moveTo>
                    <a:pt x="9785642" y="361826"/>
                  </a:moveTo>
                  <a:lnTo>
                    <a:pt x="9700329" y="361826"/>
                  </a:lnTo>
                  <a:lnTo>
                    <a:pt x="9736145" y="354220"/>
                  </a:lnTo>
                  <a:lnTo>
                    <a:pt x="9805810" y="354220"/>
                  </a:lnTo>
                  <a:lnTo>
                    <a:pt x="9798561" y="358128"/>
                  </a:lnTo>
                  <a:lnTo>
                    <a:pt x="9757660" y="358128"/>
                  </a:lnTo>
                  <a:lnTo>
                    <a:pt x="9782224" y="360679"/>
                  </a:lnTo>
                  <a:lnTo>
                    <a:pt x="9785642" y="361826"/>
                  </a:lnTo>
                  <a:close/>
                </a:path>
                <a:path w="18288000" h="381000">
                  <a:moveTo>
                    <a:pt x="10147739" y="358128"/>
                  </a:moveTo>
                  <a:lnTo>
                    <a:pt x="10134385" y="358128"/>
                  </a:lnTo>
                  <a:lnTo>
                    <a:pt x="10133298" y="354220"/>
                  </a:lnTo>
                  <a:lnTo>
                    <a:pt x="10165494" y="354220"/>
                  </a:lnTo>
                  <a:lnTo>
                    <a:pt x="10147739" y="358128"/>
                  </a:lnTo>
                  <a:close/>
                </a:path>
                <a:path w="18288000" h="381000">
                  <a:moveTo>
                    <a:pt x="11151601" y="358128"/>
                  </a:moveTo>
                  <a:lnTo>
                    <a:pt x="11135157" y="358128"/>
                  </a:lnTo>
                  <a:lnTo>
                    <a:pt x="11140230" y="354220"/>
                  </a:lnTo>
                  <a:lnTo>
                    <a:pt x="11140731" y="354220"/>
                  </a:lnTo>
                  <a:lnTo>
                    <a:pt x="11151601" y="358128"/>
                  </a:lnTo>
                  <a:close/>
                </a:path>
                <a:path w="18288000" h="381000">
                  <a:moveTo>
                    <a:pt x="12354105" y="354775"/>
                  </a:moveTo>
                  <a:lnTo>
                    <a:pt x="12351929" y="354220"/>
                  </a:lnTo>
                  <a:lnTo>
                    <a:pt x="12355071" y="354220"/>
                  </a:lnTo>
                  <a:lnTo>
                    <a:pt x="12354105" y="354775"/>
                  </a:lnTo>
                  <a:close/>
                </a:path>
                <a:path w="18288000" h="381000">
                  <a:moveTo>
                    <a:pt x="12382133" y="361826"/>
                  </a:moveTo>
                  <a:lnTo>
                    <a:pt x="12381736" y="361826"/>
                  </a:lnTo>
                  <a:lnTo>
                    <a:pt x="12354105" y="354775"/>
                  </a:lnTo>
                  <a:lnTo>
                    <a:pt x="12355071" y="354220"/>
                  </a:lnTo>
                  <a:lnTo>
                    <a:pt x="12376682" y="354220"/>
                  </a:lnTo>
                  <a:lnTo>
                    <a:pt x="12382133" y="361826"/>
                  </a:lnTo>
                  <a:close/>
                </a:path>
                <a:path w="18288000" h="381000">
                  <a:moveTo>
                    <a:pt x="12398433" y="361826"/>
                  </a:moveTo>
                  <a:lnTo>
                    <a:pt x="12396025" y="361826"/>
                  </a:lnTo>
                  <a:lnTo>
                    <a:pt x="12397469" y="354775"/>
                  </a:lnTo>
                  <a:lnTo>
                    <a:pt x="12397582" y="354220"/>
                  </a:lnTo>
                  <a:lnTo>
                    <a:pt x="12494720" y="354220"/>
                  </a:lnTo>
                  <a:lnTo>
                    <a:pt x="12398433" y="361826"/>
                  </a:lnTo>
                  <a:close/>
                </a:path>
                <a:path w="18288000" h="381000">
                  <a:moveTo>
                    <a:pt x="12589170" y="358128"/>
                  </a:moveTo>
                  <a:lnTo>
                    <a:pt x="12561218" y="358128"/>
                  </a:lnTo>
                  <a:lnTo>
                    <a:pt x="12523171" y="354220"/>
                  </a:lnTo>
                  <a:lnTo>
                    <a:pt x="12572864" y="354220"/>
                  </a:lnTo>
                  <a:lnTo>
                    <a:pt x="12589170" y="358128"/>
                  </a:lnTo>
                  <a:close/>
                </a:path>
                <a:path w="18288000" h="381000">
                  <a:moveTo>
                    <a:pt x="12719871" y="358128"/>
                  </a:moveTo>
                  <a:lnTo>
                    <a:pt x="12632800" y="358128"/>
                  </a:lnTo>
                  <a:lnTo>
                    <a:pt x="12645120" y="354220"/>
                  </a:lnTo>
                  <a:lnTo>
                    <a:pt x="12700665" y="354220"/>
                  </a:lnTo>
                  <a:lnTo>
                    <a:pt x="12719871" y="358128"/>
                  </a:lnTo>
                  <a:close/>
                </a:path>
                <a:path w="18288000" h="381000">
                  <a:moveTo>
                    <a:pt x="12743154" y="358128"/>
                  </a:moveTo>
                  <a:lnTo>
                    <a:pt x="12731710" y="358128"/>
                  </a:lnTo>
                  <a:lnTo>
                    <a:pt x="12726999" y="354220"/>
                  </a:lnTo>
                  <a:lnTo>
                    <a:pt x="12801644" y="354220"/>
                  </a:lnTo>
                  <a:lnTo>
                    <a:pt x="12800820" y="354775"/>
                  </a:lnTo>
                  <a:lnTo>
                    <a:pt x="12801600" y="354775"/>
                  </a:lnTo>
                  <a:lnTo>
                    <a:pt x="12743154" y="358128"/>
                  </a:lnTo>
                  <a:close/>
                </a:path>
                <a:path w="18288000" h="381000">
                  <a:moveTo>
                    <a:pt x="13392259" y="358128"/>
                  </a:moveTo>
                  <a:lnTo>
                    <a:pt x="12795845" y="358128"/>
                  </a:lnTo>
                  <a:lnTo>
                    <a:pt x="12801644" y="354220"/>
                  </a:lnTo>
                  <a:lnTo>
                    <a:pt x="12811278" y="354220"/>
                  </a:lnTo>
                  <a:lnTo>
                    <a:pt x="12801600" y="354775"/>
                  </a:lnTo>
                  <a:lnTo>
                    <a:pt x="13381357" y="354775"/>
                  </a:lnTo>
                  <a:lnTo>
                    <a:pt x="13392259" y="358128"/>
                  </a:lnTo>
                  <a:close/>
                </a:path>
                <a:path w="18288000" h="381000">
                  <a:moveTo>
                    <a:pt x="13497162" y="354775"/>
                  </a:moveTo>
                  <a:lnTo>
                    <a:pt x="13496876" y="354775"/>
                  </a:lnTo>
                  <a:lnTo>
                    <a:pt x="13497236" y="354220"/>
                  </a:lnTo>
                  <a:lnTo>
                    <a:pt x="13500765" y="354220"/>
                  </a:lnTo>
                  <a:lnTo>
                    <a:pt x="13497162" y="354775"/>
                  </a:lnTo>
                  <a:close/>
                </a:path>
                <a:path w="18288000" h="381000">
                  <a:moveTo>
                    <a:pt x="14323387" y="358128"/>
                  </a:moveTo>
                  <a:lnTo>
                    <a:pt x="14300720" y="358128"/>
                  </a:lnTo>
                  <a:lnTo>
                    <a:pt x="14298185" y="354220"/>
                  </a:lnTo>
                  <a:lnTo>
                    <a:pt x="14302371" y="354220"/>
                  </a:lnTo>
                  <a:lnTo>
                    <a:pt x="14323387" y="358128"/>
                  </a:lnTo>
                  <a:close/>
                </a:path>
                <a:path w="18288000" h="381000">
                  <a:moveTo>
                    <a:pt x="14598871" y="358128"/>
                  </a:moveTo>
                  <a:lnTo>
                    <a:pt x="14527610" y="358128"/>
                  </a:lnTo>
                  <a:lnTo>
                    <a:pt x="14523262" y="354220"/>
                  </a:lnTo>
                  <a:lnTo>
                    <a:pt x="14526231" y="354220"/>
                  </a:lnTo>
                  <a:lnTo>
                    <a:pt x="14524120" y="354775"/>
                  </a:lnTo>
                  <a:lnTo>
                    <a:pt x="14667266" y="354775"/>
                  </a:lnTo>
                  <a:lnTo>
                    <a:pt x="14598871" y="358128"/>
                  </a:lnTo>
                  <a:close/>
                </a:path>
                <a:path w="18288000" h="381000">
                  <a:moveTo>
                    <a:pt x="14667266" y="354775"/>
                  </a:moveTo>
                  <a:lnTo>
                    <a:pt x="14524120" y="354775"/>
                  </a:lnTo>
                  <a:lnTo>
                    <a:pt x="14526231" y="354220"/>
                  </a:lnTo>
                  <a:lnTo>
                    <a:pt x="14678591" y="354220"/>
                  </a:lnTo>
                  <a:lnTo>
                    <a:pt x="14667266" y="354775"/>
                  </a:lnTo>
                  <a:close/>
                </a:path>
                <a:path w="18288000" h="381000">
                  <a:moveTo>
                    <a:pt x="14803314" y="358704"/>
                  </a:moveTo>
                  <a:lnTo>
                    <a:pt x="14763381" y="358704"/>
                  </a:lnTo>
                  <a:lnTo>
                    <a:pt x="14763316" y="358128"/>
                  </a:lnTo>
                  <a:lnTo>
                    <a:pt x="14663731" y="358128"/>
                  </a:lnTo>
                  <a:lnTo>
                    <a:pt x="14680762" y="354220"/>
                  </a:lnTo>
                  <a:lnTo>
                    <a:pt x="14758557" y="354220"/>
                  </a:lnTo>
                  <a:lnTo>
                    <a:pt x="14803314" y="358704"/>
                  </a:lnTo>
                  <a:close/>
                </a:path>
                <a:path w="18288000" h="381000">
                  <a:moveTo>
                    <a:pt x="15206980" y="358561"/>
                  </a:moveTo>
                  <a:lnTo>
                    <a:pt x="15176926" y="358561"/>
                  </a:lnTo>
                  <a:lnTo>
                    <a:pt x="15187391" y="354220"/>
                  </a:lnTo>
                  <a:lnTo>
                    <a:pt x="15248864" y="354220"/>
                  </a:lnTo>
                  <a:lnTo>
                    <a:pt x="15239805" y="358128"/>
                  </a:lnTo>
                  <a:lnTo>
                    <a:pt x="15207852" y="358128"/>
                  </a:lnTo>
                  <a:lnTo>
                    <a:pt x="15206980" y="358561"/>
                  </a:lnTo>
                  <a:close/>
                </a:path>
                <a:path w="18288000" h="381000">
                  <a:moveTo>
                    <a:pt x="17665438" y="354775"/>
                  </a:moveTo>
                  <a:lnTo>
                    <a:pt x="17664500" y="354775"/>
                  </a:lnTo>
                  <a:lnTo>
                    <a:pt x="17662303" y="354220"/>
                  </a:lnTo>
                  <a:lnTo>
                    <a:pt x="17667137" y="354220"/>
                  </a:lnTo>
                  <a:lnTo>
                    <a:pt x="17665438" y="354775"/>
                  </a:lnTo>
                  <a:close/>
                </a:path>
                <a:path w="18288000" h="381000">
                  <a:moveTo>
                    <a:pt x="17726185" y="358128"/>
                  </a:moveTo>
                  <a:lnTo>
                    <a:pt x="17702765" y="358128"/>
                  </a:lnTo>
                  <a:lnTo>
                    <a:pt x="17700896" y="354220"/>
                  </a:lnTo>
                  <a:lnTo>
                    <a:pt x="17840421" y="354220"/>
                  </a:lnTo>
                  <a:lnTo>
                    <a:pt x="17836508" y="354775"/>
                  </a:lnTo>
                  <a:lnTo>
                    <a:pt x="17837792" y="354775"/>
                  </a:lnTo>
                  <a:lnTo>
                    <a:pt x="17726185" y="358128"/>
                  </a:lnTo>
                  <a:close/>
                </a:path>
                <a:path w="18288000" h="381000">
                  <a:moveTo>
                    <a:pt x="18100905" y="358704"/>
                  </a:moveTo>
                  <a:lnTo>
                    <a:pt x="17977755" y="358704"/>
                  </a:lnTo>
                  <a:lnTo>
                    <a:pt x="17978013" y="358128"/>
                  </a:lnTo>
                  <a:lnTo>
                    <a:pt x="17812881" y="358128"/>
                  </a:lnTo>
                  <a:lnTo>
                    <a:pt x="17840421" y="354220"/>
                  </a:lnTo>
                  <a:lnTo>
                    <a:pt x="17856273" y="354220"/>
                  </a:lnTo>
                  <a:lnTo>
                    <a:pt x="17837792" y="354775"/>
                  </a:lnTo>
                  <a:lnTo>
                    <a:pt x="18107974" y="354775"/>
                  </a:lnTo>
                  <a:lnTo>
                    <a:pt x="18100905" y="358704"/>
                  </a:lnTo>
                  <a:close/>
                </a:path>
                <a:path w="18288000" h="381000">
                  <a:moveTo>
                    <a:pt x="9437733" y="365759"/>
                  </a:moveTo>
                  <a:lnTo>
                    <a:pt x="9427661" y="358128"/>
                  </a:lnTo>
                  <a:lnTo>
                    <a:pt x="9430074" y="358128"/>
                  </a:lnTo>
                  <a:lnTo>
                    <a:pt x="9437846" y="354775"/>
                  </a:lnTo>
                  <a:lnTo>
                    <a:pt x="9441163" y="358128"/>
                  </a:lnTo>
                  <a:lnTo>
                    <a:pt x="9444949" y="361826"/>
                  </a:lnTo>
                  <a:lnTo>
                    <a:pt x="9472643" y="361826"/>
                  </a:lnTo>
                  <a:lnTo>
                    <a:pt x="9437733" y="365759"/>
                  </a:lnTo>
                  <a:close/>
                </a:path>
                <a:path w="18288000" h="381000">
                  <a:moveTo>
                    <a:pt x="13494700" y="358128"/>
                  </a:moveTo>
                  <a:lnTo>
                    <a:pt x="13475400" y="358128"/>
                  </a:lnTo>
                  <a:lnTo>
                    <a:pt x="13497162" y="354775"/>
                  </a:lnTo>
                  <a:lnTo>
                    <a:pt x="13496876" y="354775"/>
                  </a:lnTo>
                  <a:lnTo>
                    <a:pt x="13494700" y="358128"/>
                  </a:lnTo>
                  <a:close/>
                </a:path>
                <a:path w="18288000" h="381000">
                  <a:moveTo>
                    <a:pt x="17677763" y="358128"/>
                  </a:moveTo>
                  <a:lnTo>
                    <a:pt x="17655180" y="358128"/>
                  </a:lnTo>
                  <a:lnTo>
                    <a:pt x="17665438" y="354775"/>
                  </a:lnTo>
                  <a:lnTo>
                    <a:pt x="17664500" y="354775"/>
                  </a:lnTo>
                  <a:lnTo>
                    <a:pt x="17677763" y="358128"/>
                  </a:lnTo>
                  <a:close/>
                </a:path>
                <a:path w="18288000" h="381000">
                  <a:moveTo>
                    <a:pt x="5892737" y="365759"/>
                  </a:moveTo>
                  <a:lnTo>
                    <a:pt x="5886436" y="365759"/>
                  </a:lnTo>
                  <a:lnTo>
                    <a:pt x="5837679" y="361826"/>
                  </a:lnTo>
                  <a:lnTo>
                    <a:pt x="5778309" y="361826"/>
                  </a:lnTo>
                  <a:lnTo>
                    <a:pt x="5818818" y="358128"/>
                  </a:lnTo>
                  <a:lnTo>
                    <a:pt x="5883471" y="358128"/>
                  </a:lnTo>
                  <a:lnTo>
                    <a:pt x="5892737" y="365759"/>
                  </a:lnTo>
                  <a:close/>
                </a:path>
                <a:path w="18288000" h="381000">
                  <a:moveTo>
                    <a:pt x="8625649" y="358704"/>
                  </a:moveTo>
                  <a:lnTo>
                    <a:pt x="8619937" y="358128"/>
                  </a:lnTo>
                  <a:lnTo>
                    <a:pt x="8626196" y="358128"/>
                  </a:lnTo>
                  <a:lnTo>
                    <a:pt x="8625649" y="358704"/>
                  </a:lnTo>
                  <a:close/>
                </a:path>
                <a:path w="18288000" h="381000">
                  <a:moveTo>
                    <a:pt x="8657647" y="361826"/>
                  </a:moveTo>
                  <a:lnTo>
                    <a:pt x="8656388" y="361826"/>
                  </a:lnTo>
                  <a:lnTo>
                    <a:pt x="8625649" y="358704"/>
                  </a:lnTo>
                  <a:lnTo>
                    <a:pt x="8626196" y="358128"/>
                  </a:lnTo>
                  <a:lnTo>
                    <a:pt x="8646049" y="358128"/>
                  </a:lnTo>
                  <a:lnTo>
                    <a:pt x="8657647" y="361826"/>
                  </a:lnTo>
                  <a:close/>
                </a:path>
                <a:path w="18288000" h="381000">
                  <a:moveTo>
                    <a:pt x="9373316" y="361826"/>
                  </a:moveTo>
                  <a:lnTo>
                    <a:pt x="9371867" y="361826"/>
                  </a:lnTo>
                  <a:lnTo>
                    <a:pt x="9359442" y="358128"/>
                  </a:lnTo>
                  <a:lnTo>
                    <a:pt x="9389470" y="358128"/>
                  </a:lnTo>
                  <a:lnTo>
                    <a:pt x="9373316" y="361826"/>
                  </a:lnTo>
                  <a:close/>
                </a:path>
                <a:path w="18288000" h="381000">
                  <a:moveTo>
                    <a:pt x="9472786" y="361826"/>
                  </a:moveTo>
                  <a:lnTo>
                    <a:pt x="9446700" y="361826"/>
                  </a:lnTo>
                  <a:lnTo>
                    <a:pt x="9477351" y="358128"/>
                  </a:lnTo>
                  <a:lnTo>
                    <a:pt x="9509858" y="358128"/>
                  </a:lnTo>
                  <a:lnTo>
                    <a:pt x="9472786" y="361826"/>
                  </a:lnTo>
                  <a:close/>
                </a:path>
                <a:path w="18288000" h="381000">
                  <a:moveTo>
                    <a:pt x="9801559" y="361826"/>
                  </a:moveTo>
                  <a:lnTo>
                    <a:pt x="9799828" y="361826"/>
                  </a:lnTo>
                  <a:lnTo>
                    <a:pt x="9782224" y="360679"/>
                  </a:lnTo>
                  <a:lnTo>
                    <a:pt x="9777455" y="358128"/>
                  </a:lnTo>
                  <a:lnTo>
                    <a:pt x="9796483" y="358128"/>
                  </a:lnTo>
                  <a:lnTo>
                    <a:pt x="9801559" y="361826"/>
                  </a:lnTo>
                  <a:close/>
                </a:path>
                <a:path w="18288000" h="381000">
                  <a:moveTo>
                    <a:pt x="10170352" y="361826"/>
                  </a:moveTo>
                  <a:lnTo>
                    <a:pt x="10130382" y="361826"/>
                  </a:lnTo>
                  <a:lnTo>
                    <a:pt x="10135352" y="358128"/>
                  </a:lnTo>
                  <a:lnTo>
                    <a:pt x="10174080" y="358128"/>
                  </a:lnTo>
                  <a:lnTo>
                    <a:pt x="10170352" y="361826"/>
                  </a:lnTo>
                  <a:close/>
                </a:path>
                <a:path w="18288000" h="381000">
                  <a:moveTo>
                    <a:pt x="12577238" y="365759"/>
                  </a:moveTo>
                  <a:lnTo>
                    <a:pt x="12565448" y="358128"/>
                  </a:lnTo>
                  <a:lnTo>
                    <a:pt x="12593353" y="358128"/>
                  </a:lnTo>
                  <a:lnTo>
                    <a:pt x="12577238" y="365759"/>
                  </a:lnTo>
                  <a:close/>
                </a:path>
                <a:path w="18288000" h="381000">
                  <a:moveTo>
                    <a:pt x="12704397" y="361826"/>
                  </a:moveTo>
                  <a:lnTo>
                    <a:pt x="12633362" y="361826"/>
                  </a:lnTo>
                  <a:lnTo>
                    <a:pt x="12643717" y="358128"/>
                  </a:lnTo>
                  <a:lnTo>
                    <a:pt x="12726764" y="358128"/>
                  </a:lnTo>
                  <a:lnTo>
                    <a:pt x="12704397" y="361826"/>
                  </a:lnTo>
                  <a:close/>
                </a:path>
                <a:path w="18288000" h="381000">
                  <a:moveTo>
                    <a:pt x="12825210" y="373379"/>
                  </a:moveTo>
                  <a:lnTo>
                    <a:pt x="12822245" y="365759"/>
                  </a:lnTo>
                  <a:lnTo>
                    <a:pt x="12805565" y="365759"/>
                  </a:lnTo>
                  <a:lnTo>
                    <a:pt x="12823695" y="358128"/>
                  </a:lnTo>
                  <a:lnTo>
                    <a:pt x="13394620" y="358128"/>
                  </a:lnTo>
                  <a:lnTo>
                    <a:pt x="13394115" y="361826"/>
                  </a:lnTo>
                  <a:lnTo>
                    <a:pt x="12838505" y="361826"/>
                  </a:lnTo>
                  <a:lnTo>
                    <a:pt x="12876731" y="365759"/>
                  </a:lnTo>
                  <a:lnTo>
                    <a:pt x="12825210" y="373379"/>
                  </a:lnTo>
                  <a:close/>
                </a:path>
                <a:path w="18288000" h="381000">
                  <a:moveTo>
                    <a:pt x="13772239" y="365759"/>
                  </a:moveTo>
                  <a:lnTo>
                    <a:pt x="13798830" y="358128"/>
                  </a:lnTo>
                  <a:lnTo>
                    <a:pt x="13878620" y="358128"/>
                  </a:lnTo>
                  <a:lnTo>
                    <a:pt x="13873856" y="361826"/>
                  </a:lnTo>
                  <a:lnTo>
                    <a:pt x="13818266" y="361826"/>
                  </a:lnTo>
                  <a:lnTo>
                    <a:pt x="13772239" y="365759"/>
                  </a:lnTo>
                  <a:close/>
                </a:path>
                <a:path w="18288000" h="381000">
                  <a:moveTo>
                    <a:pt x="14485831" y="358704"/>
                  </a:moveTo>
                  <a:lnTo>
                    <a:pt x="14481239" y="358128"/>
                  </a:lnTo>
                  <a:lnTo>
                    <a:pt x="14487078" y="358128"/>
                  </a:lnTo>
                  <a:lnTo>
                    <a:pt x="14485831" y="358704"/>
                  </a:lnTo>
                  <a:close/>
                </a:path>
                <a:path w="18288000" h="381000">
                  <a:moveTo>
                    <a:pt x="14512584" y="361826"/>
                  </a:moveTo>
                  <a:lnTo>
                    <a:pt x="14510234" y="361826"/>
                  </a:lnTo>
                  <a:lnTo>
                    <a:pt x="14485831" y="358704"/>
                  </a:lnTo>
                  <a:lnTo>
                    <a:pt x="14487078" y="358128"/>
                  </a:lnTo>
                  <a:lnTo>
                    <a:pt x="14508029" y="358128"/>
                  </a:lnTo>
                  <a:lnTo>
                    <a:pt x="14512584" y="361826"/>
                  </a:lnTo>
                  <a:close/>
                </a:path>
                <a:path w="18288000" h="381000">
                  <a:moveTo>
                    <a:pt x="14524675" y="365759"/>
                  </a:moveTo>
                  <a:lnTo>
                    <a:pt x="14528705" y="358128"/>
                  </a:lnTo>
                  <a:lnTo>
                    <a:pt x="14585625" y="358128"/>
                  </a:lnTo>
                  <a:lnTo>
                    <a:pt x="14579827" y="361826"/>
                  </a:lnTo>
                  <a:lnTo>
                    <a:pt x="14582404" y="361826"/>
                  </a:lnTo>
                  <a:lnTo>
                    <a:pt x="14524675" y="365759"/>
                  </a:lnTo>
                  <a:close/>
                </a:path>
                <a:path w="18288000" h="381000">
                  <a:moveTo>
                    <a:pt x="14717159" y="361826"/>
                  </a:moveTo>
                  <a:lnTo>
                    <a:pt x="14695325" y="361826"/>
                  </a:lnTo>
                  <a:lnTo>
                    <a:pt x="14654319" y="358128"/>
                  </a:lnTo>
                  <a:lnTo>
                    <a:pt x="14704734" y="358128"/>
                  </a:lnTo>
                  <a:lnTo>
                    <a:pt x="14717159" y="361826"/>
                  </a:lnTo>
                  <a:close/>
                </a:path>
                <a:path w="18288000" h="381000">
                  <a:moveTo>
                    <a:pt x="14763731" y="361826"/>
                  </a:moveTo>
                  <a:lnTo>
                    <a:pt x="14761716" y="361826"/>
                  </a:lnTo>
                  <a:lnTo>
                    <a:pt x="14721538" y="358128"/>
                  </a:lnTo>
                  <a:lnTo>
                    <a:pt x="14759642" y="358128"/>
                  </a:lnTo>
                  <a:lnTo>
                    <a:pt x="14763170" y="358704"/>
                  </a:lnTo>
                  <a:lnTo>
                    <a:pt x="14763381" y="358704"/>
                  </a:lnTo>
                  <a:lnTo>
                    <a:pt x="14763731" y="361826"/>
                  </a:lnTo>
                  <a:close/>
                </a:path>
                <a:path w="18288000" h="381000">
                  <a:moveTo>
                    <a:pt x="14836401" y="369569"/>
                  </a:moveTo>
                  <a:lnTo>
                    <a:pt x="14776725" y="369569"/>
                  </a:lnTo>
                  <a:lnTo>
                    <a:pt x="14806378" y="365759"/>
                  </a:lnTo>
                  <a:lnTo>
                    <a:pt x="14759642" y="358128"/>
                  </a:lnTo>
                  <a:lnTo>
                    <a:pt x="14763316" y="358128"/>
                  </a:lnTo>
                  <a:lnTo>
                    <a:pt x="14763381" y="358704"/>
                  </a:lnTo>
                  <a:lnTo>
                    <a:pt x="14803314" y="358704"/>
                  </a:lnTo>
                  <a:lnTo>
                    <a:pt x="14834471" y="361826"/>
                  </a:lnTo>
                  <a:lnTo>
                    <a:pt x="14837099" y="361826"/>
                  </a:lnTo>
                  <a:lnTo>
                    <a:pt x="14823058" y="365759"/>
                  </a:lnTo>
                  <a:lnTo>
                    <a:pt x="14836401" y="369569"/>
                  </a:lnTo>
                  <a:close/>
                </a:path>
                <a:path w="18288000" h="381000">
                  <a:moveTo>
                    <a:pt x="14846873" y="361826"/>
                  </a:moveTo>
                  <a:lnTo>
                    <a:pt x="14842758" y="361826"/>
                  </a:lnTo>
                  <a:lnTo>
                    <a:pt x="14814593" y="358128"/>
                  </a:lnTo>
                  <a:lnTo>
                    <a:pt x="14865924" y="358128"/>
                  </a:lnTo>
                  <a:lnTo>
                    <a:pt x="14863518" y="360679"/>
                  </a:lnTo>
                  <a:lnTo>
                    <a:pt x="14846873" y="361826"/>
                  </a:lnTo>
                  <a:close/>
                </a:path>
                <a:path w="18288000" h="381000">
                  <a:moveTo>
                    <a:pt x="14863518" y="360679"/>
                  </a:moveTo>
                  <a:lnTo>
                    <a:pt x="14865924" y="358128"/>
                  </a:lnTo>
                  <a:lnTo>
                    <a:pt x="14898582" y="358128"/>
                  </a:lnTo>
                  <a:lnTo>
                    <a:pt x="14863518" y="360679"/>
                  </a:lnTo>
                  <a:close/>
                </a:path>
                <a:path w="18288000" h="381000">
                  <a:moveTo>
                    <a:pt x="15684285" y="361826"/>
                  </a:moveTo>
                  <a:lnTo>
                    <a:pt x="15676675" y="361826"/>
                  </a:lnTo>
                  <a:lnTo>
                    <a:pt x="15610401" y="358128"/>
                  </a:lnTo>
                  <a:lnTo>
                    <a:pt x="15695055" y="358128"/>
                  </a:lnTo>
                  <a:lnTo>
                    <a:pt x="15684285" y="361826"/>
                  </a:lnTo>
                  <a:close/>
                </a:path>
                <a:path w="18288000" h="381000">
                  <a:moveTo>
                    <a:pt x="16419777" y="361826"/>
                  </a:moveTo>
                  <a:lnTo>
                    <a:pt x="16415355" y="361826"/>
                  </a:lnTo>
                  <a:lnTo>
                    <a:pt x="16348254" y="358128"/>
                  </a:lnTo>
                  <a:lnTo>
                    <a:pt x="16432617" y="358128"/>
                  </a:lnTo>
                  <a:lnTo>
                    <a:pt x="16419777" y="361826"/>
                  </a:lnTo>
                  <a:close/>
                </a:path>
                <a:path w="18288000" h="381000">
                  <a:moveTo>
                    <a:pt x="17909659" y="361826"/>
                  </a:moveTo>
                  <a:lnTo>
                    <a:pt x="17907036" y="361826"/>
                  </a:lnTo>
                  <a:lnTo>
                    <a:pt x="17901237" y="358128"/>
                  </a:lnTo>
                  <a:lnTo>
                    <a:pt x="17948602" y="358128"/>
                  </a:lnTo>
                  <a:lnTo>
                    <a:pt x="17948504" y="358561"/>
                  </a:lnTo>
                  <a:lnTo>
                    <a:pt x="17948472" y="358704"/>
                  </a:lnTo>
                  <a:lnTo>
                    <a:pt x="17909659" y="361826"/>
                  </a:lnTo>
                  <a:close/>
                </a:path>
                <a:path w="18288000" h="381000">
                  <a:moveTo>
                    <a:pt x="17948473" y="358704"/>
                  </a:moveTo>
                  <a:lnTo>
                    <a:pt x="17948504" y="358561"/>
                  </a:lnTo>
                  <a:lnTo>
                    <a:pt x="17948602" y="358128"/>
                  </a:lnTo>
                  <a:lnTo>
                    <a:pt x="17955636" y="358128"/>
                  </a:lnTo>
                  <a:lnTo>
                    <a:pt x="17948473" y="358704"/>
                  </a:lnTo>
                  <a:close/>
                </a:path>
                <a:path w="18288000" h="381000">
                  <a:moveTo>
                    <a:pt x="17976357" y="361826"/>
                  </a:moveTo>
                  <a:lnTo>
                    <a:pt x="17947768" y="361826"/>
                  </a:lnTo>
                  <a:lnTo>
                    <a:pt x="17948473" y="358704"/>
                  </a:lnTo>
                  <a:lnTo>
                    <a:pt x="17955636" y="358128"/>
                  </a:lnTo>
                  <a:lnTo>
                    <a:pt x="17968150" y="358128"/>
                  </a:lnTo>
                  <a:lnTo>
                    <a:pt x="17977214" y="358704"/>
                  </a:lnTo>
                  <a:lnTo>
                    <a:pt x="17977755" y="358704"/>
                  </a:lnTo>
                  <a:lnTo>
                    <a:pt x="17976357" y="361826"/>
                  </a:lnTo>
                  <a:close/>
                </a:path>
                <a:path w="18288000" h="381000">
                  <a:moveTo>
                    <a:pt x="18088211" y="365759"/>
                  </a:moveTo>
                  <a:lnTo>
                    <a:pt x="17968150" y="358128"/>
                  </a:lnTo>
                  <a:lnTo>
                    <a:pt x="17978013" y="358128"/>
                  </a:lnTo>
                  <a:lnTo>
                    <a:pt x="17977820" y="358561"/>
                  </a:lnTo>
                  <a:lnTo>
                    <a:pt x="17977755" y="358704"/>
                  </a:lnTo>
                  <a:lnTo>
                    <a:pt x="18100905" y="358704"/>
                  </a:lnTo>
                  <a:lnTo>
                    <a:pt x="18088211" y="365759"/>
                  </a:lnTo>
                  <a:close/>
                </a:path>
                <a:path w="18288000" h="381000">
                  <a:moveTo>
                    <a:pt x="9799828" y="361826"/>
                  </a:moveTo>
                  <a:lnTo>
                    <a:pt x="9785642" y="361826"/>
                  </a:lnTo>
                  <a:lnTo>
                    <a:pt x="9782224" y="360679"/>
                  </a:lnTo>
                  <a:lnTo>
                    <a:pt x="9799828" y="361826"/>
                  </a:lnTo>
                  <a:close/>
                </a:path>
                <a:path w="18288000" h="381000">
                  <a:moveTo>
                    <a:pt x="5876058" y="369569"/>
                  </a:moveTo>
                  <a:lnTo>
                    <a:pt x="5772235" y="361826"/>
                  </a:lnTo>
                  <a:lnTo>
                    <a:pt x="5839169" y="361826"/>
                  </a:lnTo>
                  <a:lnTo>
                    <a:pt x="5876058" y="369569"/>
                  </a:lnTo>
                  <a:close/>
                </a:path>
                <a:path w="18288000" h="381000">
                  <a:moveTo>
                    <a:pt x="10169792" y="369569"/>
                  </a:moveTo>
                  <a:lnTo>
                    <a:pt x="10163120" y="369569"/>
                  </a:lnTo>
                  <a:lnTo>
                    <a:pt x="10157035" y="361826"/>
                  </a:lnTo>
                  <a:lnTo>
                    <a:pt x="10170133" y="361826"/>
                  </a:lnTo>
                  <a:lnTo>
                    <a:pt x="10173128" y="365759"/>
                  </a:lnTo>
                  <a:lnTo>
                    <a:pt x="10169792" y="369569"/>
                  </a:lnTo>
                  <a:close/>
                </a:path>
                <a:path w="18288000" h="381000">
                  <a:moveTo>
                    <a:pt x="12642103" y="365759"/>
                  </a:moveTo>
                  <a:lnTo>
                    <a:pt x="12632720" y="361826"/>
                  </a:lnTo>
                  <a:lnTo>
                    <a:pt x="12710754" y="361826"/>
                  </a:lnTo>
                  <a:lnTo>
                    <a:pt x="12642103" y="365759"/>
                  </a:lnTo>
                  <a:close/>
                </a:path>
                <a:path w="18288000" h="381000">
                  <a:moveTo>
                    <a:pt x="12883774" y="373379"/>
                  </a:moveTo>
                  <a:lnTo>
                    <a:pt x="12884514" y="369569"/>
                  </a:lnTo>
                  <a:lnTo>
                    <a:pt x="12880067" y="365759"/>
                  </a:lnTo>
                  <a:lnTo>
                    <a:pt x="12892549" y="361826"/>
                  </a:lnTo>
                  <a:lnTo>
                    <a:pt x="13013442" y="361826"/>
                  </a:lnTo>
                  <a:lnTo>
                    <a:pt x="13022153" y="365759"/>
                  </a:lnTo>
                  <a:lnTo>
                    <a:pt x="12908608" y="365759"/>
                  </a:lnTo>
                  <a:lnTo>
                    <a:pt x="12883774" y="373379"/>
                  </a:lnTo>
                  <a:close/>
                </a:path>
                <a:path w="18288000" h="381000">
                  <a:moveTo>
                    <a:pt x="13075034" y="369569"/>
                  </a:moveTo>
                  <a:lnTo>
                    <a:pt x="13091714" y="365759"/>
                  </a:lnTo>
                  <a:lnTo>
                    <a:pt x="13033520" y="365759"/>
                  </a:lnTo>
                  <a:lnTo>
                    <a:pt x="13012847" y="361826"/>
                  </a:lnTo>
                  <a:lnTo>
                    <a:pt x="13156846" y="361826"/>
                  </a:lnTo>
                  <a:lnTo>
                    <a:pt x="13136563" y="365759"/>
                  </a:lnTo>
                  <a:lnTo>
                    <a:pt x="13075034" y="369569"/>
                  </a:lnTo>
                  <a:close/>
                </a:path>
                <a:path w="18288000" h="381000">
                  <a:moveTo>
                    <a:pt x="13390835" y="380999"/>
                  </a:moveTo>
                  <a:lnTo>
                    <a:pt x="13321520" y="380999"/>
                  </a:lnTo>
                  <a:lnTo>
                    <a:pt x="13346355" y="369569"/>
                  </a:lnTo>
                  <a:lnTo>
                    <a:pt x="13148795" y="369569"/>
                  </a:lnTo>
                  <a:lnTo>
                    <a:pt x="13156020" y="361826"/>
                  </a:lnTo>
                  <a:lnTo>
                    <a:pt x="13394259" y="361826"/>
                  </a:lnTo>
                  <a:lnTo>
                    <a:pt x="13387591" y="369569"/>
                  </a:lnTo>
                  <a:lnTo>
                    <a:pt x="13352286" y="377189"/>
                  </a:lnTo>
                  <a:lnTo>
                    <a:pt x="13382680" y="377189"/>
                  </a:lnTo>
                  <a:lnTo>
                    <a:pt x="13390835" y="380999"/>
                  </a:lnTo>
                  <a:close/>
                </a:path>
                <a:path w="18288000" h="381000">
                  <a:moveTo>
                    <a:pt x="13489060" y="365759"/>
                  </a:moveTo>
                  <a:lnTo>
                    <a:pt x="13480478" y="361826"/>
                  </a:lnTo>
                  <a:lnTo>
                    <a:pt x="13491790" y="361826"/>
                  </a:lnTo>
                  <a:lnTo>
                    <a:pt x="13489060" y="365759"/>
                  </a:lnTo>
                  <a:close/>
                </a:path>
                <a:path w="18288000" h="381000">
                  <a:moveTo>
                    <a:pt x="13840070" y="369569"/>
                  </a:moveTo>
                  <a:lnTo>
                    <a:pt x="13815350" y="361826"/>
                  </a:lnTo>
                  <a:lnTo>
                    <a:pt x="13854902" y="361826"/>
                  </a:lnTo>
                  <a:lnTo>
                    <a:pt x="13840070" y="369569"/>
                  </a:lnTo>
                  <a:close/>
                </a:path>
                <a:path w="18288000" h="381000">
                  <a:moveTo>
                    <a:pt x="13869352" y="365759"/>
                  </a:moveTo>
                  <a:lnTo>
                    <a:pt x="13853750" y="361826"/>
                  </a:lnTo>
                  <a:lnTo>
                    <a:pt x="13873838" y="361826"/>
                  </a:lnTo>
                  <a:lnTo>
                    <a:pt x="13869352" y="365759"/>
                  </a:lnTo>
                  <a:close/>
                </a:path>
                <a:path w="18288000" h="381000">
                  <a:moveTo>
                    <a:pt x="14704075" y="369569"/>
                  </a:moveTo>
                  <a:lnTo>
                    <a:pt x="14694808" y="365759"/>
                  </a:lnTo>
                  <a:lnTo>
                    <a:pt x="14697539" y="361826"/>
                  </a:lnTo>
                  <a:lnTo>
                    <a:pt x="14717791" y="361826"/>
                  </a:lnTo>
                  <a:lnTo>
                    <a:pt x="14710932" y="365759"/>
                  </a:lnTo>
                  <a:lnTo>
                    <a:pt x="14704075" y="369569"/>
                  </a:lnTo>
                  <a:close/>
                </a:path>
                <a:path w="18288000" h="381000">
                  <a:moveTo>
                    <a:pt x="15028032" y="369569"/>
                  </a:moveTo>
                  <a:lnTo>
                    <a:pt x="14976139" y="369569"/>
                  </a:lnTo>
                  <a:lnTo>
                    <a:pt x="14923135" y="365759"/>
                  </a:lnTo>
                  <a:lnTo>
                    <a:pt x="14930937" y="361826"/>
                  </a:lnTo>
                  <a:lnTo>
                    <a:pt x="15200368" y="361826"/>
                  </a:lnTo>
                  <a:lnTo>
                    <a:pt x="15193347" y="365759"/>
                  </a:lnTo>
                  <a:lnTo>
                    <a:pt x="15030996" y="365759"/>
                  </a:lnTo>
                  <a:lnTo>
                    <a:pt x="15028032" y="369569"/>
                  </a:lnTo>
                  <a:close/>
                </a:path>
                <a:path w="18288000" h="381000">
                  <a:moveTo>
                    <a:pt x="15695971" y="365759"/>
                  </a:moveTo>
                  <a:lnTo>
                    <a:pt x="15676326" y="365759"/>
                  </a:lnTo>
                  <a:lnTo>
                    <a:pt x="15680227" y="361826"/>
                  </a:lnTo>
                  <a:lnTo>
                    <a:pt x="15683099" y="361826"/>
                  </a:lnTo>
                  <a:lnTo>
                    <a:pt x="15695971" y="365759"/>
                  </a:lnTo>
                  <a:close/>
                </a:path>
                <a:path w="18288000" h="381000">
                  <a:moveTo>
                    <a:pt x="16429505" y="369569"/>
                  </a:moveTo>
                  <a:lnTo>
                    <a:pt x="16410601" y="365759"/>
                  </a:lnTo>
                  <a:lnTo>
                    <a:pt x="16419182" y="361826"/>
                  </a:lnTo>
                  <a:lnTo>
                    <a:pt x="16418740" y="361826"/>
                  </a:lnTo>
                  <a:lnTo>
                    <a:pt x="16429505" y="369569"/>
                  </a:lnTo>
                  <a:close/>
                </a:path>
                <a:path w="18288000" h="381000">
                  <a:moveTo>
                    <a:pt x="17992952" y="365759"/>
                  </a:moveTo>
                  <a:lnTo>
                    <a:pt x="17945365" y="361826"/>
                  </a:lnTo>
                  <a:lnTo>
                    <a:pt x="17968659" y="361826"/>
                  </a:lnTo>
                  <a:lnTo>
                    <a:pt x="17992952" y="365759"/>
                  </a:lnTo>
                  <a:close/>
                </a:path>
                <a:path w="18288000" h="381000">
                  <a:moveTo>
                    <a:pt x="13002016" y="373379"/>
                  </a:moveTo>
                  <a:lnTo>
                    <a:pt x="12932331" y="373379"/>
                  </a:lnTo>
                  <a:lnTo>
                    <a:pt x="12908608" y="365759"/>
                  </a:lnTo>
                  <a:lnTo>
                    <a:pt x="12971250" y="365759"/>
                  </a:lnTo>
                  <a:lnTo>
                    <a:pt x="12989946" y="368299"/>
                  </a:lnTo>
                  <a:lnTo>
                    <a:pt x="12976069" y="369569"/>
                  </a:lnTo>
                  <a:lnTo>
                    <a:pt x="13002016" y="373379"/>
                  </a:lnTo>
                  <a:close/>
                </a:path>
                <a:path w="18288000" h="381000">
                  <a:moveTo>
                    <a:pt x="12989946" y="368299"/>
                  </a:moveTo>
                  <a:lnTo>
                    <a:pt x="12971250" y="365759"/>
                  </a:lnTo>
                  <a:lnTo>
                    <a:pt x="13007204" y="365759"/>
                  </a:lnTo>
                  <a:lnTo>
                    <a:pt x="12989946" y="368299"/>
                  </a:lnTo>
                  <a:close/>
                </a:path>
                <a:path w="18288000" h="381000">
                  <a:moveTo>
                    <a:pt x="13038710" y="373379"/>
                  </a:moveTo>
                  <a:lnTo>
                    <a:pt x="12989946" y="368299"/>
                  </a:lnTo>
                  <a:lnTo>
                    <a:pt x="13007204" y="365759"/>
                  </a:lnTo>
                  <a:lnTo>
                    <a:pt x="13022153" y="365759"/>
                  </a:lnTo>
                  <a:lnTo>
                    <a:pt x="13038710" y="373379"/>
                  </a:lnTo>
                  <a:close/>
                </a:path>
                <a:path w="18288000" h="381000">
                  <a:moveTo>
                    <a:pt x="14767829" y="373379"/>
                  </a:moveTo>
                  <a:lnTo>
                    <a:pt x="14761157" y="365759"/>
                  </a:lnTo>
                  <a:lnTo>
                    <a:pt x="14771906" y="365759"/>
                  </a:lnTo>
                  <a:lnTo>
                    <a:pt x="14776725" y="369569"/>
                  </a:lnTo>
                  <a:lnTo>
                    <a:pt x="14836401" y="369569"/>
                  </a:lnTo>
                  <a:lnTo>
                    <a:pt x="14767829" y="373379"/>
                  </a:lnTo>
                  <a:close/>
                </a:path>
                <a:path w="18288000" h="381000">
                  <a:moveTo>
                    <a:pt x="15147384" y="373379"/>
                  </a:moveTo>
                  <a:lnTo>
                    <a:pt x="15029513" y="373379"/>
                  </a:lnTo>
                  <a:lnTo>
                    <a:pt x="15065839" y="369569"/>
                  </a:lnTo>
                  <a:lnTo>
                    <a:pt x="15030996" y="365759"/>
                  </a:lnTo>
                  <a:lnTo>
                    <a:pt x="15170735" y="365759"/>
                  </a:lnTo>
                  <a:lnTo>
                    <a:pt x="15138117" y="369569"/>
                  </a:lnTo>
                  <a:lnTo>
                    <a:pt x="15147384" y="373379"/>
                  </a:lnTo>
                  <a:close/>
                </a:path>
                <a:path w="18288000" h="381000">
                  <a:moveTo>
                    <a:pt x="15209656" y="369569"/>
                  </a:moveTo>
                  <a:lnTo>
                    <a:pt x="15170735" y="365759"/>
                  </a:lnTo>
                  <a:lnTo>
                    <a:pt x="15193347" y="365759"/>
                  </a:lnTo>
                  <a:lnTo>
                    <a:pt x="15209656" y="369569"/>
                  </a:lnTo>
                  <a:close/>
                </a:path>
                <a:path w="18288000" h="381000">
                  <a:moveTo>
                    <a:pt x="13164733" y="380999"/>
                  </a:moveTo>
                  <a:lnTo>
                    <a:pt x="13159173" y="377189"/>
                  </a:lnTo>
                  <a:lnTo>
                    <a:pt x="13138416" y="377189"/>
                  </a:lnTo>
                  <a:lnTo>
                    <a:pt x="13124187" y="373379"/>
                  </a:lnTo>
                  <a:lnTo>
                    <a:pt x="13128409" y="369569"/>
                  </a:lnTo>
                  <a:lnTo>
                    <a:pt x="13155095" y="369569"/>
                  </a:lnTo>
                  <a:lnTo>
                    <a:pt x="13183266" y="373379"/>
                  </a:lnTo>
                  <a:lnTo>
                    <a:pt x="13164733" y="380999"/>
                  </a:lnTo>
                  <a:close/>
                </a:path>
                <a:path w="18288000" h="381000">
                  <a:moveTo>
                    <a:pt x="13205505" y="380999"/>
                  </a:moveTo>
                  <a:lnTo>
                    <a:pt x="13189196" y="373379"/>
                  </a:lnTo>
                  <a:lnTo>
                    <a:pt x="13202169" y="369569"/>
                  </a:lnTo>
                  <a:lnTo>
                    <a:pt x="13346355" y="369569"/>
                  </a:lnTo>
                  <a:lnTo>
                    <a:pt x="13293351" y="373379"/>
                  </a:lnTo>
                  <a:lnTo>
                    <a:pt x="13278896" y="373379"/>
                  </a:lnTo>
                  <a:lnTo>
                    <a:pt x="13269999" y="377189"/>
                  </a:lnTo>
                  <a:lnTo>
                    <a:pt x="13225150" y="377189"/>
                  </a:lnTo>
                  <a:lnTo>
                    <a:pt x="13205505" y="380999"/>
                  </a:lnTo>
                  <a:close/>
                </a:path>
                <a:path w="18288000" h="381000">
                  <a:moveTo>
                    <a:pt x="12951235" y="380999"/>
                  </a:moveTo>
                  <a:lnTo>
                    <a:pt x="12948084" y="377189"/>
                  </a:lnTo>
                  <a:lnTo>
                    <a:pt x="12889334" y="373379"/>
                  </a:lnTo>
                  <a:lnTo>
                    <a:pt x="12967174" y="373379"/>
                  </a:lnTo>
                  <a:lnTo>
                    <a:pt x="13002016" y="377189"/>
                  </a:lnTo>
                  <a:lnTo>
                    <a:pt x="12951235" y="380999"/>
                  </a:lnTo>
                  <a:close/>
                </a:path>
                <a:path w="18288000" h="381000">
                  <a:moveTo>
                    <a:pt x="13301505" y="377189"/>
                  </a:moveTo>
                  <a:lnTo>
                    <a:pt x="13278896" y="373379"/>
                  </a:lnTo>
                  <a:lnTo>
                    <a:pt x="13293351" y="373379"/>
                  </a:lnTo>
                  <a:lnTo>
                    <a:pt x="13301505" y="377189"/>
                  </a:lnTo>
                  <a:close/>
                </a:path>
                <a:path w="18288000" h="381000">
                  <a:moveTo>
                    <a:pt x="13382680" y="377189"/>
                  </a:moveTo>
                  <a:lnTo>
                    <a:pt x="13352286" y="377189"/>
                  </a:lnTo>
                  <a:lnTo>
                    <a:pt x="13404178" y="373379"/>
                  </a:lnTo>
                  <a:lnTo>
                    <a:pt x="13382680" y="377189"/>
                  </a:lnTo>
                  <a:close/>
                </a:path>
                <a:path w="18288000" h="381000">
                  <a:moveTo>
                    <a:pt x="15141824" y="377189"/>
                  </a:moveTo>
                  <a:lnTo>
                    <a:pt x="15131815" y="377189"/>
                  </a:lnTo>
                  <a:lnTo>
                    <a:pt x="15095120" y="373379"/>
                  </a:lnTo>
                  <a:lnTo>
                    <a:pt x="15141824" y="377189"/>
                  </a:lnTo>
                  <a:close/>
                </a:path>
                <a:path w="18288000" h="381000">
                  <a:moveTo>
                    <a:pt x="13235899" y="380999"/>
                  </a:moveTo>
                  <a:lnTo>
                    <a:pt x="13225150" y="377189"/>
                  </a:lnTo>
                  <a:lnTo>
                    <a:pt x="13269999" y="377189"/>
                  </a:lnTo>
                  <a:lnTo>
                    <a:pt x="13235899" y="380999"/>
                  </a:lnTo>
                  <a:close/>
                </a:path>
              </a:pathLst>
            </a:custGeom>
            <a:solidFill>
              <a:srgbClr val="F7C64E"/>
            </a:solidFill>
          </p:spPr>
          <p:txBody>
            <a:bodyPr wrap="square" lIns="0" tIns="0" rIns="0" bIns="0" rtlCol="0"/>
            <a:lstStyle/>
            <a:p>
              <a:endParaRPr/>
            </a:p>
          </p:txBody>
        </p:sp>
        <p:pic>
          <p:nvPicPr>
            <p:cNvPr id="4" name="object 4"/>
            <p:cNvPicPr/>
            <p:nvPr/>
          </p:nvPicPr>
          <p:blipFill>
            <a:blip r:embed="rId6" cstate="print"/>
            <a:stretch>
              <a:fillRect/>
            </a:stretch>
          </p:blipFill>
          <p:spPr>
            <a:xfrm>
              <a:off x="131188" y="0"/>
              <a:ext cx="17790993" cy="363396"/>
            </a:xfrm>
            <a:prstGeom prst="rect">
              <a:avLst/>
            </a:prstGeom>
          </p:spPr>
        </p:pic>
      </p:grpSp>
      <p:grpSp>
        <p:nvGrpSpPr>
          <p:cNvPr id="5" name="object 5"/>
          <p:cNvGrpSpPr/>
          <p:nvPr/>
        </p:nvGrpSpPr>
        <p:grpSpPr>
          <a:xfrm>
            <a:off x="12973456" y="7043419"/>
            <a:ext cx="5314950" cy="3243580"/>
            <a:chOff x="12973456" y="7043419"/>
            <a:chExt cx="5314950" cy="3243580"/>
          </a:xfrm>
        </p:grpSpPr>
        <p:sp>
          <p:nvSpPr>
            <p:cNvPr id="6" name="object 6"/>
            <p:cNvSpPr/>
            <p:nvPr/>
          </p:nvSpPr>
          <p:spPr>
            <a:xfrm>
              <a:off x="12973456" y="8281341"/>
              <a:ext cx="5314950" cy="2005964"/>
            </a:xfrm>
            <a:custGeom>
              <a:avLst/>
              <a:gdLst/>
              <a:ahLst/>
              <a:cxnLst/>
              <a:rect l="l" t="t" r="r" b="b"/>
              <a:pathLst>
                <a:path w="5314950" h="2005965">
                  <a:moveTo>
                    <a:pt x="5314544" y="2005657"/>
                  </a:moveTo>
                  <a:lnTo>
                    <a:pt x="0" y="2005657"/>
                  </a:lnTo>
                  <a:lnTo>
                    <a:pt x="34578" y="1980835"/>
                  </a:lnTo>
                  <a:lnTo>
                    <a:pt x="76347" y="1955380"/>
                  </a:lnTo>
                  <a:lnTo>
                    <a:pt x="120450" y="1932519"/>
                  </a:lnTo>
                  <a:lnTo>
                    <a:pt x="166743" y="1912093"/>
                  </a:lnTo>
                  <a:lnTo>
                    <a:pt x="215084" y="1893946"/>
                  </a:lnTo>
                  <a:lnTo>
                    <a:pt x="260962" y="1879736"/>
                  </a:lnTo>
                  <a:lnTo>
                    <a:pt x="307376" y="1868000"/>
                  </a:lnTo>
                  <a:lnTo>
                    <a:pt x="354125" y="1857820"/>
                  </a:lnTo>
                  <a:lnTo>
                    <a:pt x="447815" y="1838452"/>
                  </a:lnTo>
                  <a:lnTo>
                    <a:pt x="494351" y="1827427"/>
                  </a:lnTo>
                  <a:lnTo>
                    <a:pt x="541842" y="1813786"/>
                  </a:lnTo>
                  <a:lnTo>
                    <a:pt x="587985" y="1797248"/>
                  </a:lnTo>
                  <a:lnTo>
                    <a:pt x="632540" y="1777241"/>
                  </a:lnTo>
                  <a:lnTo>
                    <a:pt x="675269" y="1753192"/>
                  </a:lnTo>
                  <a:lnTo>
                    <a:pt x="715931" y="1724528"/>
                  </a:lnTo>
                  <a:lnTo>
                    <a:pt x="742467" y="1684895"/>
                  </a:lnTo>
                  <a:lnTo>
                    <a:pt x="744080" y="1667914"/>
                  </a:lnTo>
                  <a:lnTo>
                    <a:pt x="743831" y="1642928"/>
                  </a:lnTo>
                  <a:lnTo>
                    <a:pt x="743732" y="1617933"/>
                  </a:lnTo>
                  <a:lnTo>
                    <a:pt x="746503" y="1567907"/>
                  </a:lnTo>
                  <a:lnTo>
                    <a:pt x="756084" y="1516132"/>
                  </a:lnTo>
                  <a:lnTo>
                    <a:pt x="771963" y="1467447"/>
                  </a:lnTo>
                  <a:lnTo>
                    <a:pt x="794044" y="1421773"/>
                  </a:lnTo>
                  <a:lnTo>
                    <a:pt x="822236" y="1379035"/>
                  </a:lnTo>
                  <a:lnTo>
                    <a:pt x="856445" y="1339156"/>
                  </a:lnTo>
                  <a:lnTo>
                    <a:pt x="876090" y="1315895"/>
                  </a:lnTo>
                  <a:lnTo>
                    <a:pt x="892034" y="1290651"/>
                  </a:lnTo>
                  <a:lnTo>
                    <a:pt x="904394" y="1263395"/>
                  </a:lnTo>
                  <a:lnTo>
                    <a:pt x="913286" y="1234100"/>
                  </a:lnTo>
                  <a:lnTo>
                    <a:pt x="927053" y="1183761"/>
                  </a:lnTo>
                  <a:lnTo>
                    <a:pt x="943818" y="1135964"/>
                  </a:lnTo>
                  <a:lnTo>
                    <a:pt x="963533" y="1090669"/>
                  </a:lnTo>
                  <a:lnTo>
                    <a:pt x="986148" y="1047835"/>
                  </a:lnTo>
                  <a:lnTo>
                    <a:pt x="1011616" y="1007423"/>
                  </a:lnTo>
                  <a:lnTo>
                    <a:pt x="1039888" y="969393"/>
                  </a:lnTo>
                  <a:lnTo>
                    <a:pt x="1070914" y="933705"/>
                  </a:lnTo>
                  <a:lnTo>
                    <a:pt x="1104647" y="900319"/>
                  </a:lnTo>
                  <a:lnTo>
                    <a:pt x="1141038" y="869195"/>
                  </a:lnTo>
                  <a:lnTo>
                    <a:pt x="1180037" y="840293"/>
                  </a:lnTo>
                  <a:lnTo>
                    <a:pt x="1221598" y="813574"/>
                  </a:lnTo>
                  <a:lnTo>
                    <a:pt x="1265669" y="788998"/>
                  </a:lnTo>
                  <a:lnTo>
                    <a:pt x="1312205" y="766524"/>
                  </a:lnTo>
                  <a:lnTo>
                    <a:pt x="1360163" y="745716"/>
                  </a:lnTo>
                  <a:lnTo>
                    <a:pt x="1408713" y="726430"/>
                  </a:lnTo>
                  <a:lnTo>
                    <a:pt x="1457948" y="709146"/>
                  </a:lnTo>
                  <a:lnTo>
                    <a:pt x="1556370" y="680479"/>
                  </a:lnTo>
                  <a:lnTo>
                    <a:pt x="1603884" y="664892"/>
                  </a:lnTo>
                  <a:lnTo>
                    <a:pt x="1650545" y="647654"/>
                  </a:lnTo>
                  <a:lnTo>
                    <a:pt x="1696396" y="628832"/>
                  </a:lnTo>
                  <a:lnTo>
                    <a:pt x="1741478" y="608494"/>
                  </a:lnTo>
                  <a:lnTo>
                    <a:pt x="1785832" y="586707"/>
                  </a:lnTo>
                  <a:lnTo>
                    <a:pt x="1829501" y="563540"/>
                  </a:lnTo>
                  <a:lnTo>
                    <a:pt x="1872526" y="539061"/>
                  </a:lnTo>
                  <a:lnTo>
                    <a:pt x="1914949" y="513337"/>
                  </a:lnTo>
                  <a:lnTo>
                    <a:pt x="1956812" y="486435"/>
                  </a:lnTo>
                  <a:lnTo>
                    <a:pt x="1998156" y="458425"/>
                  </a:lnTo>
                  <a:lnTo>
                    <a:pt x="2039024" y="429374"/>
                  </a:lnTo>
                  <a:lnTo>
                    <a:pt x="2081692" y="398071"/>
                  </a:lnTo>
                  <a:lnTo>
                    <a:pt x="2123916" y="366336"/>
                  </a:lnTo>
                  <a:lnTo>
                    <a:pt x="2165582" y="333967"/>
                  </a:lnTo>
                  <a:lnTo>
                    <a:pt x="2206578" y="300762"/>
                  </a:lnTo>
                  <a:lnTo>
                    <a:pt x="2246789" y="266519"/>
                  </a:lnTo>
                  <a:lnTo>
                    <a:pt x="2286101" y="231037"/>
                  </a:lnTo>
                  <a:lnTo>
                    <a:pt x="2327342" y="195908"/>
                  </a:lnTo>
                  <a:lnTo>
                    <a:pt x="2370741" y="165002"/>
                  </a:lnTo>
                  <a:lnTo>
                    <a:pt x="2416100" y="137975"/>
                  </a:lnTo>
                  <a:lnTo>
                    <a:pt x="2463219" y="114482"/>
                  </a:lnTo>
                  <a:lnTo>
                    <a:pt x="2511899" y="94181"/>
                  </a:lnTo>
                  <a:lnTo>
                    <a:pt x="2561942" y="76726"/>
                  </a:lnTo>
                  <a:lnTo>
                    <a:pt x="2613150" y="61775"/>
                  </a:lnTo>
                  <a:lnTo>
                    <a:pt x="2665322" y="48983"/>
                  </a:lnTo>
                  <a:lnTo>
                    <a:pt x="2712817" y="39073"/>
                  </a:lnTo>
                  <a:lnTo>
                    <a:pt x="2760462" y="30604"/>
                  </a:lnTo>
                  <a:lnTo>
                    <a:pt x="2808244" y="23477"/>
                  </a:lnTo>
                  <a:lnTo>
                    <a:pt x="2856152" y="17591"/>
                  </a:lnTo>
                  <a:lnTo>
                    <a:pt x="2904175" y="12848"/>
                  </a:lnTo>
                  <a:lnTo>
                    <a:pt x="2952301" y="9148"/>
                  </a:lnTo>
                  <a:lnTo>
                    <a:pt x="3001596" y="6329"/>
                  </a:lnTo>
                  <a:lnTo>
                    <a:pt x="3002073" y="6329"/>
                  </a:lnTo>
                  <a:lnTo>
                    <a:pt x="3048818" y="4476"/>
                  </a:lnTo>
                  <a:lnTo>
                    <a:pt x="3097186" y="3306"/>
                  </a:lnTo>
                  <a:lnTo>
                    <a:pt x="3148378" y="2749"/>
                  </a:lnTo>
                  <a:lnTo>
                    <a:pt x="3270972" y="2749"/>
                  </a:lnTo>
                  <a:lnTo>
                    <a:pt x="3270973" y="342"/>
                  </a:lnTo>
                  <a:lnTo>
                    <a:pt x="3371897" y="128"/>
                  </a:lnTo>
                  <a:lnTo>
                    <a:pt x="3421412" y="0"/>
                  </a:lnTo>
                  <a:lnTo>
                    <a:pt x="3521687" y="698"/>
                  </a:lnTo>
                  <a:lnTo>
                    <a:pt x="3573177" y="2429"/>
                  </a:lnTo>
                  <a:lnTo>
                    <a:pt x="3624160" y="6047"/>
                  </a:lnTo>
                  <a:lnTo>
                    <a:pt x="3674556" y="11822"/>
                  </a:lnTo>
                  <a:lnTo>
                    <a:pt x="3724285" y="20023"/>
                  </a:lnTo>
                  <a:lnTo>
                    <a:pt x="3773269" y="30918"/>
                  </a:lnTo>
                  <a:lnTo>
                    <a:pt x="3821429" y="44777"/>
                  </a:lnTo>
                  <a:lnTo>
                    <a:pt x="3868426" y="61775"/>
                  </a:lnTo>
                  <a:lnTo>
                    <a:pt x="3914957" y="82462"/>
                  </a:lnTo>
                  <a:lnTo>
                    <a:pt x="3960167" y="106825"/>
                  </a:lnTo>
                  <a:lnTo>
                    <a:pt x="4004236" y="135229"/>
                  </a:lnTo>
                  <a:lnTo>
                    <a:pt x="4049906" y="160171"/>
                  </a:lnTo>
                  <a:lnTo>
                    <a:pt x="4097164" y="173719"/>
                  </a:lnTo>
                  <a:lnTo>
                    <a:pt x="4145690" y="178225"/>
                  </a:lnTo>
                  <a:lnTo>
                    <a:pt x="5314544" y="178225"/>
                  </a:lnTo>
                  <a:lnTo>
                    <a:pt x="5314544" y="2005657"/>
                  </a:lnTo>
                  <a:close/>
                </a:path>
                <a:path w="5314950" h="2005965">
                  <a:moveTo>
                    <a:pt x="5314544" y="178225"/>
                  </a:moveTo>
                  <a:lnTo>
                    <a:pt x="4145690" y="178225"/>
                  </a:lnTo>
                  <a:lnTo>
                    <a:pt x="4195161" y="176040"/>
                  </a:lnTo>
                  <a:lnTo>
                    <a:pt x="4245256" y="169515"/>
                  </a:lnTo>
                  <a:lnTo>
                    <a:pt x="4297593" y="135861"/>
                  </a:lnTo>
                  <a:lnTo>
                    <a:pt x="4341665" y="104701"/>
                  </a:lnTo>
                  <a:lnTo>
                    <a:pt x="4385964" y="75008"/>
                  </a:lnTo>
                  <a:lnTo>
                    <a:pt x="4431264" y="48776"/>
                  </a:lnTo>
                  <a:lnTo>
                    <a:pt x="4478343" y="27998"/>
                  </a:lnTo>
                  <a:lnTo>
                    <a:pt x="4527976" y="14667"/>
                  </a:lnTo>
                  <a:lnTo>
                    <a:pt x="4584042" y="7658"/>
                  </a:lnTo>
                  <a:lnTo>
                    <a:pt x="4635467" y="6329"/>
                  </a:lnTo>
                  <a:lnTo>
                    <a:pt x="4683816" y="9345"/>
                  </a:lnTo>
                  <a:lnTo>
                    <a:pt x="4730657" y="15370"/>
                  </a:lnTo>
                  <a:lnTo>
                    <a:pt x="4826080" y="31106"/>
                  </a:lnTo>
                  <a:lnTo>
                    <a:pt x="4877794" y="38146"/>
                  </a:lnTo>
                  <a:lnTo>
                    <a:pt x="4934266" y="42852"/>
                  </a:lnTo>
                  <a:lnTo>
                    <a:pt x="4979759" y="47543"/>
                  </a:lnTo>
                  <a:lnTo>
                    <a:pt x="5028016" y="56518"/>
                  </a:lnTo>
                  <a:lnTo>
                    <a:pt x="5078400" y="68992"/>
                  </a:lnTo>
                  <a:lnTo>
                    <a:pt x="5130274" y="84182"/>
                  </a:lnTo>
                  <a:lnTo>
                    <a:pt x="5183003" y="101303"/>
                  </a:lnTo>
                  <a:lnTo>
                    <a:pt x="5314544" y="147429"/>
                  </a:lnTo>
                  <a:lnTo>
                    <a:pt x="5314544" y="178225"/>
                  </a:lnTo>
                  <a:close/>
                </a:path>
              </a:pathLst>
            </a:custGeom>
            <a:solidFill>
              <a:srgbClr val="774017"/>
            </a:solidFill>
          </p:spPr>
          <p:txBody>
            <a:bodyPr wrap="square" lIns="0" tIns="0" rIns="0" bIns="0" rtlCol="0"/>
            <a:lstStyle/>
            <a:p>
              <a:endParaRPr/>
            </a:p>
          </p:txBody>
        </p:sp>
        <p:sp>
          <p:nvSpPr>
            <p:cNvPr id="7" name="object 7"/>
            <p:cNvSpPr/>
            <p:nvPr/>
          </p:nvSpPr>
          <p:spPr>
            <a:xfrm>
              <a:off x="14836976" y="9153769"/>
              <a:ext cx="1921510" cy="1133475"/>
            </a:xfrm>
            <a:custGeom>
              <a:avLst/>
              <a:gdLst/>
              <a:ahLst/>
              <a:cxnLst/>
              <a:rect l="l" t="t" r="r" b="b"/>
              <a:pathLst>
                <a:path w="1921509" h="1133475">
                  <a:moveTo>
                    <a:pt x="1098156" y="440251"/>
                  </a:moveTo>
                  <a:lnTo>
                    <a:pt x="1069990" y="396859"/>
                  </a:lnTo>
                  <a:lnTo>
                    <a:pt x="1042402" y="352793"/>
                  </a:lnTo>
                  <a:lnTo>
                    <a:pt x="1015296" y="307973"/>
                  </a:lnTo>
                  <a:lnTo>
                    <a:pt x="988526" y="262243"/>
                  </a:lnTo>
                  <a:lnTo>
                    <a:pt x="961946" y="215443"/>
                  </a:lnTo>
                  <a:lnTo>
                    <a:pt x="1317981" y="0"/>
                  </a:lnTo>
                  <a:lnTo>
                    <a:pt x="1331040" y="11136"/>
                  </a:lnTo>
                  <a:lnTo>
                    <a:pt x="1340313" y="23592"/>
                  </a:lnTo>
                  <a:lnTo>
                    <a:pt x="1347494" y="36560"/>
                  </a:lnTo>
                  <a:lnTo>
                    <a:pt x="1354279" y="49232"/>
                  </a:lnTo>
                  <a:lnTo>
                    <a:pt x="1581636" y="439894"/>
                  </a:lnTo>
                  <a:lnTo>
                    <a:pt x="1098156" y="439894"/>
                  </a:lnTo>
                  <a:lnTo>
                    <a:pt x="1098156" y="440251"/>
                  </a:lnTo>
                  <a:close/>
                </a:path>
                <a:path w="1921509" h="1133475">
                  <a:moveTo>
                    <a:pt x="78026" y="475731"/>
                  </a:moveTo>
                  <a:lnTo>
                    <a:pt x="33335" y="473120"/>
                  </a:lnTo>
                  <a:lnTo>
                    <a:pt x="33315" y="442915"/>
                  </a:lnTo>
                  <a:lnTo>
                    <a:pt x="33198" y="352793"/>
                  </a:lnTo>
                  <a:lnTo>
                    <a:pt x="33110" y="307973"/>
                  </a:lnTo>
                  <a:lnTo>
                    <a:pt x="32719" y="269079"/>
                  </a:lnTo>
                  <a:lnTo>
                    <a:pt x="31642" y="217770"/>
                  </a:lnTo>
                  <a:lnTo>
                    <a:pt x="29808" y="166156"/>
                  </a:lnTo>
                  <a:lnTo>
                    <a:pt x="27024" y="114147"/>
                  </a:lnTo>
                  <a:lnTo>
                    <a:pt x="23095" y="61649"/>
                  </a:lnTo>
                  <a:lnTo>
                    <a:pt x="470873" y="67088"/>
                  </a:lnTo>
                  <a:lnTo>
                    <a:pt x="469804" y="67088"/>
                  </a:lnTo>
                  <a:lnTo>
                    <a:pt x="610297" y="68595"/>
                  </a:lnTo>
                  <a:lnTo>
                    <a:pt x="884374" y="68595"/>
                  </a:lnTo>
                  <a:lnTo>
                    <a:pt x="884374" y="442490"/>
                  </a:lnTo>
                  <a:lnTo>
                    <a:pt x="938999" y="442490"/>
                  </a:lnTo>
                  <a:lnTo>
                    <a:pt x="1098156" y="442915"/>
                  </a:lnTo>
                  <a:lnTo>
                    <a:pt x="1098156" y="475473"/>
                  </a:lnTo>
                  <a:lnTo>
                    <a:pt x="126139" y="475473"/>
                  </a:lnTo>
                  <a:lnTo>
                    <a:pt x="78026" y="475731"/>
                  </a:lnTo>
                  <a:close/>
                </a:path>
                <a:path w="1921509" h="1133475">
                  <a:moveTo>
                    <a:pt x="884374" y="68595"/>
                  </a:moveTo>
                  <a:lnTo>
                    <a:pt x="782720" y="68595"/>
                  </a:lnTo>
                  <a:lnTo>
                    <a:pt x="847576" y="67847"/>
                  </a:lnTo>
                  <a:lnTo>
                    <a:pt x="845564" y="67847"/>
                  </a:lnTo>
                  <a:lnTo>
                    <a:pt x="884968" y="67088"/>
                  </a:lnTo>
                  <a:lnTo>
                    <a:pt x="884374" y="67088"/>
                  </a:lnTo>
                  <a:lnTo>
                    <a:pt x="884374" y="68595"/>
                  </a:lnTo>
                  <a:close/>
                </a:path>
                <a:path w="1921509" h="1133475">
                  <a:moveTo>
                    <a:pt x="1098156" y="442915"/>
                  </a:moveTo>
                  <a:lnTo>
                    <a:pt x="1019438" y="442704"/>
                  </a:lnTo>
                  <a:lnTo>
                    <a:pt x="1046873" y="442490"/>
                  </a:lnTo>
                  <a:lnTo>
                    <a:pt x="1045914" y="442490"/>
                  </a:lnTo>
                  <a:lnTo>
                    <a:pt x="1098156" y="439894"/>
                  </a:lnTo>
                  <a:lnTo>
                    <a:pt x="1097924" y="439894"/>
                  </a:lnTo>
                  <a:lnTo>
                    <a:pt x="1098156" y="440251"/>
                  </a:lnTo>
                  <a:lnTo>
                    <a:pt x="1098156" y="442915"/>
                  </a:lnTo>
                  <a:close/>
                </a:path>
                <a:path w="1921509" h="1133475">
                  <a:moveTo>
                    <a:pt x="1388341" y="849893"/>
                  </a:moveTo>
                  <a:lnTo>
                    <a:pt x="1342554" y="849893"/>
                  </a:lnTo>
                  <a:lnTo>
                    <a:pt x="1261367" y="715159"/>
                  </a:lnTo>
                  <a:lnTo>
                    <a:pt x="1235397" y="671464"/>
                  </a:lnTo>
                  <a:lnTo>
                    <a:pt x="1207658" y="625415"/>
                  </a:lnTo>
                  <a:lnTo>
                    <a:pt x="1179461" y="579637"/>
                  </a:lnTo>
                  <a:lnTo>
                    <a:pt x="1151414" y="533771"/>
                  </a:lnTo>
                  <a:lnTo>
                    <a:pt x="1124127" y="487455"/>
                  </a:lnTo>
                  <a:lnTo>
                    <a:pt x="1098156" y="440251"/>
                  </a:lnTo>
                  <a:lnTo>
                    <a:pt x="1098156" y="439894"/>
                  </a:lnTo>
                  <a:lnTo>
                    <a:pt x="1581636" y="439894"/>
                  </a:lnTo>
                  <a:lnTo>
                    <a:pt x="1680208" y="609572"/>
                  </a:lnTo>
                  <a:lnTo>
                    <a:pt x="1688118" y="623056"/>
                  </a:lnTo>
                  <a:lnTo>
                    <a:pt x="1694510" y="637335"/>
                  </a:lnTo>
                  <a:lnTo>
                    <a:pt x="1696791" y="653444"/>
                  </a:lnTo>
                  <a:lnTo>
                    <a:pt x="1692365" y="672420"/>
                  </a:lnTo>
                  <a:lnTo>
                    <a:pt x="1387139" y="845512"/>
                  </a:lnTo>
                  <a:lnTo>
                    <a:pt x="1388341" y="849893"/>
                  </a:lnTo>
                  <a:close/>
                </a:path>
                <a:path w="1921509" h="1133475">
                  <a:moveTo>
                    <a:pt x="1098156" y="442915"/>
                  </a:moveTo>
                  <a:lnTo>
                    <a:pt x="992591" y="442915"/>
                  </a:lnTo>
                  <a:lnTo>
                    <a:pt x="1019438" y="442704"/>
                  </a:lnTo>
                  <a:lnTo>
                    <a:pt x="1098156" y="442915"/>
                  </a:lnTo>
                  <a:close/>
                </a:path>
                <a:path w="1921509" h="1133475">
                  <a:moveTo>
                    <a:pt x="1921419" y="1133229"/>
                  </a:moveTo>
                  <a:lnTo>
                    <a:pt x="0" y="1133229"/>
                  </a:lnTo>
                  <a:lnTo>
                    <a:pt x="92" y="892818"/>
                  </a:lnTo>
                  <a:lnTo>
                    <a:pt x="1115" y="879980"/>
                  </a:lnTo>
                  <a:lnTo>
                    <a:pt x="5118" y="866730"/>
                  </a:lnTo>
                  <a:lnTo>
                    <a:pt x="13979" y="852940"/>
                  </a:lnTo>
                  <a:lnTo>
                    <a:pt x="206561" y="852940"/>
                  </a:lnTo>
                  <a:lnTo>
                    <a:pt x="206561" y="478711"/>
                  </a:lnTo>
                  <a:lnTo>
                    <a:pt x="164391" y="475473"/>
                  </a:lnTo>
                  <a:lnTo>
                    <a:pt x="1098156" y="475473"/>
                  </a:lnTo>
                  <a:lnTo>
                    <a:pt x="1098156" y="849893"/>
                  </a:lnTo>
                  <a:lnTo>
                    <a:pt x="1388341" y="849893"/>
                  </a:lnTo>
                  <a:lnTo>
                    <a:pt x="1389527" y="854216"/>
                  </a:lnTo>
                  <a:lnTo>
                    <a:pt x="1921419" y="854216"/>
                  </a:lnTo>
                  <a:lnTo>
                    <a:pt x="1921419" y="1133229"/>
                  </a:lnTo>
                  <a:close/>
                </a:path>
              </a:pathLst>
            </a:custGeom>
            <a:solidFill>
              <a:srgbClr val="997B66"/>
            </a:solidFill>
          </p:spPr>
          <p:txBody>
            <a:bodyPr wrap="square" lIns="0" tIns="0" rIns="0" bIns="0" rtlCol="0"/>
            <a:lstStyle/>
            <a:p>
              <a:endParaRPr/>
            </a:p>
          </p:txBody>
        </p:sp>
        <p:sp>
          <p:nvSpPr>
            <p:cNvPr id="8" name="object 8"/>
            <p:cNvSpPr/>
            <p:nvPr/>
          </p:nvSpPr>
          <p:spPr>
            <a:xfrm>
              <a:off x="14197334" y="8121306"/>
              <a:ext cx="3935095" cy="2165985"/>
            </a:xfrm>
            <a:custGeom>
              <a:avLst/>
              <a:gdLst/>
              <a:ahLst/>
              <a:cxnLst/>
              <a:rect l="l" t="t" r="r" b="b"/>
              <a:pathLst>
                <a:path w="3935094" h="2165984">
                  <a:moveTo>
                    <a:pt x="3890744" y="2165692"/>
                  </a:moveTo>
                  <a:lnTo>
                    <a:pt x="3757436" y="2165692"/>
                  </a:lnTo>
                  <a:lnTo>
                    <a:pt x="3762509" y="1942771"/>
                  </a:lnTo>
                  <a:lnTo>
                    <a:pt x="3769410" y="1630689"/>
                  </a:lnTo>
                  <a:lnTo>
                    <a:pt x="3797228" y="353527"/>
                  </a:lnTo>
                  <a:lnTo>
                    <a:pt x="3802820" y="101189"/>
                  </a:lnTo>
                  <a:lnTo>
                    <a:pt x="3807375" y="51437"/>
                  </a:lnTo>
                  <a:lnTo>
                    <a:pt x="3829325" y="14081"/>
                  </a:lnTo>
                  <a:lnTo>
                    <a:pt x="3869373" y="0"/>
                  </a:lnTo>
                  <a:lnTo>
                    <a:pt x="3892061" y="3734"/>
                  </a:lnTo>
                  <a:lnTo>
                    <a:pt x="3925323" y="31910"/>
                  </a:lnTo>
                  <a:lnTo>
                    <a:pt x="3935097" y="75131"/>
                  </a:lnTo>
                  <a:lnTo>
                    <a:pt x="3935021" y="101189"/>
                  </a:lnTo>
                  <a:lnTo>
                    <a:pt x="3920889" y="757023"/>
                  </a:lnTo>
                  <a:lnTo>
                    <a:pt x="3917695" y="909566"/>
                  </a:lnTo>
                  <a:lnTo>
                    <a:pt x="3915627" y="1011263"/>
                  </a:lnTo>
                  <a:lnTo>
                    <a:pt x="3913622" y="1112960"/>
                  </a:lnTo>
                  <a:lnTo>
                    <a:pt x="3912647" y="1163810"/>
                  </a:lnTo>
                  <a:lnTo>
                    <a:pt x="3911964" y="1211467"/>
                  </a:lnTo>
                  <a:lnTo>
                    <a:pt x="3911658" y="1259132"/>
                  </a:lnTo>
                  <a:lnTo>
                    <a:pt x="3911631" y="1306801"/>
                  </a:lnTo>
                  <a:lnTo>
                    <a:pt x="3911782" y="1354474"/>
                  </a:lnTo>
                  <a:lnTo>
                    <a:pt x="3912225" y="1449822"/>
                  </a:lnTo>
                  <a:lnTo>
                    <a:pt x="3912318" y="1497484"/>
                  </a:lnTo>
                  <a:lnTo>
                    <a:pt x="3904992" y="1497484"/>
                  </a:lnTo>
                  <a:lnTo>
                    <a:pt x="3890744" y="2165692"/>
                  </a:lnTo>
                  <a:close/>
                </a:path>
                <a:path w="3935094" h="2165984">
                  <a:moveTo>
                    <a:pt x="94007" y="2165692"/>
                  </a:moveTo>
                  <a:lnTo>
                    <a:pt x="0" y="2165692"/>
                  </a:lnTo>
                  <a:lnTo>
                    <a:pt x="3938" y="690347"/>
                  </a:lnTo>
                  <a:lnTo>
                    <a:pt x="3913" y="669477"/>
                  </a:lnTo>
                  <a:lnTo>
                    <a:pt x="3797" y="665182"/>
                  </a:lnTo>
                  <a:lnTo>
                    <a:pt x="4544" y="659093"/>
                  </a:lnTo>
                  <a:lnTo>
                    <a:pt x="4640" y="658313"/>
                  </a:lnTo>
                  <a:lnTo>
                    <a:pt x="10007" y="637770"/>
                  </a:lnTo>
                  <a:lnTo>
                    <a:pt x="20067" y="622404"/>
                  </a:lnTo>
                  <a:lnTo>
                    <a:pt x="34192" y="612814"/>
                  </a:lnTo>
                  <a:lnTo>
                    <a:pt x="51754" y="609595"/>
                  </a:lnTo>
                  <a:lnTo>
                    <a:pt x="69333" y="613073"/>
                  </a:lnTo>
                  <a:lnTo>
                    <a:pt x="97585" y="659093"/>
                  </a:lnTo>
                  <a:lnTo>
                    <a:pt x="98217" y="1714521"/>
                  </a:lnTo>
                  <a:lnTo>
                    <a:pt x="94007" y="1714521"/>
                  </a:lnTo>
                  <a:lnTo>
                    <a:pt x="94007" y="2165692"/>
                  </a:lnTo>
                  <a:close/>
                </a:path>
                <a:path w="3935094" h="2165984">
                  <a:moveTo>
                    <a:pt x="1627220" y="2165692"/>
                  </a:moveTo>
                  <a:lnTo>
                    <a:pt x="1589910" y="2165692"/>
                  </a:lnTo>
                  <a:lnTo>
                    <a:pt x="1591519" y="2122417"/>
                  </a:lnTo>
                  <a:lnTo>
                    <a:pt x="1592728" y="2074655"/>
                  </a:lnTo>
                  <a:lnTo>
                    <a:pt x="1592814" y="2071244"/>
                  </a:lnTo>
                  <a:lnTo>
                    <a:pt x="1593231" y="2029908"/>
                  </a:lnTo>
                  <a:lnTo>
                    <a:pt x="1593114" y="1994891"/>
                  </a:lnTo>
                  <a:lnTo>
                    <a:pt x="1593006" y="1982018"/>
                  </a:lnTo>
                  <a:lnTo>
                    <a:pt x="1592936" y="1973789"/>
                  </a:lnTo>
                  <a:lnTo>
                    <a:pt x="1592815" y="1966689"/>
                  </a:lnTo>
                  <a:lnTo>
                    <a:pt x="1591362" y="1918856"/>
                  </a:lnTo>
                  <a:lnTo>
                    <a:pt x="1586224" y="1911566"/>
                  </a:lnTo>
                  <a:lnTo>
                    <a:pt x="1578286" y="1911386"/>
                  </a:lnTo>
                  <a:lnTo>
                    <a:pt x="1575080" y="1911386"/>
                  </a:lnTo>
                  <a:lnTo>
                    <a:pt x="1526819" y="1910700"/>
                  </a:lnTo>
                  <a:lnTo>
                    <a:pt x="1237322" y="1903157"/>
                  </a:lnTo>
                  <a:lnTo>
                    <a:pt x="1086515" y="1901900"/>
                  </a:lnTo>
                  <a:lnTo>
                    <a:pt x="1032260" y="1900507"/>
                  </a:lnTo>
                  <a:lnTo>
                    <a:pt x="860164" y="1894124"/>
                  </a:lnTo>
                  <a:lnTo>
                    <a:pt x="837810" y="1878328"/>
                  </a:lnTo>
                  <a:lnTo>
                    <a:pt x="845438" y="1866820"/>
                  </a:lnTo>
                  <a:lnTo>
                    <a:pt x="845650" y="1866820"/>
                  </a:lnTo>
                  <a:lnTo>
                    <a:pt x="855722" y="1862641"/>
                  </a:lnTo>
                  <a:lnTo>
                    <a:pt x="867512" y="1862398"/>
                  </a:lnTo>
                  <a:lnTo>
                    <a:pt x="879383" y="1863111"/>
                  </a:lnTo>
                  <a:lnTo>
                    <a:pt x="1180120" y="1868171"/>
                  </a:lnTo>
                  <a:lnTo>
                    <a:pt x="1335149" y="1869410"/>
                  </a:lnTo>
                  <a:lnTo>
                    <a:pt x="1649729" y="1877523"/>
                  </a:lnTo>
                  <a:lnTo>
                    <a:pt x="1702171" y="1878328"/>
                  </a:lnTo>
                  <a:lnTo>
                    <a:pt x="1725445" y="1878328"/>
                  </a:lnTo>
                  <a:lnTo>
                    <a:pt x="1734436" y="1882302"/>
                  </a:lnTo>
                  <a:lnTo>
                    <a:pt x="1742607" y="1894858"/>
                  </a:lnTo>
                  <a:lnTo>
                    <a:pt x="1712410" y="1908298"/>
                  </a:lnTo>
                  <a:lnTo>
                    <a:pt x="1682434" y="1911105"/>
                  </a:lnTo>
                  <a:lnTo>
                    <a:pt x="1649575" y="1911105"/>
                  </a:lnTo>
                  <a:lnTo>
                    <a:pt x="1618817" y="1915367"/>
                  </a:lnTo>
                  <a:lnTo>
                    <a:pt x="1625388" y="1966689"/>
                  </a:lnTo>
                  <a:lnTo>
                    <a:pt x="1627499" y="2017463"/>
                  </a:lnTo>
                  <a:lnTo>
                    <a:pt x="1627373" y="2054033"/>
                  </a:lnTo>
                  <a:lnTo>
                    <a:pt x="1627266" y="2074655"/>
                  </a:lnTo>
                  <a:lnTo>
                    <a:pt x="1626994" y="2107076"/>
                  </a:lnTo>
                  <a:lnTo>
                    <a:pt x="1627027" y="2139223"/>
                  </a:lnTo>
                  <a:lnTo>
                    <a:pt x="1627136" y="2154201"/>
                  </a:lnTo>
                  <a:lnTo>
                    <a:pt x="1627220" y="2165692"/>
                  </a:lnTo>
                  <a:close/>
                </a:path>
                <a:path w="3935094" h="2165984">
                  <a:moveTo>
                    <a:pt x="1725445" y="1878328"/>
                  </a:moveTo>
                  <a:lnTo>
                    <a:pt x="1702171" y="1878328"/>
                  </a:lnTo>
                  <a:lnTo>
                    <a:pt x="1714927" y="1877523"/>
                  </a:lnTo>
                  <a:lnTo>
                    <a:pt x="1723625" y="1877523"/>
                  </a:lnTo>
                  <a:lnTo>
                    <a:pt x="1725445" y="1878328"/>
                  </a:lnTo>
                  <a:close/>
                </a:path>
                <a:path w="3935094" h="2165984">
                  <a:moveTo>
                    <a:pt x="1057857" y="2165692"/>
                  </a:moveTo>
                  <a:lnTo>
                    <a:pt x="758297" y="2165692"/>
                  </a:lnTo>
                  <a:lnTo>
                    <a:pt x="754918" y="2113900"/>
                  </a:lnTo>
                  <a:lnTo>
                    <a:pt x="755733" y="2074655"/>
                  </a:lnTo>
                  <a:lnTo>
                    <a:pt x="755850" y="2068996"/>
                  </a:lnTo>
                  <a:lnTo>
                    <a:pt x="762501" y="2001569"/>
                  </a:lnTo>
                  <a:lnTo>
                    <a:pt x="773955" y="1964942"/>
                  </a:lnTo>
                  <a:lnTo>
                    <a:pt x="819027" y="1960675"/>
                  </a:lnTo>
                  <a:lnTo>
                    <a:pt x="870705" y="1958979"/>
                  </a:lnTo>
                  <a:lnTo>
                    <a:pt x="924285" y="1959774"/>
                  </a:lnTo>
                  <a:lnTo>
                    <a:pt x="975063" y="1962978"/>
                  </a:lnTo>
                  <a:lnTo>
                    <a:pt x="1017463" y="1968398"/>
                  </a:lnTo>
                  <a:lnTo>
                    <a:pt x="1017889" y="1968398"/>
                  </a:lnTo>
                  <a:lnTo>
                    <a:pt x="1049396" y="1976289"/>
                  </a:lnTo>
                  <a:lnTo>
                    <a:pt x="1056611" y="2029908"/>
                  </a:lnTo>
                  <a:lnTo>
                    <a:pt x="1059943" y="2084200"/>
                  </a:lnTo>
                  <a:lnTo>
                    <a:pt x="1059812" y="2107076"/>
                  </a:lnTo>
                  <a:lnTo>
                    <a:pt x="1059723" y="2122417"/>
                  </a:lnTo>
                  <a:lnTo>
                    <a:pt x="1059627" y="2139223"/>
                  </a:lnTo>
                  <a:lnTo>
                    <a:pt x="1057857" y="2165692"/>
                  </a:lnTo>
                  <a:close/>
                </a:path>
                <a:path w="3935094" h="2165984">
                  <a:moveTo>
                    <a:pt x="1465518" y="2165692"/>
                  </a:moveTo>
                  <a:lnTo>
                    <a:pt x="1141509" y="2165692"/>
                  </a:lnTo>
                  <a:lnTo>
                    <a:pt x="1140613" y="2154201"/>
                  </a:lnTo>
                  <a:lnTo>
                    <a:pt x="1140522" y="2153036"/>
                  </a:lnTo>
                  <a:lnTo>
                    <a:pt x="1139147" y="2108249"/>
                  </a:lnTo>
                  <a:lnTo>
                    <a:pt x="1140618" y="2063095"/>
                  </a:lnTo>
                  <a:lnTo>
                    <a:pt x="1145642" y="2017896"/>
                  </a:lnTo>
                  <a:lnTo>
                    <a:pt x="1145690" y="2017463"/>
                  </a:lnTo>
                  <a:lnTo>
                    <a:pt x="1155116" y="1971244"/>
                  </a:lnTo>
                  <a:lnTo>
                    <a:pt x="1212271" y="1968398"/>
                  </a:lnTo>
                  <a:lnTo>
                    <a:pt x="1215547" y="1968398"/>
                  </a:lnTo>
                  <a:lnTo>
                    <a:pt x="1266414" y="1967754"/>
                  </a:lnTo>
                  <a:lnTo>
                    <a:pt x="1321090" y="1968398"/>
                  </a:lnTo>
                  <a:lnTo>
                    <a:pt x="1429438" y="1970747"/>
                  </a:lnTo>
                  <a:lnTo>
                    <a:pt x="1470140" y="1994891"/>
                  </a:lnTo>
                  <a:lnTo>
                    <a:pt x="1476151" y="2059576"/>
                  </a:lnTo>
                  <a:lnTo>
                    <a:pt x="1474295" y="2107076"/>
                  </a:lnTo>
                  <a:lnTo>
                    <a:pt x="1468220" y="2154201"/>
                  </a:lnTo>
                  <a:lnTo>
                    <a:pt x="1465518" y="2165692"/>
                  </a:lnTo>
                  <a:close/>
                </a:path>
                <a:path w="3935094" h="2165984">
                  <a:moveTo>
                    <a:pt x="2041904" y="2165692"/>
                  </a:moveTo>
                  <a:lnTo>
                    <a:pt x="1739432" y="2165692"/>
                  </a:lnTo>
                  <a:lnTo>
                    <a:pt x="1743090" y="2122417"/>
                  </a:lnTo>
                  <a:lnTo>
                    <a:pt x="1747697" y="2074655"/>
                  </a:lnTo>
                  <a:lnTo>
                    <a:pt x="1752067" y="2027480"/>
                  </a:lnTo>
                  <a:lnTo>
                    <a:pt x="1755491" y="1980260"/>
                  </a:lnTo>
                  <a:lnTo>
                    <a:pt x="2041904" y="1980260"/>
                  </a:lnTo>
                  <a:lnTo>
                    <a:pt x="2041904" y="2165692"/>
                  </a:lnTo>
                  <a:close/>
                </a:path>
                <a:path w="3935094" h="2165984">
                  <a:moveTo>
                    <a:pt x="2486037" y="2165692"/>
                  </a:moveTo>
                  <a:lnTo>
                    <a:pt x="2155448" y="2165692"/>
                  </a:lnTo>
                  <a:lnTo>
                    <a:pt x="2156294" y="2144442"/>
                  </a:lnTo>
                  <a:lnTo>
                    <a:pt x="2159741" y="2090495"/>
                  </a:lnTo>
                  <a:lnTo>
                    <a:pt x="2164547" y="2036068"/>
                  </a:lnTo>
                  <a:lnTo>
                    <a:pt x="2170751" y="1981089"/>
                  </a:lnTo>
                  <a:lnTo>
                    <a:pt x="2266485" y="1970185"/>
                  </a:lnTo>
                  <a:lnTo>
                    <a:pt x="2314448" y="1965542"/>
                  </a:lnTo>
                  <a:lnTo>
                    <a:pt x="2362529" y="1962205"/>
                  </a:lnTo>
                  <a:lnTo>
                    <a:pt x="2410771" y="1960747"/>
                  </a:lnTo>
                  <a:lnTo>
                    <a:pt x="2459212" y="1961745"/>
                  </a:lnTo>
                  <a:lnTo>
                    <a:pt x="2472157" y="1983505"/>
                  </a:lnTo>
                  <a:lnTo>
                    <a:pt x="2478082" y="2005633"/>
                  </a:lnTo>
                  <a:lnTo>
                    <a:pt x="2480447" y="2027666"/>
                  </a:lnTo>
                  <a:lnTo>
                    <a:pt x="2482711" y="2049142"/>
                  </a:lnTo>
                  <a:lnTo>
                    <a:pt x="2486817" y="2086402"/>
                  </a:lnTo>
                  <a:lnTo>
                    <a:pt x="2487774" y="2123800"/>
                  </a:lnTo>
                  <a:lnTo>
                    <a:pt x="2486386" y="2161247"/>
                  </a:lnTo>
                  <a:lnTo>
                    <a:pt x="2486037" y="2165692"/>
                  </a:lnTo>
                  <a:close/>
                </a:path>
                <a:path w="3935094" h="2165984">
                  <a:moveTo>
                    <a:pt x="957644" y="1417925"/>
                  </a:moveTo>
                  <a:lnTo>
                    <a:pt x="903992" y="1417603"/>
                  </a:lnTo>
                  <a:lnTo>
                    <a:pt x="850342" y="1416289"/>
                  </a:lnTo>
                  <a:lnTo>
                    <a:pt x="796551" y="1413922"/>
                  </a:lnTo>
                  <a:lnTo>
                    <a:pt x="742478" y="1410439"/>
                  </a:lnTo>
                  <a:lnTo>
                    <a:pt x="742478" y="1152791"/>
                  </a:lnTo>
                  <a:lnTo>
                    <a:pt x="1061510" y="1152791"/>
                  </a:lnTo>
                  <a:lnTo>
                    <a:pt x="1063803" y="1204899"/>
                  </a:lnTo>
                  <a:lnTo>
                    <a:pt x="1067933" y="1256928"/>
                  </a:lnTo>
                  <a:lnTo>
                    <a:pt x="1071318" y="1309208"/>
                  </a:lnTo>
                  <a:lnTo>
                    <a:pt x="1071374" y="1362069"/>
                  </a:lnTo>
                  <a:lnTo>
                    <a:pt x="1065517" y="1415839"/>
                  </a:lnTo>
                  <a:lnTo>
                    <a:pt x="1011439" y="1417316"/>
                  </a:lnTo>
                  <a:lnTo>
                    <a:pt x="957644" y="1417925"/>
                  </a:lnTo>
                  <a:close/>
                </a:path>
                <a:path w="3935094" h="2165984">
                  <a:moveTo>
                    <a:pt x="1161484" y="1419179"/>
                  </a:moveTo>
                  <a:lnTo>
                    <a:pt x="1157345" y="1366027"/>
                  </a:lnTo>
                  <a:lnTo>
                    <a:pt x="1156639" y="1317273"/>
                  </a:lnTo>
                  <a:lnTo>
                    <a:pt x="1156581" y="1313225"/>
                  </a:lnTo>
                  <a:lnTo>
                    <a:pt x="1158392" y="1208721"/>
                  </a:lnTo>
                  <a:lnTo>
                    <a:pt x="1158409" y="1207715"/>
                  </a:lnTo>
                  <a:lnTo>
                    <a:pt x="1157620" y="1154530"/>
                  </a:lnTo>
                  <a:lnTo>
                    <a:pt x="1464214" y="1154530"/>
                  </a:lnTo>
                  <a:lnTo>
                    <a:pt x="1466370" y="1207715"/>
                  </a:lnTo>
                  <a:lnTo>
                    <a:pt x="1466411" y="1208721"/>
                  </a:lnTo>
                  <a:lnTo>
                    <a:pt x="1467769" y="1262907"/>
                  </a:lnTo>
                  <a:lnTo>
                    <a:pt x="1467868" y="1317273"/>
                  </a:lnTo>
                  <a:lnTo>
                    <a:pt x="1466289" y="1372005"/>
                  </a:lnTo>
                  <a:lnTo>
                    <a:pt x="1463205" y="1418346"/>
                  </a:lnTo>
                  <a:lnTo>
                    <a:pt x="1212240" y="1418346"/>
                  </a:lnTo>
                  <a:lnTo>
                    <a:pt x="1161484" y="1419179"/>
                  </a:lnTo>
                  <a:close/>
                </a:path>
                <a:path w="3935094" h="2165984">
                  <a:moveTo>
                    <a:pt x="1462610" y="1427287"/>
                  </a:moveTo>
                  <a:lnTo>
                    <a:pt x="1311788" y="1420412"/>
                  </a:lnTo>
                  <a:lnTo>
                    <a:pt x="1262199" y="1418880"/>
                  </a:lnTo>
                  <a:lnTo>
                    <a:pt x="1212240" y="1418346"/>
                  </a:lnTo>
                  <a:lnTo>
                    <a:pt x="1463205" y="1418346"/>
                  </a:lnTo>
                  <a:lnTo>
                    <a:pt x="1462610" y="1427287"/>
                  </a:lnTo>
                  <a:close/>
                </a:path>
                <a:path w="3935094" h="2165984">
                  <a:moveTo>
                    <a:pt x="1391622" y="1828980"/>
                  </a:moveTo>
                  <a:lnTo>
                    <a:pt x="1338907" y="1826642"/>
                  </a:lnTo>
                  <a:lnTo>
                    <a:pt x="1306407" y="1821341"/>
                  </a:lnTo>
                  <a:lnTo>
                    <a:pt x="1297953" y="1781839"/>
                  </a:lnTo>
                  <a:lnTo>
                    <a:pt x="1294241" y="1735516"/>
                  </a:lnTo>
                  <a:lnTo>
                    <a:pt x="1295282" y="1684683"/>
                  </a:lnTo>
                  <a:lnTo>
                    <a:pt x="1301088" y="1631653"/>
                  </a:lnTo>
                  <a:lnTo>
                    <a:pt x="1311578" y="1579207"/>
                  </a:lnTo>
                  <a:lnTo>
                    <a:pt x="1311671" y="1578740"/>
                  </a:lnTo>
                  <a:lnTo>
                    <a:pt x="1358932" y="1570762"/>
                  </a:lnTo>
                  <a:lnTo>
                    <a:pt x="1406206" y="1568792"/>
                  </a:lnTo>
                  <a:lnTo>
                    <a:pt x="1451312" y="1570762"/>
                  </a:lnTo>
                  <a:lnTo>
                    <a:pt x="1452401" y="1570762"/>
                  </a:lnTo>
                  <a:lnTo>
                    <a:pt x="1548078" y="1579207"/>
                  </a:lnTo>
                  <a:lnTo>
                    <a:pt x="1595374" y="1581547"/>
                  </a:lnTo>
                  <a:lnTo>
                    <a:pt x="1605131" y="1629470"/>
                  </a:lnTo>
                  <a:lnTo>
                    <a:pt x="1609697" y="1676131"/>
                  </a:lnTo>
                  <a:lnTo>
                    <a:pt x="1609723" y="1684683"/>
                  </a:lnTo>
                  <a:lnTo>
                    <a:pt x="1609835" y="1721977"/>
                  </a:lnTo>
                  <a:lnTo>
                    <a:pt x="1606306" y="1767454"/>
                  </a:lnTo>
                  <a:lnTo>
                    <a:pt x="1599873" y="1813010"/>
                  </a:lnTo>
                  <a:lnTo>
                    <a:pt x="1568679" y="1820369"/>
                  </a:lnTo>
                  <a:lnTo>
                    <a:pt x="1516747" y="1825628"/>
                  </a:lnTo>
                  <a:lnTo>
                    <a:pt x="1454315" y="1828570"/>
                  </a:lnTo>
                  <a:lnTo>
                    <a:pt x="1391622" y="1828980"/>
                  </a:lnTo>
                  <a:close/>
                </a:path>
                <a:path w="3935094" h="2165984">
                  <a:moveTo>
                    <a:pt x="1853514" y="1498302"/>
                  </a:moveTo>
                  <a:lnTo>
                    <a:pt x="1822253" y="1454710"/>
                  </a:lnTo>
                  <a:lnTo>
                    <a:pt x="1793718" y="1411462"/>
                  </a:lnTo>
                  <a:lnTo>
                    <a:pt x="1767028" y="1368446"/>
                  </a:lnTo>
                  <a:lnTo>
                    <a:pt x="1741305" y="1325549"/>
                  </a:lnTo>
                  <a:lnTo>
                    <a:pt x="1733779" y="1302343"/>
                  </a:lnTo>
                  <a:lnTo>
                    <a:pt x="1735551" y="1277227"/>
                  </a:lnTo>
                  <a:lnTo>
                    <a:pt x="1745666" y="1254012"/>
                  </a:lnTo>
                  <a:lnTo>
                    <a:pt x="1763164" y="1236508"/>
                  </a:lnTo>
                  <a:lnTo>
                    <a:pt x="1802725" y="1211740"/>
                  </a:lnTo>
                  <a:lnTo>
                    <a:pt x="1926065" y="1137864"/>
                  </a:lnTo>
                  <a:lnTo>
                    <a:pt x="1972768" y="1165300"/>
                  </a:lnTo>
                  <a:lnTo>
                    <a:pt x="2007529" y="1201663"/>
                  </a:lnTo>
                  <a:lnTo>
                    <a:pt x="2034325" y="1244256"/>
                  </a:lnTo>
                  <a:lnTo>
                    <a:pt x="2057133" y="1290382"/>
                  </a:lnTo>
                  <a:lnTo>
                    <a:pt x="2079931" y="1337344"/>
                  </a:lnTo>
                  <a:lnTo>
                    <a:pt x="2046863" y="1371117"/>
                  </a:lnTo>
                  <a:lnTo>
                    <a:pt x="2012071" y="1401794"/>
                  </a:lnTo>
                  <a:lnTo>
                    <a:pt x="1975447" y="1429611"/>
                  </a:lnTo>
                  <a:lnTo>
                    <a:pt x="1937037" y="1454710"/>
                  </a:lnTo>
                  <a:lnTo>
                    <a:pt x="1896276" y="1477627"/>
                  </a:lnTo>
                  <a:lnTo>
                    <a:pt x="1853514" y="1498302"/>
                  </a:lnTo>
                  <a:close/>
                </a:path>
                <a:path w="3935094" h="2165984">
                  <a:moveTo>
                    <a:pt x="2053367" y="1760228"/>
                  </a:moveTo>
                  <a:lnTo>
                    <a:pt x="2034822" y="1760228"/>
                  </a:lnTo>
                  <a:lnTo>
                    <a:pt x="2017456" y="1753881"/>
                  </a:lnTo>
                  <a:lnTo>
                    <a:pt x="1966820" y="1704372"/>
                  </a:lnTo>
                  <a:lnTo>
                    <a:pt x="1937124" y="1664558"/>
                  </a:lnTo>
                  <a:lnTo>
                    <a:pt x="1912330" y="1621118"/>
                  </a:lnTo>
                  <a:lnTo>
                    <a:pt x="1892919" y="1573433"/>
                  </a:lnTo>
                  <a:lnTo>
                    <a:pt x="2131777" y="1436167"/>
                  </a:lnTo>
                  <a:lnTo>
                    <a:pt x="2165977" y="1477949"/>
                  </a:lnTo>
                  <a:lnTo>
                    <a:pt x="2193923" y="1523142"/>
                  </a:lnTo>
                  <a:lnTo>
                    <a:pt x="2218381" y="1569797"/>
                  </a:lnTo>
                  <a:lnTo>
                    <a:pt x="2242113" y="1615966"/>
                  </a:lnTo>
                  <a:lnTo>
                    <a:pt x="2238548" y="1630395"/>
                  </a:lnTo>
                  <a:lnTo>
                    <a:pt x="2215980" y="1661197"/>
                  </a:lnTo>
                  <a:lnTo>
                    <a:pt x="2183149" y="1688775"/>
                  </a:lnTo>
                  <a:lnTo>
                    <a:pt x="2148298" y="1713255"/>
                  </a:lnTo>
                  <a:lnTo>
                    <a:pt x="2111583" y="1734902"/>
                  </a:lnTo>
                  <a:lnTo>
                    <a:pt x="2073353" y="1753881"/>
                  </a:lnTo>
                  <a:lnTo>
                    <a:pt x="2053367" y="1760228"/>
                  </a:lnTo>
                  <a:close/>
                </a:path>
                <a:path w="3935094" h="2165984">
                  <a:moveTo>
                    <a:pt x="1065063" y="1830585"/>
                  </a:moveTo>
                  <a:lnTo>
                    <a:pt x="1017088" y="1829589"/>
                  </a:lnTo>
                  <a:lnTo>
                    <a:pt x="969140" y="1827287"/>
                  </a:lnTo>
                  <a:lnTo>
                    <a:pt x="927929" y="1802273"/>
                  </a:lnTo>
                  <a:lnTo>
                    <a:pt x="924052" y="1733165"/>
                  </a:lnTo>
                  <a:lnTo>
                    <a:pt x="925375" y="1683130"/>
                  </a:lnTo>
                  <a:lnTo>
                    <a:pt x="929170" y="1632786"/>
                  </a:lnTo>
                  <a:lnTo>
                    <a:pt x="935785" y="1581956"/>
                  </a:lnTo>
                  <a:lnTo>
                    <a:pt x="981390" y="1574452"/>
                  </a:lnTo>
                  <a:lnTo>
                    <a:pt x="1027092" y="1570220"/>
                  </a:lnTo>
                  <a:lnTo>
                    <a:pt x="1073039" y="1568614"/>
                  </a:lnTo>
                  <a:lnTo>
                    <a:pt x="1119379" y="1568990"/>
                  </a:lnTo>
                  <a:lnTo>
                    <a:pt x="1166261" y="1570702"/>
                  </a:lnTo>
                  <a:lnTo>
                    <a:pt x="1213833" y="1573105"/>
                  </a:lnTo>
                  <a:lnTo>
                    <a:pt x="1223412" y="1624936"/>
                  </a:lnTo>
                  <a:lnTo>
                    <a:pt x="1226863" y="1675784"/>
                  </a:lnTo>
                  <a:lnTo>
                    <a:pt x="1225780" y="1725894"/>
                  </a:lnTo>
                  <a:lnTo>
                    <a:pt x="1221756" y="1775513"/>
                  </a:lnTo>
                  <a:lnTo>
                    <a:pt x="1203378" y="1813206"/>
                  </a:lnTo>
                  <a:lnTo>
                    <a:pt x="1160991" y="1827459"/>
                  </a:lnTo>
                  <a:lnTo>
                    <a:pt x="1113040" y="1829974"/>
                  </a:lnTo>
                  <a:lnTo>
                    <a:pt x="1065063" y="1830585"/>
                  </a:lnTo>
                  <a:close/>
                </a:path>
                <a:path w="3935094" h="2165984">
                  <a:moveTo>
                    <a:pt x="1535690" y="1485997"/>
                  </a:moveTo>
                  <a:lnTo>
                    <a:pt x="886170" y="1485997"/>
                  </a:lnTo>
                  <a:lnTo>
                    <a:pt x="937983" y="1485776"/>
                  </a:lnTo>
                  <a:lnTo>
                    <a:pt x="989528" y="1485776"/>
                  </a:lnTo>
                  <a:lnTo>
                    <a:pt x="1023973" y="1485342"/>
                  </a:lnTo>
                  <a:lnTo>
                    <a:pt x="1437103" y="1475974"/>
                  </a:lnTo>
                  <a:lnTo>
                    <a:pt x="1452695" y="1475151"/>
                  </a:lnTo>
                  <a:lnTo>
                    <a:pt x="1484266" y="1472226"/>
                  </a:lnTo>
                  <a:lnTo>
                    <a:pt x="1499443" y="1471091"/>
                  </a:lnTo>
                  <a:lnTo>
                    <a:pt x="1510687" y="1470763"/>
                  </a:lnTo>
                  <a:lnTo>
                    <a:pt x="1521303" y="1472226"/>
                  </a:lnTo>
                  <a:lnTo>
                    <a:pt x="1530213" y="1477250"/>
                  </a:lnTo>
                  <a:lnTo>
                    <a:pt x="1531068" y="1478498"/>
                  </a:lnTo>
                  <a:lnTo>
                    <a:pt x="1535690" y="1485997"/>
                  </a:lnTo>
                  <a:close/>
                </a:path>
                <a:path w="3935094" h="2165984">
                  <a:moveTo>
                    <a:pt x="1089874" y="1522034"/>
                  </a:moveTo>
                  <a:lnTo>
                    <a:pt x="1021774" y="1521802"/>
                  </a:lnTo>
                  <a:lnTo>
                    <a:pt x="952776" y="1520763"/>
                  </a:lnTo>
                  <a:lnTo>
                    <a:pt x="880769" y="1518798"/>
                  </a:lnTo>
                  <a:lnTo>
                    <a:pt x="873489" y="1518798"/>
                  </a:lnTo>
                  <a:lnTo>
                    <a:pt x="863650" y="1517687"/>
                  </a:lnTo>
                  <a:lnTo>
                    <a:pt x="855181" y="1513222"/>
                  </a:lnTo>
                  <a:lnTo>
                    <a:pt x="849066" y="1503079"/>
                  </a:lnTo>
                  <a:lnTo>
                    <a:pt x="855183" y="1491792"/>
                  </a:lnTo>
                  <a:lnTo>
                    <a:pt x="864256" y="1486911"/>
                  </a:lnTo>
                  <a:lnTo>
                    <a:pt x="875685" y="1485776"/>
                  </a:lnTo>
                  <a:lnTo>
                    <a:pt x="870157" y="1485776"/>
                  </a:lnTo>
                  <a:lnTo>
                    <a:pt x="886170" y="1485997"/>
                  </a:lnTo>
                  <a:lnTo>
                    <a:pt x="1535690" y="1485997"/>
                  </a:lnTo>
                  <a:lnTo>
                    <a:pt x="1536865" y="1487902"/>
                  </a:lnTo>
                  <a:lnTo>
                    <a:pt x="1470926" y="1504080"/>
                  </a:lnTo>
                  <a:lnTo>
                    <a:pt x="1432608" y="1508487"/>
                  </a:lnTo>
                  <a:lnTo>
                    <a:pt x="1387520" y="1512341"/>
                  </a:lnTo>
                  <a:lnTo>
                    <a:pt x="1336500" y="1515605"/>
                  </a:lnTo>
                  <a:lnTo>
                    <a:pt x="1280387" y="1518242"/>
                  </a:lnTo>
                  <a:lnTo>
                    <a:pt x="1220018" y="1520217"/>
                  </a:lnTo>
                  <a:lnTo>
                    <a:pt x="1156235" y="1521493"/>
                  </a:lnTo>
                  <a:lnTo>
                    <a:pt x="1089874" y="1522034"/>
                  </a:lnTo>
                  <a:close/>
                </a:path>
              </a:pathLst>
            </a:custGeom>
            <a:solidFill>
              <a:srgbClr val="342016"/>
            </a:solidFill>
          </p:spPr>
          <p:txBody>
            <a:bodyPr wrap="square" lIns="0" tIns="0" rIns="0" bIns="0" rtlCol="0"/>
            <a:lstStyle/>
            <a:p>
              <a:endParaRPr/>
            </a:p>
          </p:txBody>
        </p:sp>
        <p:sp>
          <p:nvSpPr>
            <p:cNvPr id="9" name="object 9"/>
            <p:cNvSpPr/>
            <p:nvPr/>
          </p:nvSpPr>
          <p:spPr>
            <a:xfrm>
              <a:off x="13324059" y="7043419"/>
              <a:ext cx="4964430" cy="3243580"/>
            </a:xfrm>
            <a:custGeom>
              <a:avLst/>
              <a:gdLst/>
              <a:ahLst/>
              <a:cxnLst/>
              <a:rect l="l" t="t" r="r" b="b"/>
              <a:pathLst>
                <a:path w="4964430" h="3243579">
                  <a:moveTo>
                    <a:pt x="941964" y="1821162"/>
                  </a:moveTo>
                  <a:lnTo>
                    <a:pt x="921687" y="1813405"/>
                  </a:lnTo>
                  <a:lnTo>
                    <a:pt x="896459" y="1792141"/>
                  </a:lnTo>
                  <a:lnTo>
                    <a:pt x="5557" y="944167"/>
                  </a:lnTo>
                  <a:lnTo>
                    <a:pt x="3894" y="941958"/>
                  </a:lnTo>
                  <a:lnTo>
                    <a:pt x="1627" y="939383"/>
                  </a:lnTo>
                  <a:lnTo>
                    <a:pt x="17692" y="896673"/>
                  </a:lnTo>
                  <a:lnTo>
                    <a:pt x="878406" y="3137"/>
                  </a:lnTo>
                  <a:lnTo>
                    <a:pt x="894449" y="0"/>
                  </a:lnTo>
                  <a:lnTo>
                    <a:pt x="907530" y="2548"/>
                  </a:lnTo>
                  <a:lnTo>
                    <a:pt x="918675" y="9321"/>
                  </a:lnTo>
                  <a:lnTo>
                    <a:pt x="928909" y="18859"/>
                  </a:lnTo>
                  <a:lnTo>
                    <a:pt x="1821245" y="938909"/>
                  </a:lnTo>
                  <a:lnTo>
                    <a:pt x="1829411" y="946620"/>
                  </a:lnTo>
                  <a:lnTo>
                    <a:pt x="1837629" y="954620"/>
                  </a:lnTo>
                  <a:lnTo>
                    <a:pt x="1844527" y="964084"/>
                  </a:lnTo>
                  <a:lnTo>
                    <a:pt x="1848734" y="976187"/>
                  </a:lnTo>
                  <a:lnTo>
                    <a:pt x="1058589" y="1728708"/>
                  </a:lnTo>
                  <a:lnTo>
                    <a:pt x="1023112" y="1762065"/>
                  </a:lnTo>
                  <a:lnTo>
                    <a:pt x="987436" y="1795205"/>
                  </a:lnTo>
                  <a:lnTo>
                    <a:pt x="962232" y="1815175"/>
                  </a:lnTo>
                  <a:lnTo>
                    <a:pt x="941964" y="1821162"/>
                  </a:lnTo>
                  <a:close/>
                </a:path>
                <a:path w="4964430" h="3243579">
                  <a:moveTo>
                    <a:pt x="4963940" y="1800678"/>
                  </a:moveTo>
                  <a:lnTo>
                    <a:pt x="4204151" y="1800678"/>
                  </a:lnTo>
                  <a:lnTo>
                    <a:pt x="4204522" y="1751793"/>
                  </a:lnTo>
                  <a:lnTo>
                    <a:pt x="4203934" y="1703102"/>
                  </a:lnTo>
                  <a:lnTo>
                    <a:pt x="4202662" y="1654557"/>
                  </a:lnTo>
                  <a:lnTo>
                    <a:pt x="4200982" y="1606109"/>
                  </a:lnTo>
                  <a:lnTo>
                    <a:pt x="4199169" y="1557710"/>
                  </a:lnTo>
                  <a:lnTo>
                    <a:pt x="4197498" y="1509310"/>
                  </a:lnTo>
                  <a:lnTo>
                    <a:pt x="4196244" y="1460862"/>
                  </a:lnTo>
                  <a:lnTo>
                    <a:pt x="4195682" y="1412317"/>
                  </a:lnTo>
                  <a:lnTo>
                    <a:pt x="4196088" y="1363625"/>
                  </a:lnTo>
                  <a:lnTo>
                    <a:pt x="4197737" y="1314738"/>
                  </a:lnTo>
                  <a:lnTo>
                    <a:pt x="4963940" y="1314738"/>
                  </a:lnTo>
                  <a:lnTo>
                    <a:pt x="4963940" y="1800678"/>
                  </a:lnTo>
                  <a:close/>
                </a:path>
                <a:path w="4964430" h="3243579">
                  <a:moveTo>
                    <a:pt x="4963940" y="2577269"/>
                  </a:moveTo>
                  <a:lnTo>
                    <a:pt x="4220869" y="2577269"/>
                  </a:lnTo>
                  <a:lnTo>
                    <a:pt x="4221212" y="2528294"/>
                  </a:lnTo>
                  <a:lnTo>
                    <a:pt x="4220614" y="2479531"/>
                  </a:lnTo>
                  <a:lnTo>
                    <a:pt x="4219346" y="2430931"/>
                  </a:lnTo>
                  <a:lnTo>
                    <a:pt x="4217676" y="2382444"/>
                  </a:lnTo>
                  <a:lnTo>
                    <a:pt x="4215876" y="2334020"/>
                  </a:lnTo>
                  <a:lnTo>
                    <a:pt x="4214214" y="2285610"/>
                  </a:lnTo>
                  <a:lnTo>
                    <a:pt x="4212960" y="2237163"/>
                  </a:lnTo>
                  <a:lnTo>
                    <a:pt x="4212384" y="2188630"/>
                  </a:lnTo>
                  <a:lnTo>
                    <a:pt x="4212755" y="2139961"/>
                  </a:lnTo>
                  <a:lnTo>
                    <a:pt x="4214344" y="2091106"/>
                  </a:lnTo>
                  <a:lnTo>
                    <a:pt x="4963940" y="2091106"/>
                  </a:lnTo>
                  <a:lnTo>
                    <a:pt x="4963940" y="2577269"/>
                  </a:lnTo>
                  <a:close/>
                </a:path>
                <a:path w="4964430" h="3243579">
                  <a:moveTo>
                    <a:pt x="4184800" y="3243580"/>
                  </a:moveTo>
                  <a:lnTo>
                    <a:pt x="3725393" y="3243580"/>
                  </a:lnTo>
                  <a:lnTo>
                    <a:pt x="3936217" y="2650178"/>
                  </a:lnTo>
                  <a:lnTo>
                    <a:pt x="3950486" y="2664121"/>
                  </a:lnTo>
                  <a:lnTo>
                    <a:pt x="3959467" y="2678237"/>
                  </a:lnTo>
                  <a:lnTo>
                    <a:pt x="3965341" y="2692181"/>
                  </a:lnTo>
                  <a:lnTo>
                    <a:pt x="3970289" y="2705610"/>
                  </a:lnTo>
                  <a:lnTo>
                    <a:pt x="4184800" y="3243580"/>
                  </a:lnTo>
                  <a:close/>
                </a:path>
              </a:pathLst>
            </a:custGeom>
            <a:solidFill>
              <a:srgbClr val="FFBE0D"/>
            </a:solidFill>
          </p:spPr>
          <p:txBody>
            <a:bodyPr wrap="square" lIns="0" tIns="0" rIns="0" bIns="0" rtlCol="0"/>
            <a:lstStyle/>
            <a:p>
              <a:endParaRPr/>
            </a:p>
          </p:txBody>
        </p:sp>
        <p:sp>
          <p:nvSpPr>
            <p:cNvPr id="10" name="object 10"/>
            <p:cNvSpPr/>
            <p:nvPr/>
          </p:nvSpPr>
          <p:spPr>
            <a:xfrm>
              <a:off x="13489931" y="7216806"/>
              <a:ext cx="4798695" cy="2404110"/>
            </a:xfrm>
            <a:custGeom>
              <a:avLst/>
              <a:gdLst/>
              <a:ahLst/>
              <a:cxnLst/>
              <a:rect l="l" t="t" r="r" b="b"/>
              <a:pathLst>
                <a:path w="4798694" h="2404109">
                  <a:moveTo>
                    <a:pt x="4235696" y="2403881"/>
                  </a:moveTo>
                  <a:lnTo>
                    <a:pt x="4064890" y="2403881"/>
                  </a:lnTo>
                  <a:lnTo>
                    <a:pt x="4081369" y="2358005"/>
                  </a:lnTo>
                  <a:lnTo>
                    <a:pt x="4098551" y="2312418"/>
                  </a:lnTo>
                  <a:lnTo>
                    <a:pt x="4116486" y="2267142"/>
                  </a:lnTo>
                  <a:lnTo>
                    <a:pt x="4135224" y="2222197"/>
                  </a:lnTo>
                  <a:lnTo>
                    <a:pt x="4154815" y="2177604"/>
                  </a:lnTo>
                  <a:lnTo>
                    <a:pt x="4175308" y="2133382"/>
                  </a:lnTo>
                  <a:lnTo>
                    <a:pt x="4196753" y="2089554"/>
                  </a:lnTo>
                  <a:lnTo>
                    <a:pt x="4219199" y="2046138"/>
                  </a:lnTo>
                  <a:lnTo>
                    <a:pt x="4242697" y="2003156"/>
                  </a:lnTo>
                  <a:lnTo>
                    <a:pt x="4267297" y="1960628"/>
                  </a:lnTo>
                  <a:lnTo>
                    <a:pt x="4295045" y="1917720"/>
                  </a:lnTo>
                  <a:lnTo>
                    <a:pt x="4431902" y="1917720"/>
                  </a:lnTo>
                  <a:lnTo>
                    <a:pt x="4416215" y="1968067"/>
                  </a:lnTo>
                  <a:lnTo>
                    <a:pt x="4399567" y="2017992"/>
                  </a:lnTo>
                  <a:lnTo>
                    <a:pt x="4381991" y="2067508"/>
                  </a:lnTo>
                  <a:lnTo>
                    <a:pt x="4363520" y="2116629"/>
                  </a:lnTo>
                  <a:lnTo>
                    <a:pt x="4344185" y="2165371"/>
                  </a:lnTo>
                  <a:lnTo>
                    <a:pt x="4324019" y="2213747"/>
                  </a:lnTo>
                  <a:lnTo>
                    <a:pt x="4303055" y="2261772"/>
                  </a:lnTo>
                  <a:lnTo>
                    <a:pt x="4281325" y="2309459"/>
                  </a:lnTo>
                  <a:lnTo>
                    <a:pt x="4258861" y="2356825"/>
                  </a:lnTo>
                  <a:lnTo>
                    <a:pt x="4235696" y="2403881"/>
                  </a:lnTo>
                  <a:close/>
                </a:path>
                <a:path w="4798694" h="2404109">
                  <a:moveTo>
                    <a:pt x="4798068" y="2403881"/>
                  </a:moveTo>
                  <a:lnTo>
                    <a:pt x="4620498" y="2403881"/>
                  </a:lnTo>
                  <a:lnTo>
                    <a:pt x="4622378" y="2397755"/>
                  </a:lnTo>
                  <a:lnTo>
                    <a:pt x="4624030" y="2391569"/>
                  </a:lnTo>
                  <a:lnTo>
                    <a:pt x="4642958" y="2336523"/>
                  </a:lnTo>
                  <a:lnTo>
                    <a:pt x="4660970" y="2288092"/>
                  </a:lnTo>
                  <a:lnTo>
                    <a:pt x="4680129" y="2240205"/>
                  </a:lnTo>
                  <a:lnTo>
                    <a:pt x="4700470" y="2192883"/>
                  </a:lnTo>
                  <a:lnTo>
                    <a:pt x="4722032" y="2146143"/>
                  </a:lnTo>
                  <a:lnTo>
                    <a:pt x="4744849" y="2100006"/>
                  </a:lnTo>
                  <a:lnTo>
                    <a:pt x="4768959" y="2054490"/>
                  </a:lnTo>
                  <a:lnTo>
                    <a:pt x="4794399" y="2009615"/>
                  </a:lnTo>
                  <a:lnTo>
                    <a:pt x="4798068" y="2003563"/>
                  </a:lnTo>
                  <a:lnTo>
                    <a:pt x="4798068" y="2403881"/>
                  </a:lnTo>
                  <a:close/>
                </a:path>
                <a:path w="4798694" h="2404109">
                  <a:moveTo>
                    <a:pt x="4798068" y="1627292"/>
                  </a:moveTo>
                  <a:lnTo>
                    <a:pt x="4689472" y="1627292"/>
                  </a:lnTo>
                  <a:lnTo>
                    <a:pt x="4705508" y="1579911"/>
                  </a:lnTo>
                  <a:lnTo>
                    <a:pt x="4722992" y="1533255"/>
                  </a:lnTo>
                  <a:lnTo>
                    <a:pt x="4741866" y="1487296"/>
                  </a:lnTo>
                  <a:lnTo>
                    <a:pt x="4762075" y="1442006"/>
                  </a:lnTo>
                  <a:lnTo>
                    <a:pt x="4783562" y="1397356"/>
                  </a:lnTo>
                  <a:lnTo>
                    <a:pt x="4798068" y="1369227"/>
                  </a:lnTo>
                  <a:lnTo>
                    <a:pt x="4798068" y="1627292"/>
                  </a:lnTo>
                  <a:close/>
                </a:path>
                <a:path w="4798694" h="2404109">
                  <a:moveTo>
                    <a:pt x="4228604" y="1627292"/>
                  </a:moveTo>
                  <a:lnTo>
                    <a:pt x="4075008" y="1627292"/>
                  </a:lnTo>
                  <a:lnTo>
                    <a:pt x="4096542" y="1579958"/>
                  </a:lnTo>
                  <a:lnTo>
                    <a:pt x="4118739" y="1532962"/>
                  </a:lnTo>
                  <a:lnTo>
                    <a:pt x="4141624" y="1486316"/>
                  </a:lnTo>
                  <a:lnTo>
                    <a:pt x="4165219" y="1440031"/>
                  </a:lnTo>
                  <a:lnTo>
                    <a:pt x="4189547" y="1394119"/>
                  </a:lnTo>
                  <a:lnTo>
                    <a:pt x="4214631" y="1348592"/>
                  </a:lnTo>
                  <a:lnTo>
                    <a:pt x="4240493" y="1303461"/>
                  </a:lnTo>
                  <a:lnTo>
                    <a:pt x="4267157" y="1258737"/>
                  </a:lnTo>
                  <a:lnTo>
                    <a:pt x="4294645" y="1214434"/>
                  </a:lnTo>
                  <a:lnTo>
                    <a:pt x="4322981" y="1170561"/>
                  </a:lnTo>
                  <a:lnTo>
                    <a:pt x="4343639" y="1141351"/>
                  </a:lnTo>
                  <a:lnTo>
                    <a:pt x="4461535" y="1141351"/>
                  </a:lnTo>
                  <a:lnTo>
                    <a:pt x="4443413" y="1187093"/>
                  </a:lnTo>
                  <a:lnTo>
                    <a:pt x="4424647" y="1232505"/>
                  </a:lnTo>
                  <a:lnTo>
                    <a:pt x="4405249" y="1277593"/>
                  </a:lnTo>
                  <a:lnTo>
                    <a:pt x="4385229" y="1322363"/>
                  </a:lnTo>
                  <a:lnTo>
                    <a:pt x="4364599" y="1366819"/>
                  </a:lnTo>
                  <a:lnTo>
                    <a:pt x="4343368" y="1410968"/>
                  </a:lnTo>
                  <a:lnTo>
                    <a:pt x="4321549" y="1454815"/>
                  </a:lnTo>
                  <a:lnTo>
                    <a:pt x="4299153" y="1498366"/>
                  </a:lnTo>
                  <a:lnTo>
                    <a:pt x="4276189" y="1541625"/>
                  </a:lnTo>
                  <a:lnTo>
                    <a:pt x="4252669" y="1584598"/>
                  </a:lnTo>
                  <a:lnTo>
                    <a:pt x="4228604" y="1627292"/>
                  </a:lnTo>
                  <a:close/>
                </a:path>
                <a:path w="4798694" h="2404109">
                  <a:moveTo>
                    <a:pt x="772861" y="1480418"/>
                  </a:moveTo>
                  <a:lnTo>
                    <a:pt x="754113" y="1477682"/>
                  </a:lnTo>
                  <a:lnTo>
                    <a:pt x="5521" y="764722"/>
                  </a:lnTo>
                  <a:lnTo>
                    <a:pt x="0" y="742597"/>
                  </a:lnTo>
                  <a:lnTo>
                    <a:pt x="3525" y="724649"/>
                  </a:lnTo>
                  <a:lnTo>
                    <a:pt x="703409" y="26434"/>
                  </a:lnTo>
                  <a:lnTo>
                    <a:pt x="747093" y="0"/>
                  </a:lnTo>
                  <a:lnTo>
                    <a:pt x="766933" y="6760"/>
                  </a:lnTo>
                  <a:lnTo>
                    <a:pt x="790345" y="26984"/>
                  </a:lnTo>
                  <a:lnTo>
                    <a:pt x="819530" y="56815"/>
                  </a:lnTo>
                  <a:lnTo>
                    <a:pt x="746640" y="56815"/>
                  </a:lnTo>
                  <a:lnTo>
                    <a:pt x="55095" y="740323"/>
                  </a:lnTo>
                  <a:lnTo>
                    <a:pt x="770869" y="1422102"/>
                  </a:lnTo>
                  <a:lnTo>
                    <a:pt x="845612" y="1422102"/>
                  </a:lnTo>
                  <a:lnTo>
                    <a:pt x="809108" y="1457031"/>
                  </a:lnTo>
                  <a:lnTo>
                    <a:pt x="798693" y="1467226"/>
                  </a:lnTo>
                  <a:lnTo>
                    <a:pt x="787166" y="1475977"/>
                  </a:lnTo>
                  <a:lnTo>
                    <a:pt x="772861" y="1480418"/>
                  </a:lnTo>
                  <a:close/>
                </a:path>
                <a:path w="4798694" h="2404109">
                  <a:moveTo>
                    <a:pt x="845612" y="1422102"/>
                  </a:moveTo>
                  <a:lnTo>
                    <a:pt x="770869" y="1422102"/>
                  </a:lnTo>
                  <a:lnTo>
                    <a:pt x="1447644" y="774356"/>
                  </a:lnTo>
                  <a:lnTo>
                    <a:pt x="746640" y="56815"/>
                  </a:lnTo>
                  <a:lnTo>
                    <a:pt x="819530" y="56815"/>
                  </a:lnTo>
                  <a:lnTo>
                    <a:pt x="1481936" y="734428"/>
                  </a:lnTo>
                  <a:lnTo>
                    <a:pt x="1504855" y="772646"/>
                  </a:lnTo>
                  <a:lnTo>
                    <a:pt x="1503337" y="792750"/>
                  </a:lnTo>
                  <a:lnTo>
                    <a:pt x="845612" y="1422102"/>
                  </a:lnTo>
                  <a:close/>
                </a:path>
                <a:path w="4798694" h="2404109">
                  <a:moveTo>
                    <a:pt x="503052" y="604577"/>
                  </a:moveTo>
                  <a:lnTo>
                    <a:pt x="489077" y="596948"/>
                  </a:lnTo>
                  <a:lnTo>
                    <a:pt x="481253" y="587713"/>
                  </a:lnTo>
                  <a:lnTo>
                    <a:pt x="479023" y="575863"/>
                  </a:lnTo>
                  <a:lnTo>
                    <a:pt x="481828" y="560390"/>
                  </a:lnTo>
                  <a:lnTo>
                    <a:pt x="557655" y="533183"/>
                  </a:lnTo>
                  <a:lnTo>
                    <a:pt x="596938" y="522110"/>
                  </a:lnTo>
                  <a:lnTo>
                    <a:pt x="637453" y="516917"/>
                  </a:lnTo>
                  <a:lnTo>
                    <a:pt x="644321" y="527976"/>
                  </a:lnTo>
                  <a:lnTo>
                    <a:pt x="647327" y="537468"/>
                  </a:lnTo>
                  <a:lnTo>
                    <a:pt x="646896" y="545956"/>
                  </a:lnTo>
                  <a:lnTo>
                    <a:pt x="643452" y="554007"/>
                  </a:lnTo>
                  <a:lnTo>
                    <a:pt x="632082" y="563284"/>
                  </a:lnTo>
                  <a:lnTo>
                    <a:pt x="618386" y="568783"/>
                  </a:lnTo>
                  <a:lnTo>
                    <a:pt x="603991" y="574124"/>
                  </a:lnTo>
                  <a:lnTo>
                    <a:pt x="590522" y="582924"/>
                  </a:lnTo>
                  <a:lnTo>
                    <a:pt x="593233" y="598960"/>
                  </a:lnTo>
                  <a:lnTo>
                    <a:pt x="527782" y="598960"/>
                  </a:lnTo>
                  <a:lnTo>
                    <a:pt x="517529" y="601091"/>
                  </a:lnTo>
                  <a:lnTo>
                    <a:pt x="517398" y="601091"/>
                  </a:lnTo>
                  <a:lnTo>
                    <a:pt x="508939" y="604188"/>
                  </a:lnTo>
                  <a:lnTo>
                    <a:pt x="503052" y="604577"/>
                  </a:lnTo>
                  <a:close/>
                </a:path>
                <a:path w="4798694" h="2404109">
                  <a:moveTo>
                    <a:pt x="394416" y="996296"/>
                  </a:moveTo>
                  <a:lnTo>
                    <a:pt x="385854" y="978178"/>
                  </a:lnTo>
                  <a:lnTo>
                    <a:pt x="385079" y="961500"/>
                  </a:lnTo>
                  <a:lnTo>
                    <a:pt x="389611" y="945923"/>
                  </a:lnTo>
                  <a:lnTo>
                    <a:pt x="422821" y="888385"/>
                  </a:lnTo>
                  <a:lnTo>
                    <a:pt x="452669" y="849858"/>
                  </a:lnTo>
                  <a:lnTo>
                    <a:pt x="487771" y="816760"/>
                  </a:lnTo>
                  <a:lnTo>
                    <a:pt x="529380" y="790327"/>
                  </a:lnTo>
                  <a:lnTo>
                    <a:pt x="578751" y="771796"/>
                  </a:lnTo>
                  <a:lnTo>
                    <a:pt x="570739" y="727753"/>
                  </a:lnTo>
                  <a:lnTo>
                    <a:pt x="559404" y="685072"/>
                  </a:lnTo>
                  <a:lnTo>
                    <a:pt x="548174" y="643076"/>
                  </a:lnTo>
                  <a:lnTo>
                    <a:pt x="540475" y="601091"/>
                  </a:lnTo>
                  <a:lnTo>
                    <a:pt x="527782" y="598960"/>
                  </a:lnTo>
                  <a:lnTo>
                    <a:pt x="593233" y="598960"/>
                  </a:lnTo>
                  <a:lnTo>
                    <a:pt x="597632" y="624978"/>
                  </a:lnTo>
                  <a:lnTo>
                    <a:pt x="607801" y="666983"/>
                  </a:lnTo>
                  <a:lnTo>
                    <a:pt x="619381" y="709435"/>
                  </a:lnTo>
                  <a:lnTo>
                    <a:pt x="630739" y="752876"/>
                  </a:lnTo>
                  <a:lnTo>
                    <a:pt x="1103987" y="752876"/>
                  </a:lnTo>
                  <a:lnTo>
                    <a:pt x="1117688" y="792750"/>
                  </a:lnTo>
                  <a:lnTo>
                    <a:pt x="1127242" y="837019"/>
                  </a:lnTo>
                  <a:lnTo>
                    <a:pt x="1131866" y="882579"/>
                  </a:lnTo>
                  <a:lnTo>
                    <a:pt x="1131842" y="929423"/>
                  </a:lnTo>
                  <a:lnTo>
                    <a:pt x="1127454" y="977546"/>
                  </a:lnTo>
                  <a:lnTo>
                    <a:pt x="1022308" y="981352"/>
                  </a:lnTo>
                  <a:lnTo>
                    <a:pt x="550825" y="989549"/>
                  </a:lnTo>
                  <a:lnTo>
                    <a:pt x="446505" y="993507"/>
                  </a:lnTo>
                  <a:lnTo>
                    <a:pt x="394416" y="996296"/>
                  </a:lnTo>
                  <a:close/>
                </a:path>
                <a:path w="4798694" h="2404109">
                  <a:moveTo>
                    <a:pt x="1062563" y="676955"/>
                  </a:moveTo>
                  <a:lnTo>
                    <a:pt x="823646" y="676955"/>
                  </a:lnTo>
                  <a:lnTo>
                    <a:pt x="856506" y="672866"/>
                  </a:lnTo>
                  <a:lnTo>
                    <a:pt x="887530" y="661176"/>
                  </a:lnTo>
                  <a:lnTo>
                    <a:pt x="917594" y="643076"/>
                  </a:lnTo>
                  <a:lnTo>
                    <a:pt x="958851" y="620296"/>
                  </a:lnTo>
                  <a:lnTo>
                    <a:pt x="993419" y="616537"/>
                  </a:lnTo>
                  <a:lnTo>
                    <a:pt x="1024790" y="632239"/>
                  </a:lnTo>
                  <a:lnTo>
                    <a:pt x="1056624" y="667748"/>
                  </a:lnTo>
                  <a:lnTo>
                    <a:pt x="1062563" y="676955"/>
                  </a:lnTo>
                  <a:close/>
                </a:path>
                <a:path w="4798694" h="2404109">
                  <a:moveTo>
                    <a:pt x="1103987" y="752876"/>
                  </a:moveTo>
                  <a:lnTo>
                    <a:pt x="630739" y="752876"/>
                  </a:lnTo>
                  <a:lnTo>
                    <a:pt x="645762" y="745441"/>
                  </a:lnTo>
                  <a:lnTo>
                    <a:pt x="657759" y="735383"/>
                  </a:lnTo>
                  <a:lnTo>
                    <a:pt x="667871" y="723866"/>
                  </a:lnTo>
                  <a:lnTo>
                    <a:pt x="677241" y="712056"/>
                  </a:lnTo>
                  <a:lnTo>
                    <a:pt x="700663" y="688983"/>
                  </a:lnTo>
                  <a:lnTo>
                    <a:pt x="727035" y="674235"/>
                  </a:lnTo>
                  <a:lnTo>
                    <a:pt x="756260" y="668425"/>
                  </a:lnTo>
                  <a:lnTo>
                    <a:pt x="788241" y="672165"/>
                  </a:lnTo>
                  <a:lnTo>
                    <a:pt x="823646" y="676955"/>
                  </a:lnTo>
                  <a:lnTo>
                    <a:pt x="1062563" y="676955"/>
                  </a:lnTo>
                  <a:lnTo>
                    <a:pt x="1082662" y="708108"/>
                  </a:lnTo>
                  <a:lnTo>
                    <a:pt x="1102922" y="749778"/>
                  </a:lnTo>
                  <a:lnTo>
                    <a:pt x="1103987" y="752876"/>
                  </a:lnTo>
                  <a:close/>
                </a:path>
              </a:pathLst>
            </a:custGeom>
            <a:solidFill>
              <a:srgbClr val="342016"/>
            </a:solidFill>
          </p:spPr>
          <p:txBody>
            <a:bodyPr wrap="square" lIns="0" tIns="0" rIns="0" bIns="0" rtlCol="0"/>
            <a:lstStyle/>
            <a:p>
              <a:endParaRPr/>
            </a:p>
          </p:txBody>
        </p:sp>
      </p:grpSp>
      <p:grpSp>
        <p:nvGrpSpPr>
          <p:cNvPr id="11" name="object 11"/>
          <p:cNvGrpSpPr/>
          <p:nvPr/>
        </p:nvGrpSpPr>
        <p:grpSpPr>
          <a:xfrm>
            <a:off x="0" y="6585745"/>
            <a:ext cx="3244215" cy="3701415"/>
            <a:chOff x="0" y="6585745"/>
            <a:chExt cx="3244215" cy="3701415"/>
          </a:xfrm>
        </p:grpSpPr>
        <p:sp>
          <p:nvSpPr>
            <p:cNvPr id="12" name="object 12"/>
            <p:cNvSpPr/>
            <p:nvPr/>
          </p:nvSpPr>
          <p:spPr>
            <a:xfrm>
              <a:off x="0" y="9670102"/>
              <a:ext cx="1847850" cy="502920"/>
            </a:xfrm>
            <a:custGeom>
              <a:avLst/>
              <a:gdLst/>
              <a:ahLst/>
              <a:cxnLst/>
              <a:rect l="l" t="t" r="r" b="b"/>
              <a:pathLst>
                <a:path w="1847850" h="502920">
                  <a:moveTo>
                    <a:pt x="1847272" y="502371"/>
                  </a:moveTo>
                  <a:lnTo>
                    <a:pt x="0" y="502371"/>
                  </a:lnTo>
                  <a:lnTo>
                    <a:pt x="0" y="0"/>
                  </a:lnTo>
                  <a:lnTo>
                    <a:pt x="1847272" y="0"/>
                  </a:lnTo>
                  <a:lnTo>
                    <a:pt x="1847272" y="502371"/>
                  </a:lnTo>
                  <a:close/>
                </a:path>
              </a:pathLst>
            </a:custGeom>
            <a:solidFill>
              <a:srgbClr val="DE8F00"/>
            </a:solidFill>
          </p:spPr>
          <p:txBody>
            <a:bodyPr wrap="square" lIns="0" tIns="0" rIns="0" bIns="0" rtlCol="0"/>
            <a:lstStyle/>
            <a:p>
              <a:endParaRPr/>
            </a:p>
          </p:txBody>
        </p:sp>
        <p:sp>
          <p:nvSpPr>
            <p:cNvPr id="13" name="object 13"/>
            <p:cNvSpPr/>
            <p:nvPr/>
          </p:nvSpPr>
          <p:spPr>
            <a:xfrm>
              <a:off x="0" y="6585745"/>
              <a:ext cx="1402080" cy="3084830"/>
            </a:xfrm>
            <a:custGeom>
              <a:avLst/>
              <a:gdLst/>
              <a:ahLst/>
              <a:cxnLst/>
              <a:rect l="l" t="t" r="r" b="b"/>
              <a:pathLst>
                <a:path w="1402080" h="3084829">
                  <a:moveTo>
                    <a:pt x="1401684" y="3084357"/>
                  </a:moveTo>
                  <a:lnTo>
                    <a:pt x="0" y="3084357"/>
                  </a:lnTo>
                  <a:lnTo>
                    <a:pt x="0" y="0"/>
                  </a:lnTo>
                  <a:lnTo>
                    <a:pt x="439617" y="0"/>
                  </a:lnTo>
                  <a:lnTo>
                    <a:pt x="1401684" y="3084357"/>
                  </a:lnTo>
                  <a:close/>
                </a:path>
              </a:pathLst>
            </a:custGeom>
            <a:solidFill>
              <a:srgbClr val="FFFFFF"/>
            </a:solidFill>
          </p:spPr>
          <p:txBody>
            <a:bodyPr wrap="square" lIns="0" tIns="0" rIns="0" bIns="0" rtlCol="0"/>
            <a:lstStyle/>
            <a:p>
              <a:endParaRPr/>
            </a:p>
          </p:txBody>
        </p:sp>
        <p:sp>
          <p:nvSpPr>
            <p:cNvPr id="14" name="object 14"/>
            <p:cNvSpPr/>
            <p:nvPr/>
          </p:nvSpPr>
          <p:spPr>
            <a:xfrm>
              <a:off x="0" y="6585749"/>
              <a:ext cx="1402080" cy="3084830"/>
            </a:xfrm>
            <a:custGeom>
              <a:avLst/>
              <a:gdLst/>
              <a:ahLst/>
              <a:cxnLst/>
              <a:rect l="l" t="t" r="r" b="b"/>
              <a:pathLst>
                <a:path w="1402080" h="3084829">
                  <a:moveTo>
                    <a:pt x="640803" y="645325"/>
                  </a:moveTo>
                  <a:lnTo>
                    <a:pt x="439610" y="0"/>
                  </a:lnTo>
                  <a:lnTo>
                    <a:pt x="0" y="0"/>
                  </a:lnTo>
                  <a:lnTo>
                    <a:pt x="0" y="645325"/>
                  </a:lnTo>
                  <a:lnTo>
                    <a:pt x="640803" y="645325"/>
                  </a:lnTo>
                  <a:close/>
                </a:path>
                <a:path w="1402080" h="3084829">
                  <a:moveTo>
                    <a:pt x="1021575" y="1865185"/>
                  </a:moveTo>
                  <a:lnTo>
                    <a:pt x="810933" y="1190853"/>
                  </a:lnTo>
                  <a:lnTo>
                    <a:pt x="0" y="1190853"/>
                  </a:lnTo>
                  <a:lnTo>
                    <a:pt x="0" y="1865185"/>
                  </a:lnTo>
                  <a:lnTo>
                    <a:pt x="1021575" y="1865185"/>
                  </a:lnTo>
                  <a:close/>
                </a:path>
                <a:path w="1402080" h="3084829">
                  <a:moveTo>
                    <a:pt x="1401673" y="3084360"/>
                  </a:moveTo>
                  <a:lnTo>
                    <a:pt x="1191717" y="2410041"/>
                  </a:lnTo>
                  <a:lnTo>
                    <a:pt x="0" y="2410041"/>
                  </a:lnTo>
                  <a:lnTo>
                    <a:pt x="0" y="3084360"/>
                  </a:lnTo>
                  <a:lnTo>
                    <a:pt x="1401673" y="3084360"/>
                  </a:lnTo>
                  <a:close/>
                </a:path>
              </a:pathLst>
            </a:custGeom>
            <a:solidFill>
              <a:srgbClr val="FEA601"/>
            </a:solidFill>
          </p:spPr>
          <p:txBody>
            <a:bodyPr wrap="square" lIns="0" tIns="0" rIns="0" bIns="0" rtlCol="0"/>
            <a:lstStyle/>
            <a:p>
              <a:endParaRPr/>
            </a:p>
          </p:txBody>
        </p:sp>
        <p:sp>
          <p:nvSpPr>
            <p:cNvPr id="15" name="object 15"/>
            <p:cNvSpPr/>
            <p:nvPr/>
          </p:nvSpPr>
          <p:spPr>
            <a:xfrm>
              <a:off x="1082958" y="7561491"/>
              <a:ext cx="2160905" cy="2726055"/>
            </a:xfrm>
            <a:custGeom>
              <a:avLst/>
              <a:gdLst/>
              <a:ahLst/>
              <a:cxnLst/>
              <a:rect l="l" t="t" r="r" b="b"/>
              <a:pathLst>
                <a:path w="2160904" h="2726054">
                  <a:moveTo>
                    <a:pt x="2160633" y="2725507"/>
                  </a:moveTo>
                  <a:lnTo>
                    <a:pt x="0" y="2725507"/>
                  </a:lnTo>
                  <a:lnTo>
                    <a:pt x="850731" y="0"/>
                  </a:lnTo>
                  <a:lnTo>
                    <a:pt x="1310498" y="0"/>
                  </a:lnTo>
                  <a:lnTo>
                    <a:pt x="2160633" y="2725507"/>
                  </a:lnTo>
                  <a:close/>
                </a:path>
              </a:pathLst>
            </a:custGeom>
            <a:solidFill>
              <a:srgbClr val="FFFFFF"/>
            </a:solidFill>
          </p:spPr>
          <p:txBody>
            <a:bodyPr wrap="square" lIns="0" tIns="0" rIns="0" bIns="0" rtlCol="0"/>
            <a:lstStyle/>
            <a:p>
              <a:endParaRPr/>
            </a:p>
          </p:txBody>
        </p:sp>
        <p:sp>
          <p:nvSpPr>
            <p:cNvPr id="16" name="object 16"/>
            <p:cNvSpPr/>
            <p:nvPr/>
          </p:nvSpPr>
          <p:spPr>
            <a:xfrm>
              <a:off x="1083043" y="7561503"/>
              <a:ext cx="2160905" cy="2726055"/>
            </a:xfrm>
            <a:custGeom>
              <a:avLst/>
              <a:gdLst/>
              <a:ahLst/>
              <a:cxnLst/>
              <a:rect l="l" t="t" r="r" b="b"/>
              <a:pathLst>
                <a:path w="2160904" h="2726054">
                  <a:moveTo>
                    <a:pt x="1511592" y="645325"/>
                  </a:moveTo>
                  <a:lnTo>
                    <a:pt x="1310411" y="0"/>
                  </a:lnTo>
                  <a:lnTo>
                    <a:pt x="850646" y="0"/>
                  </a:lnTo>
                  <a:lnTo>
                    <a:pt x="648779" y="645325"/>
                  </a:lnTo>
                  <a:lnTo>
                    <a:pt x="1511592" y="645325"/>
                  </a:lnTo>
                  <a:close/>
                </a:path>
                <a:path w="2160904" h="2726054">
                  <a:moveTo>
                    <a:pt x="1892376" y="1865172"/>
                  </a:moveTo>
                  <a:lnTo>
                    <a:pt x="1681734" y="1190853"/>
                  </a:lnTo>
                  <a:lnTo>
                    <a:pt x="478637" y="1190853"/>
                  </a:lnTo>
                  <a:lnTo>
                    <a:pt x="268668" y="1865172"/>
                  </a:lnTo>
                  <a:lnTo>
                    <a:pt x="1892376" y="1865172"/>
                  </a:lnTo>
                  <a:close/>
                </a:path>
                <a:path w="2160904" h="2726054">
                  <a:moveTo>
                    <a:pt x="2160740" y="2725509"/>
                  </a:moveTo>
                  <a:lnTo>
                    <a:pt x="2062505" y="2410028"/>
                  </a:lnTo>
                  <a:lnTo>
                    <a:pt x="98539" y="2410028"/>
                  </a:lnTo>
                  <a:lnTo>
                    <a:pt x="0" y="2725509"/>
                  </a:lnTo>
                  <a:lnTo>
                    <a:pt x="2160740" y="2725509"/>
                  </a:lnTo>
                  <a:close/>
                </a:path>
              </a:pathLst>
            </a:custGeom>
            <a:solidFill>
              <a:srgbClr val="FEA601"/>
            </a:solidFill>
          </p:spPr>
          <p:txBody>
            <a:bodyPr wrap="square" lIns="0" tIns="0" rIns="0" bIns="0" rtlCol="0"/>
            <a:lstStyle/>
            <a:p>
              <a:endParaRPr/>
            </a:p>
          </p:txBody>
        </p:sp>
      </p:grpSp>
      <p:pic>
        <p:nvPicPr>
          <p:cNvPr id="17" name="object 17"/>
          <p:cNvPicPr/>
          <p:nvPr/>
        </p:nvPicPr>
        <p:blipFill>
          <a:blip r:embed="rId7" cstate="print"/>
          <a:stretch>
            <a:fillRect/>
          </a:stretch>
        </p:blipFill>
        <p:spPr>
          <a:xfrm>
            <a:off x="14021892" y="-1120"/>
            <a:ext cx="4271590" cy="3934752"/>
          </a:xfrm>
          <a:prstGeom prst="rect">
            <a:avLst/>
          </a:prstGeom>
        </p:spPr>
      </p:pic>
      <p:sp>
        <p:nvSpPr>
          <p:cNvPr id="20" name="object 20" descr="$PPTXTitle"/>
          <p:cNvSpPr txBox="1">
            <a:spLocks noGrp="1"/>
          </p:cNvSpPr>
          <p:nvPr>
            <p:ph type="title"/>
          </p:nvPr>
        </p:nvSpPr>
        <p:spPr>
          <a:xfrm>
            <a:off x="4050978" y="902577"/>
            <a:ext cx="8382000" cy="1066318"/>
          </a:xfrm>
          <a:prstGeom prst="rect">
            <a:avLst/>
          </a:prstGeom>
        </p:spPr>
        <p:txBody>
          <a:bodyPr vert="horz" wrap="square" lIns="0" tIns="12065" rIns="0" bIns="0" rtlCol="0">
            <a:spAutoFit/>
          </a:bodyPr>
          <a:lstStyle/>
          <a:p>
            <a:pPr marL="12700">
              <a:lnSpc>
                <a:spcPct val="100000"/>
              </a:lnSpc>
              <a:spcBef>
                <a:spcPts val="95"/>
              </a:spcBef>
            </a:pPr>
            <a:r>
              <a:rPr lang="en-GB" sz="6850" spc="625" dirty="0">
                <a:solidFill>
                  <a:schemeClr val="tx1"/>
                </a:solidFill>
                <a:latin typeface="Berlin Sans FB Demi" panose="020E0802020502020306" pitchFamily="34" charset="0"/>
              </a:rPr>
              <a:t>Your school now…</a:t>
            </a:r>
            <a:endParaRPr sz="6850" dirty="0">
              <a:solidFill>
                <a:schemeClr val="tx1"/>
              </a:solidFill>
              <a:latin typeface="Berlin Sans FB Demi" panose="020E0802020502020306" pitchFamily="34" charset="0"/>
            </a:endParaRPr>
          </a:p>
        </p:txBody>
      </p:sp>
      <p:pic>
        <p:nvPicPr>
          <p:cNvPr id="22" name="Picture 21">
            <a:extLst>
              <a:ext uri="{FF2B5EF4-FFF2-40B4-BE49-F238E27FC236}">
                <a16:creationId xmlns:a16="http://schemas.microsoft.com/office/drawing/2014/main" id="{952F7828-151B-A728-0F1E-D8DABEE242F3}"/>
              </a:ext>
            </a:extLst>
          </p:cNvPr>
          <p:cNvPicPr>
            <a:picLocks noChangeAspect="1"/>
          </p:cNvPicPr>
          <p:nvPr/>
        </p:nvPicPr>
        <p:blipFill>
          <a:blip r:embed="rId8"/>
          <a:stretch>
            <a:fillRect/>
          </a:stretch>
        </p:blipFill>
        <p:spPr>
          <a:xfrm>
            <a:off x="3447650" y="1966256"/>
            <a:ext cx="8778800" cy="7912665"/>
          </a:xfrm>
          <a:prstGeom prst="rect">
            <a:avLst/>
          </a:prstGeom>
        </p:spPr>
      </p:pic>
      <p:pic>
        <p:nvPicPr>
          <p:cNvPr id="18" name="Audio 17">
            <a:hlinkClick r:id="" action="ppaction://media"/>
            <a:extLst>
              <a:ext uri="{FF2B5EF4-FFF2-40B4-BE49-F238E27FC236}">
                <a16:creationId xmlns:a16="http://schemas.microsoft.com/office/drawing/2014/main" id="{1C64BA6C-1394-4D93-9C7E-46195EF5C3B2}"/>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7648238" y="9647238"/>
            <a:ext cx="487362" cy="487362"/>
          </a:xfrm>
          <a:prstGeom prst="rect">
            <a:avLst/>
          </a:prstGeom>
        </p:spPr>
      </p:pic>
    </p:spTree>
    <p:extLst>
      <p:ext uri="{BB962C8B-B14F-4D97-AF65-F5344CB8AC3E}">
        <p14:creationId xmlns:p14="http://schemas.microsoft.com/office/powerpoint/2010/main" val="1260064743"/>
      </p:ext>
    </p:extLst>
  </p:cSld>
  <p:clrMapOvr>
    <a:masterClrMapping/>
  </p:clrMapOvr>
  <mc:AlternateContent xmlns:mc="http://schemas.openxmlformats.org/markup-compatibility/2006">
    <mc:Choice xmlns:p14="http://schemas.microsoft.com/office/powerpoint/2010/main" Requires="p14">
      <p:transition spd="slow" p14:dur="2000" advTm="5962"/>
    </mc:Choice>
    <mc:Fallback>
      <p:transition spd="slow" advTm="59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8"/>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object 21"/>
          <p:cNvPicPr/>
          <p:nvPr/>
        </p:nvPicPr>
        <p:blipFill>
          <a:blip r:embed="rId5" cstate="print"/>
          <a:stretch>
            <a:fillRect/>
          </a:stretch>
        </p:blipFill>
        <p:spPr>
          <a:xfrm>
            <a:off x="123529" y="1409700"/>
            <a:ext cx="15458010" cy="9080499"/>
          </a:xfrm>
          <a:prstGeom prst="rect">
            <a:avLst/>
          </a:prstGeom>
        </p:spPr>
      </p:pic>
      <p:grpSp>
        <p:nvGrpSpPr>
          <p:cNvPr id="2" name="object 2"/>
          <p:cNvGrpSpPr/>
          <p:nvPr/>
        </p:nvGrpSpPr>
        <p:grpSpPr>
          <a:xfrm>
            <a:off x="0" y="0"/>
            <a:ext cx="18288000" cy="381000"/>
            <a:chOff x="0" y="0"/>
            <a:chExt cx="18288000" cy="381000"/>
          </a:xfrm>
        </p:grpSpPr>
        <p:sp>
          <p:nvSpPr>
            <p:cNvPr id="3" name="object 3"/>
            <p:cNvSpPr/>
            <p:nvPr/>
          </p:nvSpPr>
          <p:spPr>
            <a:xfrm>
              <a:off x="0" y="0"/>
              <a:ext cx="18288000" cy="381000"/>
            </a:xfrm>
            <a:custGeom>
              <a:avLst/>
              <a:gdLst/>
              <a:ahLst/>
              <a:cxnLst/>
              <a:rect l="l" t="t" r="r" b="b"/>
              <a:pathLst>
                <a:path w="18288000" h="381000">
                  <a:moveTo>
                    <a:pt x="215697" y="346709"/>
                  </a:moveTo>
                  <a:lnTo>
                    <a:pt x="0" y="346709"/>
                  </a:lnTo>
                  <a:lnTo>
                    <a:pt x="0" y="0"/>
                  </a:lnTo>
                  <a:lnTo>
                    <a:pt x="18287998" y="0"/>
                  </a:lnTo>
                  <a:lnTo>
                    <a:pt x="18287998" y="318769"/>
                  </a:lnTo>
                  <a:lnTo>
                    <a:pt x="1633476" y="318769"/>
                  </a:lnTo>
                  <a:lnTo>
                    <a:pt x="1623911" y="321309"/>
                  </a:lnTo>
                  <a:lnTo>
                    <a:pt x="490358" y="321309"/>
                  </a:lnTo>
                  <a:lnTo>
                    <a:pt x="490009" y="325119"/>
                  </a:lnTo>
                  <a:lnTo>
                    <a:pt x="372117" y="325119"/>
                  </a:lnTo>
                  <a:lnTo>
                    <a:pt x="375762" y="336206"/>
                  </a:lnTo>
                  <a:lnTo>
                    <a:pt x="375875" y="336549"/>
                  </a:lnTo>
                  <a:lnTo>
                    <a:pt x="13530" y="336549"/>
                  </a:lnTo>
                  <a:lnTo>
                    <a:pt x="2568" y="340359"/>
                  </a:lnTo>
                  <a:lnTo>
                    <a:pt x="369893" y="340359"/>
                  </a:lnTo>
                  <a:lnTo>
                    <a:pt x="349271" y="342899"/>
                  </a:lnTo>
                  <a:lnTo>
                    <a:pt x="200795" y="342899"/>
                  </a:lnTo>
                  <a:lnTo>
                    <a:pt x="210512" y="343402"/>
                  </a:lnTo>
                  <a:lnTo>
                    <a:pt x="210852" y="343402"/>
                  </a:lnTo>
                  <a:lnTo>
                    <a:pt x="215697" y="346709"/>
                  </a:lnTo>
                  <a:close/>
                </a:path>
                <a:path w="18288000" h="381000">
                  <a:moveTo>
                    <a:pt x="1743619" y="331381"/>
                  </a:moveTo>
                  <a:lnTo>
                    <a:pt x="1732514" y="331381"/>
                  </a:lnTo>
                  <a:lnTo>
                    <a:pt x="1710360" y="328815"/>
                  </a:lnTo>
                  <a:lnTo>
                    <a:pt x="1714930" y="328815"/>
                  </a:lnTo>
                  <a:lnTo>
                    <a:pt x="1718728" y="325119"/>
                  </a:lnTo>
                  <a:lnTo>
                    <a:pt x="1709745" y="318769"/>
                  </a:lnTo>
                  <a:lnTo>
                    <a:pt x="18287998" y="318769"/>
                  </a:lnTo>
                  <a:lnTo>
                    <a:pt x="18287998" y="321309"/>
                  </a:lnTo>
                  <a:lnTo>
                    <a:pt x="1997094" y="321309"/>
                  </a:lnTo>
                  <a:lnTo>
                    <a:pt x="2007843" y="325119"/>
                  </a:lnTo>
                  <a:lnTo>
                    <a:pt x="1778033" y="325119"/>
                  </a:lnTo>
                  <a:lnTo>
                    <a:pt x="1743619" y="331381"/>
                  </a:lnTo>
                  <a:close/>
                </a:path>
                <a:path w="18288000" h="381000">
                  <a:moveTo>
                    <a:pt x="532242" y="325119"/>
                  </a:moveTo>
                  <a:lnTo>
                    <a:pt x="490358" y="321309"/>
                  </a:lnTo>
                  <a:lnTo>
                    <a:pt x="534837" y="321309"/>
                  </a:lnTo>
                  <a:lnTo>
                    <a:pt x="532242" y="325119"/>
                  </a:lnTo>
                  <a:close/>
                </a:path>
                <a:path w="18288000" h="381000">
                  <a:moveTo>
                    <a:pt x="575204" y="331381"/>
                  </a:moveTo>
                  <a:lnTo>
                    <a:pt x="566812" y="331381"/>
                  </a:lnTo>
                  <a:lnTo>
                    <a:pt x="531566" y="328815"/>
                  </a:lnTo>
                  <a:lnTo>
                    <a:pt x="538763" y="328815"/>
                  </a:lnTo>
                  <a:lnTo>
                    <a:pt x="550776" y="321309"/>
                  </a:lnTo>
                  <a:lnTo>
                    <a:pt x="580428" y="321309"/>
                  </a:lnTo>
                  <a:lnTo>
                    <a:pt x="592660" y="325119"/>
                  </a:lnTo>
                  <a:lnTo>
                    <a:pt x="564490" y="325119"/>
                  </a:lnTo>
                  <a:lnTo>
                    <a:pt x="575204" y="331381"/>
                  </a:lnTo>
                  <a:close/>
                </a:path>
                <a:path w="18288000" h="381000">
                  <a:moveTo>
                    <a:pt x="694025" y="328815"/>
                  </a:moveTo>
                  <a:lnTo>
                    <a:pt x="608461" y="328815"/>
                  </a:lnTo>
                  <a:lnTo>
                    <a:pt x="606745" y="321309"/>
                  </a:lnTo>
                  <a:lnTo>
                    <a:pt x="693109" y="321309"/>
                  </a:lnTo>
                  <a:lnTo>
                    <a:pt x="632321" y="325119"/>
                  </a:lnTo>
                  <a:lnTo>
                    <a:pt x="694025" y="328815"/>
                  </a:lnTo>
                  <a:close/>
                </a:path>
                <a:path w="18288000" h="381000">
                  <a:moveTo>
                    <a:pt x="831723" y="331381"/>
                  </a:moveTo>
                  <a:lnTo>
                    <a:pt x="812314" y="331381"/>
                  </a:lnTo>
                  <a:lnTo>
                    <a:pt x="688291" y="325119"/>
                  </a:lnTo>
                  <a:lnTo>
                    <a:pt x="693109" y="321309"/>
                  </a:lnTo>
                  <a:lnTo>
                    <a:pt x="822099" y="321309"/>
                  </a:lnTo>
                  <a:lnTo>
                    <a:pt x="844709" y="325119"/>
                  </a:lnTo>
                  <a:lnTo>
                    <a:pt x="831723" y="331381"/>
                  </a:lnTo>
                  <a:close/>
                </a:path>
                <a:path w="18288000" h="381000">
                  <a:moveTo>
                    <a:pt x="892098" y="327659"/>
                  </a:moveTo>
                  <a:lnTo>
                    <a:pt x="890794" y="325337"/>
                  </a:lnTo>
                  <a:lnTo>
                    <a:pt x="890671" y="325119"/>
                  </a:lnTo>
                  <a:lnTo>
                    <a:pt x="822099" y="321309"/>
                  </a:lnTo>
                  <a:lnTo>
                    <a:pt x="943676" y="321309"/>
                  </a:lnTo>
                  <a:lnTo>
                    <a:pt x="934224" y="325119"/>
                  </a:lnTo>
                  <a:lnTo>
                    <a:pt x="914394" y="325119"/>
                  </a:lnTo>
                  <a:lnTo>
                    <a:pt x="892098" y="327659"/>
                  </a:lnTo>
                  <a:close/>
                </a:path>
                <a:path w="18288000" h="381000">
                  <a:moveTo>
                    <a:pt x="958763" y="328815"/>
                  </a:moveTo>
                  <a:lnTo>
                    <a:pt x="952311" y="328815"/>
                  </a:lnTo>
                  <a:lnTo>
                    <a:pt x="953684" y="321309"/>
                  </a:lnTo>
                  <a:lnTo>
                    <a:pt x="1020773" y="321309"/>
                  </a:lnTo>
                  <a:lnTo>
                    <a:pt x="1052650" y="325119"/>
                  </a:lnTo>
                  <a:lnTo>
                    <a:pt x="997051" y="325119"/>
                  </a:lnTo>
                  <a:lnTo>
                    <a:pt x="958763" y="328815"/>
                  </a:lnTo>
                  <a:close/>
                </a:path>
                <a:path w="18288000" h="381000">
                  <a:moveTo>
                    <a:pt x="1138890" y="328815"/>
                  </a:moveTo>
                  <a:lnTo>
                    <a:pt x="1127390" y="328815"/>
                  </a:lnTo>
                  <a:lnTo>
                    <a:pt x="1081191" y="325119"/>
                  </a:lnTo>
                  <a:lnTo>
                    <a:pt x="1052650" y="325119"/>
                  </a:lnTo>
                  <a:lnTo>
                    <a:pt x="1020773" y="321309"/>
                  </a:lnTo>
                  <a:lnTo>
                    <a:pt x="1160512" y="321309"/>
                  </a:lnTo>
                  <a:lnTo>
                    <a:pt x="1138890" y="328815"/>
                  </a:lnTo>
                  <a:close/>
                </a:path>
                <a:path w="18288000" h="381000">
                  <a:moveTo>
                    <a:pt x="1239652" y="328815"/>
                  </a:moveTo>
                  <a:lnTo>
                    <a:pt x="1220696" y="328815"/>
                  </a:lnTo>
                  <a:lnTo>
                    <a:pt x="1240946" y="321309"/>
                  </a:lnTo>
                  <a:lnTo>
                    <a:pt x="1247618" y="321309"/>
                  </a:lnTo>
                  <a:lnTo>
                    <a:pt x="1260220" y="325119"/>
                  </a:lnTo>
                  <a:lnTo>
                    <a:pt x="1239652" y="328815"/>
                  </a:lnTo>
                  <a:close/>
                </a:path>
                <a:path w="18288000" h="381000">
                  <a:moveTo>
                    <a:pt x="1326582" y="328815"/>
                  </a:moveTo>
                  <a:lnTo>
                    <a:pt x="1288183" y="328815"/>
                  </a:lnTo>
                  <a:lnTo>
                    <a:pt x="1289076" y="325337"/>
                  </a:lnTo>
                  <a:lnTo>
                    <a:pt x="1289132" y="325119"/>
                  </a:lnTo>
                  <a:lnTo>
                    <a:pt x="1247618" y="321309"/>
                  </a:lnTo>
                  <a:lnTo>
                    <a:pt x="1349920" y="321309"/>
                  </a:lnTo>
                  <a:lnTo>
                    <a:pt x="1326582" y="328815"/>
                  </a:lnTo>
                  <a:close/>
                </a:path>
                <a:path w="18288000" h="381000">
                  <a:moveTo>
                    <a:pt x="1346294" y="328815"/>
                  </a:moveTo>
                  <a:lnTo>
                    <a:pt x="1341340" y="328815"/>
                  </a:lnTo>
                  <a:lnTo>
                    <a:pt x="1349920" y="321309"/>
                  </a:lnTo>
                  <a:lnTo>
                    <a:pt x="1357704" y="321309"/>
                  </a:lnTo>
                  <a:lnTo>
                    <a:pt x="1379202" y="325119"/>
                  </a:lnTo>
                  <a:lnTo>
                    <a:pt x="1346294" y="328815"/>
                  </a:lnTo>
                  <a:close/>
                </a:path>
                <a:path w="18288000" h="381000">
                  <a:moveTo>
                    <a:pt x="1614346" y="325119"/>
                  </a:moveTo>
                  <a:lnTo>
                    <a:pt x="1557490" y="325119"/>
                  </a:lnTo>
                  <a:lnTo>
                    <a:pt x="1357704" y="321309"/>
                  </a:lnTo>
                  <a:lnTo>
                    <a:pt x="1623911" y="321309"/>
                  </a:lnTo>
                  <a:lnTo>
                    <a:pt x="1614346" y="325119"/>
                  </a:lnTo>
                  <a:close/>
                </a:path>
                <a:path w="18288000" h="381000">
                  <a:moveTo>
                    <a:pt x="2428543" y="325119"/>
                  </a:moveTo>
                  <a:lnTo>
                    <a:pt x="2269158" y="325119"/>
                  </a:lnTo>
                  <a:lnTo>
                    <a:pt x="2256185" y="321309"/>
                  </a:lnTo>
                  <a:lnTo>
                    <a:pt x="2420388" y="321309"/>
                  </a:lnTo>
                  <a:lnTo>
                    <a:pt x="2428543" y="325119"/>
                  </a:lnTo>
                  <a:close/>
                </a:path>
                <a:path w="18288000" h="381000">
                  <a:moveTo>
                    <a:pt x="2345746" y="328815"/>
                  </a:moveTo>
                  <a:lnTo>
                    <a:pt x="2336581" y="328815"/>
                  </a:lnTo>
                  <a:lnTo>
                    <a:pt x="2366642" y="325119"/>
                  </a:lnTo>
                  <a:lnTo>
                    <a:pt x="2428544" y="325119"/>
                  </a:lnTo>
                  <a:lnTo>
                    <a:pt x="2420388" y="321309"/>
                  </a:lnTo>
                  <a:lnTo>
                    <a:pt x="2429284" y="325119"/>
                  </a:lnTo>
                  <a:lnTo>
                    <a:pt x="2345746" y="328815"/>
                  </a:lnTo>
                  <a:close/>
                </a:path>
                <a:path w="18288000" h="381000">
                  <a:moveTo>
                    <a:pt x="2490814" y="325119"/>
                  </a:moveTo>
                  <a:lnTo>
                    <a:pt x="2429284" y="325119"/>
                  </a:lnTo>
                  <a:lnTo>
                    <a:pt x="2420388" y="321309"/>
                  </a:lnTo>
                  <a:lnTo>
                    <a:pt x="2483030" y="321309"/>
                  </a:lnTo>
                  <a:lnTo>
                    <a:pt x="2490814" y="325119"/>
                  </a:lnTo>
                  <a:close/>
                </a:path>
                <a:path w="18288000" h="381000">
                  <a:moveTo>
                    <a:pt x="2533536" y="328815"/>
                  </a:moveTo>
                  <a:lnTo>
                    <a:pt x="2509114" y="328815"/>
                  </a:lnTo>
                  <a:lnTo>
                    <a:pt x="2483030" y="321309"/>
                  </a:lnTo>
                  <a:lnTo>
                    <a:pt x="2530104" y="321309"/>
                  </a:lnTo>
                  <a:lnTo>
                    <a:pt x="2533536" y="328815"/>
                  </a:lnTo>
                  <a:close/>
                </a:path>
                <a:path w="18288000" h="381000">
                  <a:moveTo>
                    <a:pt x="2840518" y="331381"/>
                  </a:moveTo>
                  <a:lnTo>
                    <a:pt x="2562750" y="331381"/>
                  </a:lnTo>
                  <a:lnTo>
                    <a:pt x="2530104" y="321309"/>
                  </a:lnTo>
                  <a:lnTo>
                    <a:pt x="2946355" y="321309"/>
                  </a:lnTo>
                  <a:lnTo>
                    <a:pt x="2940795" y="325119"/>
                  </a:lnTo>
                  <a:lnTo>
                    <a:pt x="2842200" y="325119"/>
                  </a:lnTo>
                  <a:lnTo>
                    <a:pt x="2849737" y="326389"/>
                  </a:lnTo>
                  <a:lnTo>
                    <a:pt x="2851133" y="326389"/>
                  </a:lnTo>
                  <a:lnTo>
                    <a:pt x="2851253" y="328815"/>
                  </a:lnTo>
                  <a:lnTo>
                    <a:pt x="2801577" y="328815"/>
                  </a:lnTo>
                  <a:lnTo>
                    <a:pt x="2840518" y="331381"/>
                  </a:lnTo>
                  <a:close/>
                </a:path>
                <a:path w="18288000" h="381000">
                  <a:moveTo>
                    <a:pt x="3107963" y="325119"/>
                  </a:moveTo>
                  <a:lnTo>
                    <a:pt x="2940795" y="325119"/>
                  </a:lnTo>
                  <a:lnTo>
                    <a:pt x="2946355" y="321309"/>
                  </a:lnTo>
                  <a:lnTo>
                    <a:pt x="3103886" y="321309"/>
                  </a:lnTo>
                  <a:lnTo>
                    <a:pt x="3107963" y="325119"/>
                  </a:lnTo>
                  <a:close/>
                </a:path>
                <a:path w="18288000" h="381000">
                  <a:moveTo>
                    <a:pt x="3268840" y="325119"/>
                  </a:moveTo>
                  <a:lnTo>
                    <a:pt x="3107963" y="325119"/>
                  </a:lnTo>
                  <a:lnTo>
                    <a:pt x="3103886" y="321309"/>
                  </a:lnTo>
                  <a:lnTo>
                    <a:pt x="3259563" y="321309"/>
                  </a:lnTo>
                  <a:lnTo>
                    <a:pt x="3268840" y="325119"/>
                  </a:lnTo>
                  <a:close/>
                </a:path>
                <a:path w="18288000" h="381000">
                  <a:moveTo>
                    <a:pt x="3658023" y="325119"/>
                  </a:moveTo>
                  <a:lnTo>
                    <a:pt x="3268840" y="325119"/>
                  </a:lnTo>
                  <a:lnTo>
                    <a:pt x="3282915" y="321309"/>
                  </a:lnTo>
                  <a:lnTo>
                    <a:pt x="3649868" y="321309"/>
                  </a:lnTo>
                  <a:lnTo>
                    <a:pt x="3658023" y="325119"/>
                  </a:lnTo>
                  <a:close/>
                </a:path>
                <a:path w="18288000" h="381000">
                  <a:moveTo>
                    <a:pt x="3721813" y="328815"/>
                  </a:moveTo>
                  <a:lnTo>
                    <a:pt x="3658004" y="328815"/>
                  </a:lnTo>
                  <a:lnTo>
                    <a:pt x="3692495" y="325119"/>
                  </a:lnTo>
                  <a:lnTo>
                    <a:pt x="3649868" y="321309"/>
                  </a:lnTo>
                  <a:lnTo>
                    <a:pt x="3861145" y="321309"/>
                  </a:lnTo>
                  <a:lnTo>
                    <a:pt x="3867446" y="325119"/>
                  </a:lnTo>
                  <a:lnTo>
                    <a:pt x="3717700" y="325119"/>
                  </a:lnTo>
                  <a:lnTo>
                    <a:pt x="3721813" y="328815"/>
                  </a:lnTo>
                  <a:close/>
                </a:path>
                <a:path w="18288000" h="381000">
                  <a:moveTo>
                    <a:pt x="4134886" y="332205"/>
                  </a:moveTo>
                  <a:lnTo>
                    <a:pt x="4028995" y="332205"/>
                  </a:lnTo>
                  <a:lnTo>
                    <a:pt x="4052498" y="331381"/>
                  </a:lnTo>
                  <a:lnTo>
                    <a:pt x="3883196" y="331381"/>
                  </a:lnTo>
                  <a:lnTo>
                    <a:pt x="3861145" y="321309"/>
                  </a:lnTo>
                  <a:lnTo>
                    <a:pt x="4274803" y="321309"/>
                  </a:lnTo>
                  <a:lnTo>
                    <a:pt x="4263683" y="325119"/>
                  </a:lnTo>
                  <a:lnTo>
                    <a:pt x="4167682" y="325119"/>
                  </a:lnTo>
                  <a:lnTo>
                    <a:pt x="4174319" y="326389"/>
                  </a:lnTo>
                  <a:lnTo>
                    <a:pt x="4174209" y="328815"/>
                  </a:lnTo>
                  <a:lnTo>
                    <a:pt x="4130636" y="328815"/>
                  </a:lnTo>
                  <a:lnTo>
                    <a:pt x="4134886" y="332205"/>
                  </a:lnTo>
                  <a:close/>
                </a:path>
                <a:path w="18288000" h="381000">
                  <a:moveTo>
                    <a:pt x="4306309" y="325119"/>
                  </a:moveTo>
                  <a:lnTo>
                    <a:pt x="4274803" y="321309"/>
                  </a:lnTo>
                  <a:lnTo>
                    <a:pt x="4312240" y="321309"/>
                  </a:lnTo>
                  <a:lnTo>
                    <a:pt x="4306309" y="325119"/>
                  </a:lnTo>
                  <a:close/>
                </a:path>
                <a:path w="18288000" h="381000">
                  <a:moveTo>
                    <a:pt x="4373498" y="328815"/>
                  </a:moveTo>
                  <a:lnTo>
                    <a:pt x="4367153" y="328815"/>
                  </a:lnTo>
                  <a:lnTo>
                    <a:pt x="4312240" y="321309"/>
                  </a:lnTo>
                  <a:lnTo>
                    <a:pt x="4407129" y="321309"/>
                  </a:lnTo>
                  <a:lnTo>
                    <a:pt x="4360425" y="325119"/>
                  </a:lnTo>
                  <a:lnTo>
                    <a:pt x="4384889" y="325119"/>
                  </a:lnTo>
                  <a:lnTo>
                    <a:pt x="4373498" y="328815"/>
                  </a:lnTo>
                  <a:close/>
                </a:path>
                <a:path w="18288000" h="381000">
                  <a:moveTo>
                    <a:pt x="4401551" y="328815"/>
                  </a:moveTo>
                  <a:lnTo>
                    <a:pt x="4399490" y="328815"/>
                  </a:lnTo>
                  <a:lnTo>
                    <a:pt x="4396009" y="325119"/>
                  </a:lnTo>
                  <a:lnTo>
                    <a:pt x="4407129" y="321309"/>
                  </a:lnTo>
                  <a:lnTo>
                    <a:pt x="4408241" y="321309"/>
                  </a:lnTo>
                  <a:lnTo>
                    <a:pt x="4410094" y="325119"/>
                  </a:lnTo>
                  <a:lnTo>
                    <a:pt x="4401551" y="328815"/>
                  </a:lnTo>
                  <a:close/>
                </a:path>
                <a:path w="18288000" h="381000">
                  <a:moveTo>
                    <a:pt x="4487267" y="331381"/>
                  </a:moveTo>
                  <a:lnTo>
                    <a:pt x="4480139" y="331381"/>
                  </a:lnTo>
                  <a:lnTo>
                    <a:pt x="4446048" y="325119"/>
                  </a:lnTo>
                  <a:lnTo>
                    <a:pt x="4474960" y="321309"/>
                  </a:lnTo>
                  <a:lnTo>
                    <a:pt x="4481261" y="321309"/>
                  </a:lnTo>
                  <a:lnTo>
                    <a:pt x="4503501" y="325119"/>
                  </a:lnTo>
                  <a:lnTo>
                    <a:pt x="4487267" y="331381"/>
                  </a:lnTo>
                  <a:close/>
                </a:path>
                <a:path w="18288000" h="381000">
                  <a:moveTo>
                    <a:pt x="4610251" y="325119"/>
                  </a:moveTo>
                  <a:lnTo>
                    <a:pt x="4481261" y="321309"/>
                  </a:lnTo>
                  <a:lnTo>
                    <a:pt x="4603579" y="321309"/>
                  </a:lnTo>
                  <a:lnTo>
                    <a:pt x="4610251" y="325119"/>
                  </a:lnTo>
                  <a:close/>
                </a:path>
                <a:path w="18288000" h="381000">
                  <a:moveTo>
                    <a:pt x="4722669" y="328815"/>
                  </a:moveTo>
                  <a:lnTo>
                    <a:pt x="4669331" y="328815"/>
                  </a:lnTo>
                  <a:lnTo>
                    <a:pt x="4665850" y="325119"/>
                  </a:lnTo>
                  <a:lnTo>
                    <a:pt x="4684013" y="321309"/>
                  </a:lnTo>
                  <a:lnTo>
                    <a:pt x="4730715" y="321309"/>
                  </a:lnTo>
                  <a:lnTo>
                    <a:pt x="4733310" y="325119"/>
                  </a:lnTo>
                  <a:lnTo>
                    <a:pt x="4710329" y="325119"/>
                  </a:lnTo>
                  <a:lnTo>
                    <a:pt x="4722669" y="328815"/>
                  </a:lnTo>
                  <a:close/>
                </a:path>
                <a:path w="18288000" h="381000">
                  <a:moveTo>
                    <a:pt x="4759284" y="328815"/>
                  </a:moveTo>
                  <a:lnTo>
                    <a:pt x="4752731" y="328815"/>
                  </a:lnTo>
                  <a:lnTo>
                    <a:pt x="4710329" y="325119"/>
                  </a:lnTo>
                  <a:lnTo>
                    <a:pt x="4733310" y="325119"/>
                  </a:lnTo>
                  <a:lnTo>
                    <a:pt x="4745170" y="321309"/>
                  </a:lnTo>
                  <a:lnTo>
                    <a:pt x="4750361" y="321309"/>
                  </a:lnTo>
                  <a:lnTo>
                    <a:pt x="4759284" y="328815"/>
                  </a:lnTo>
                  <a:close/>
                </a:path>
                <a:path w="18288000" h="381000">
                  <a:moveTo>
                    <a:pt x="6064398" y="331381"/>
                  </a:moveTo>
                  <a:lnTo>
                    <a:pt x="5095897" y="331381"/>
                  </a:lnTo>
                  <a:lnTo>
                    <a:pt x="5106935" y="325119"/>
                  </a:lnTo>
                  <a:lnTo>
                    <a:pt x="4878980" y="325119"/>
                  </a:lnTo>
                  <a:lnTo>
                    <a:pt x="4750361" y="321309"/>
                  </a:lnTo>
                  <a:lnTo>
                    <a:pt x="6053232" y="321309"/>
                  </a:lnTo>
                  <a:lnTo>
                    <a:pt x="6056664" y="328815"/>
                  </a:lnTo>
                  <a:lnTo>
                    <a:pt x="6055335" y="328815"/>
                  </a:lnTo>
                  <a:lnTo>
                    <a:pt x="6064398" y="331381"/>
                  </a:lnTo>
                  <a:close/>
                </a:path>
                <a:path w="18288000" h="381000">
                  <a:moveTo>
                    <a:pt x="6085149" y="328815"/>
                  </a:moveTo>
                  <a:lnTo>
                    <a:pt x="6072118" y="328815"/>
                  </a:lnTo>
                  <a:lnTo>
                    <a:pt x="6067688" y="325119"/>
                  </a:lnTo>
                  <a:lnTo>
                    <a:pt x="6077696" y="321309"/>
                  </a:lnTo>
                  <a:lnTo>
                    <a:pt x="6701517" y="321309"/>
                  </a:lnTo>
                  <a:lnTo>
                    <a:pt x="6714861" y="325119"/>
                  </a:lnTo>
                  <a:lnTo>
                    <a:pt x="6081035" y="325119"/>
                  </a:lnTo>
                  <a:lnTo>
                    <a:pt x="6085149" y="328815"/>
                  </a:lnTo>
                  <a:close/>
                </a:path>
                <a:path w="18288000" h="381000">
                  <a:moveTo>
                    <a:pt x="6908960" y="331381"/>
                  </a:moveTo>
                  <a:lnTo>
                    <a:pt x="6893316" y="331381"/>
                  </a:lnTo>
                  <a:lnTo>
                    <a:pt x="6701517" y="321309"/>
                  </a:lnTo>
                  <a:lnTo>
                    <a:pt x="7551072" y="321309"/>
                  </a:lnTo>
                  <a:lnTo>
                    <a:pt x="7573311" y="325119"/>
                  </a:lnTo>
                  <a:lnTo>
                    <a:pt x="6897596" y="325119"/>
                  </a:lnTo>
                  <a:lnTo>
                    <a:pt x="6908960" y="331381"/>
                  </a:lnTo>
                  <a:close/>
                </a:path>
                <a:path w="18288000" h="381000">
                  <a:moveTo>
                    <a:pt x="7656757" y="331381"/>
                  </a:moveTo>
                  <a:lnTo>
                    <a:pt x="7574504" y="331381"/>
                  </a:lnTo>
                  <a:lnTo>
                    <a:pt x="7585543" y="325119"/>
                  </a:lnTo>
                  <a:lnTo>
                    <a:pt x="7551072" y="321309"/>
                  </a:lnTo>
                  <a:lnTo>
                    <a:pt x="10570109" y="321309"/>
                  </a:lnTo>
                  <a:lnTo>
                    <a:pt x="10567514" y="325119"/>
                  </a:lnTo>
                  <a:lnTo>
                    <a:pt x="7651521" y="325119"/>
                  </a:lnTo>
                  <a:lnTo>
                    <a:pt x="7649622" y="328815"/>
                  </a:lnTo>
                  <a:lnTo>
                    <a:pt x="7647693" y="328815"/>
                  </a:lnTo>
                  <a:lnTo>
                    <a:pt x="7656757" y="331381"/>
                  </a:lnTo>
                  <a:close/>
                </a:path>
                <a:path w="18288000" h="381000">
                  <a:moveTo>
                    <a:pt x="10628344" y="328815"/>
                  </a:moveTo>
                  <a:lnTo>
                    <a:pt x="10625076" y="328815"/>
                  </a:lnTo>
                  <a:lnTo>
                    <a:pt x="10612735" y="325119"/>
                  </a:lnTo>
                  <a:lnTo>
                    <a:pt x="10570109" y="321309"/>
                  </a:lnTo>
                  <a:lnTo>
                    <a:pt x="10642759" y="321309"/>
                  </a:lnTo>
                  <a:lnTo>
                    <a:pt x="10628344" y="328815"/>
                  </a:lnTo>
                  <a:close/>
                </a:path>
                <a:path w="18288000" h="381000">
                  <a:moveTo>
                    <a:pt x="10676559" y="325119"/>
                  </a:moveTo>
                  <a:lnTo>
                    <a:pt x="10674427" y="325119"/>
                  </a:lnTo>
                  <a:lnTo>
                    <a:pt x="10642759" y="321309"/>
                  </a:lnTo>
                  <a:lnTo>
                    <a:pt x="10705029" y="321309"/>
                  </a:lnTo>
                  <a:lnTo>
                    <a:pt x="10676559" y="325119"/>
                  </a:lnTo>
                  <a:close/>
                </a:path>
                <a:path w="18288000" h="381000">
                  <a:moveTo>
                    <a:pt x="10740630" y="328815"/>
                  </a:moveTo>
                  <a:lnTo>
                    <a:pt x="10737894" y="328815"/>
                  </a:lnTo>
                  <a:lnTo>
                    <a:pt x="10713183" y="321309"/>
                  </a:lnTo>
                  <a:lnTo>
                    <a:pt x="10776566" y="321309"/>
                  </a:lnTo>
                  <a:lnTo>
                    <a:pt x="10789169" y="325119"/>
                  </a:lnTo>
                  <a:lnTo>
                    <a:pt x="10745060" y="325119"/>
                  </a:lnTo>
                  <a:lnTo>
                    <a:pt x="10740630" y="328815"/>
                  </a:lnTo>
                  <a:close/>
                </a:path>
                <a:path w="18288000" h="381000">
                  <a:moveTo>
                    <a:pt x="11183094" y="328815"/>
                  </a:moveTo>
                  <a:lnTo>
                    <a:pt x="10893258" y="328815"/>
                  </a:lnTo>
                  <a:lnTo>
                    <a:pt x="10776566" y="321309"/>
                  </a:lnTo>
                  <a:lnTo>
                    <a:pt x="11166505" y="321309"/>
                  </a:lnTo>
                  <a:lnTo>
                    <a:pt x="11186891" y="325119"/>
                  </a:lnTo>
                  <a:lnTo>
                    <a:pt x="11183094" y="328815"/>
                  </a:lnTo>
                  <a:close/>
                </a:path>
                <a:path w="18288000" h="381000">
                  <a:moveTo>
                    <a:pt x="11208943" y="328815"/>
                  </a:moveTo>
                  <a:lnTo>
                    <a:pt x="11202243" y="328815"/>
                  </a:lnTo>
                  <a:lnTo>
                    <a:pt x="11188004" y="325119"/>
                  </a:lnTo>
                  <a:lnTo>
                    <a:pt x="11195046" y="321309"/>
                  </a:lnTo>
                  <a:lnTo>
                    <a:pt x="11262216" y="321309"/>
                  </a:lnTo>
                  <a:lnTo>
                    <a:pt x="11208943" y="328815"/>
                  </a:lnTo>
                  <a:close/>
                </a:path>
                <a:path w="18288000" h="381000">
                  <a:moveTo>
                    <a:pt x="11290020" y="331381"/>
                  </a:moveTo>
                  <a:lnTo>
                    <a:pt x="11280839" y="331381"/>
                  </a:lnTo>
                  <a:lnTo>
                    <a:pt x="11273539" y="328815"/>
                  </a:lnTo>
                  <a:lnTo>
                    <a:pt x="11275684" y="328815"/>
                  </a:lnTo>
                  <a:lnTo>
                    <a:pt x="11280668" y="325119"/>
                  </a:lnTo>
                  <a:lnTo>
                    <a:pt x="11262216" y="321309"/>
                  </a:lnTo>
                  <a:lnTo>
                    <a:pt x="11905972" y="321309"/>
                  </a:lnTo>
                  <a:lnTo>
                    <a:pt x="11898188" y="325119"/>
                  </a:lnTo>
                  <a:lnTo>
                    <a:pt x="11340343" y="325119"/>
                  </a:lnTo>
                  <a:lnTo>
                    <a:pt x="11290020" y="331381"/>
                  </a:lnTo>
                  <a:close/>
                </a:path>
                <a:path w="18288000" h="381000">
                  <a:moveTo>
                    <a:pt x="11927984" y="328815"/>
                  </a:moveTo>
                  <a:lnTo>
                    <a:pt x="11921169" y="328815"/>
                  </a:lnTo>
                  <a:lnTo>
                    <a:pt x="11911903" y="321309"/>
                  </a:lnTo>
                  <a:lnTo>
                    <a:pt x="12095750" y="321309"/>
                  </a:lnTo>
                  <a:lnTo>
                    <a:pt x="12083148" y="325119"/>
                  </a:lnTo>
                  <a:lnTo>
                    <a:pt x="11963424" y="325119"/>
                  </a:lnTo>
                  <a:lnTo>
                    <a:pt x="11927984" y="328815"/>
                  </a:lnTo>
                  <a:close/>
                </a:path>
                <a:path w="18288000" h="381000">
                  <a:moveTo>
                    <a:pt x="12330377" y="342899"/>
                  </a:moveTo>
                  <a:lnTo>
                    <a:pt x="12324163" y="342899"/>
                  </a:lnTo>
                  <a:lnTo>
                    <a:pt x="12390141" y="336549"/>
                  </a:lnTo>
                  <a:lnTo>
                    <a:pt x="12243575" y="336549"/>
                  </a:lnTo>
                  <a:lnTo>
                    <a:pt x="12222206" y="335279"/>
                  </a:lnTo>
                  <a:lnTo>
                    <a:pt x="12210342" y="328815"/>
                  </a:lnTo>
                  <a:lnTo>
                    <a:pt x="12118059" y="328815"/>
                  </a:lnTo>
                  <a:lnTo>
                    <a:pt x="12095750" y="321309"/>
                  </a:lnTo>
                  <a:lnTo>
                    <a:pt x="14241492" y="321309"/>
                  </a:lnTo>
                  <a:lnTo>
                    <a:pt x="14248906" y="325119"/>
                  </a:lnTo>
                  <a:lnTo>
                    <a:pt x="14058017" y="325119"/>
                  </a:lnTo>
                  <a:lnTo>
                    <a:pt x="14047608" y="331381"/>
                  </a:lnTo>
                  <a:lnTo>
                    <a:pt x="13665272" y="331381"/>
                  </a:lnTo>
                  <a:lnTo>
                    <a:pt x="13675130" y="332205"/>
                  </a:lnTo>
                  <a:lnTo>
                    <a:pt x="13678339" y="332205"/>
                  </a:lnTo>
                  <a:lnTo>
                    <a:pt x="13692888" y="336821"/>
                  </a:lnTo>
                  <a:lnTo>
                    <a:pt x="12387147" y="336821"/>
                  </a:lnTo>
                  <a:lnTo>
                    <a:pt x="12330377" y="342899"/>
                  </a:lnTo>
                  <a:close/>
                </a:path>
                <a:path w="18288000" h="381000">
                  <a:moveTo>
                    <a:pt x="15305911" y="332205"/>
                  </a:moveTo>
                  <a:lnTo>
                    <a:pt x="14298149" y="332205"/>
                  </a:lnTo>
                  <a:lnTo>
                    <a:pt x="14310815" y="331381"/>
                  </a:lnTo>
                  <a:lnTo>
                    <a:pt x="14219915" y="331381"/>
                  </a:lnTo>
                  <a:lnTo>
                    <a:pt x="14250759" y="325119"/>
                  </a:lnTo>
                  <a:lnTo>
                    <a:pt x="14241492" y="321309"/>
                  </a:lnTo>
                  <a:lnTo>
                    <a:pt x="15955804" y="321309"/>
                  </a:lnTo>
                  <a:lnTo>
                    <a:pt x="15957739" y="328362"/>
                  </a:lnTo>
                  <a:lnTo>
                    <a:pt x="15957864" y="328815"/>
                  </a:lnTo>
                  <a:lnTo>
                    <a:pt x="15297575" y="328815"/>
                  </a:lnTo>
                  <a:lnTo>
                    <a:pt x="15305911" y="332205"/>
                  </a:lnTo>
                  <a:close/>
                </a:path>
                <a:path w="18288000" h="381000">
                  <a:moveTo>
                    <a:pt x="16069216" y="331381"/>
                  </a:moveTo>
                  <a:lnTo>
                    <a:pt x="16000627" y="331381"/>
                  </a:lnTo>
                  <a:lnTo>
                    <a:pt x="15995256" y="328815"/>
                  </a:lnTo>
                  <a:lnTo>
                    <a:pt x="15997941" y="328815"/>
                  </a:lnTo>
                  <a:lnTo>
                    <a:pt x="16008067" y="325119"/>
                  </a:lnTo>
                  <a:lnTo>
                    <a:pt x="15955804" y="321309"/>
                  </a:lnTo>
                  <a:lnTo>
                    <a:pt x="17282396" y="321309"/>
                  </a:lnTo>
                  <a:lnTo>
                    <a:pt x="17271647" y="325119"/>
                  </a:lnTo>
                  <a:lnTo>
                    <a:pt x="16077008" y="325119"/>
                  </a:lnTo>
                  <a:lnTo>
                    <a:pt x="16069216" y="331381"/>
                  </a:lnTo>
                  <a:close/>
                </a:path>
                <a:path w="18288000" h="381000">
                  <a:moveTo>
                    <a:pt x="17280180" y="328815"/>
                  </a:moveTo>
                  <a:lnTo>
                    <a:pt x="17277933" y="328815"/>
                  </a:lnTo>
                  <a:lnTo>
                    <a:pt x="17282396" y="321309"/>
                  </a:lnTo>
                  <a:lnTo>
                    <a:pt x="18287998" y="321309"/>
                  </a:lnTo>
                  <a:lnTo>
                    <a:pt x="18287998" y="325119"/>
                  </a:lnTo>
                  <a:lnTo>
                    <a:pt x="17295369" y="325119"/>
                  </a:lnTo>
                  <a:lnTo>
                    <a:pt x="17280180" y="328815"/>
                  </a:lnTo>
                  <a:close/>
                </a:path>
                <a:path w="18288000" h="381000">
                  <a:moveTo>
                    <a:pt x="489671" y="328815"/>
                  </a:moveTo>
                  <a:lnTo>
                    <a:pt x="413370" y="328815"/>
                  </a:lnTo>
                  <a:lnTo>
                    <a:pt x="388056" y="325119"/>
                  </a:lnTo>
                  <a:lnTo>
                    <a:pt x="490009" y="325119"/>
                  </a:lnTo>
                  <a:lnTo>
                    <a:pt x="489893" y="326389"/>
                  </a:lnTo>
                  <a:lnTo>
                    <a:pt x="489777" y="327659"/>
                  </a:lnTo>
                  <a:lnTo>
                    <a:pt x="489671" y="328815"/>
                  </a:lnTo>
                  <a:close/>
                </a:path>
                <a:path w="18288000" h="381000">
                  <a:moveTo>
                    <a:pt x="590762" y="328815"/>
                  </a:moveTo>
                  <a:lnTo>
                    <a:pt x="586640" y="328815"/>
                  </a:lnTo>
                  <a:lnTo>
                    <a:pt x="564490" y="325119"/>
                  </a:lnTo>
                  <a:lnTo>
                    <a:pt x="592660" y="325119"/>
                  </a:lnTo>
                  <a:lnTo>
                    <a:pt x="590762" y="328815"/>
                  </a:lnTo>
                  <a:close/>
                </a:path>
                <a:path w="18288000" h="381000">
                  <a:moveTo>
                    <a:pt x="926155" y="328815"/>
                  </a:moveTo>
                  <a:lnTo>
                    <a:pt x="923254" y="328815"/>
                  </a:lnTo>
                  <a:lnTo>
                    <a:pt x="914394" y="325119"/>
                  </a:lnTo>
                  <a:lnTo>
                    <a:pt x="934224" y="325119"/>
                  </a:lnTo>
                  <a:lnTo>
                    <a:pt x="926155" y="328815"/>
                  </a:lnTo>
                  <a:close/>
                </a:path>
                <a:path w="18288000" h="381000">
                  <a:moveTo>
                    <a:pt x="1050023" y="331381"/>
                  </a:moveTo>
                  <a:lnTo>
                    <a:pt x="1033908" y="331381"/>
                  </a:lnTo>
                  <a:lnTo>
                    <a:pt x="1029208" y="328815"/>
                  </a:lnTo>
                  <a:lnTo>
                    <a:pt x="990406" y="328815"/>
                  </a:lnTo>
                  <a:lnTo>
                    <a:pt x="997051" y="325119"/>
                  </a:lnTo>
                  <a:lnTo>
                    <a:pt x="1081191" y="325119"/>
                  </a:lnTo>
                  <a:lnTo>
                    <a:pt x="1050023" y="331381"/>
                  </a:lnTo>
                  <a:close/>
                </a:path>
                <a:path w="18288000" h="381000">
                  <a:moveTo>
                    <a:pt x="1863304" y="331381"/>
                  </a:moveTo>
                  <a:lnTo>
                    <a:pt x="1785176" y="331381"/>
                  </a:lnTo>
                  <a:lnTo>
                    <a:pt x="1778033" y="325119"/>
                  </a:lnTo>
                  <a:lnTo>
                    <a:pt x="1845123" y="325119"/>
                  </a:lnTo>
                  <a:lnTo>
                    <a:pt x="1863304" y="331381"/>
                  </a:lnTo>
                  <a:close/>
                </a:path>
                <a:path w="18288000" h="381000">
                  <a:moveTo>
                    <a:pt x="1973246" y="328815"/>
                  </a:moveTo>
                  <a:lnTo>
                    <a:pt x="1918912" y="328815"/>
                  </a:lnTo>
                  <a:lnTo>
                    <a:pt x="1912583" y="325119"/>
                  </a:lnTo>
                  <a:lnTo>
                    <a:pt x="1955209" y="325119"/>
                  </a:lnTo>
                  <a:lnTo>
                    <a:pt x="1973246" y="328815"/>
                  </a:lnTo>
                  <a:close/>
                </a:path>
                <a:path w="18288000" h="381000">
                  <a:moveTo>
                    <a:pt x="2444615" y="328815"/>
                  </a:moveTo>
                  <a:lnTo>
                    <a:pt x="2435504" y="328815"/>
                  </a:lnTo>
                  <a:lnTo>
                    <a:pt x="2428933" y="325337"/>
                  </a:lnTo>
                  <a:lnTo>
                    <a:pt x="2428459" y="325119"/>
                  </a:lnTo>
                  <a:lnTo>
                    <a:pt x="2490814" y="325119"/>
                  </a:lnTo>
                  <a:lnTo>
                    <a:pt x="2444615" y="328815"/>
                  </a:lnTo>
                  <a:close/>
                </a:path>
                <a:path w="18288000" h="381000">
                  <a:moveTo>
                    <a:pt x="2851121" y="325976"/>
                  </a:moveTo>
                  <a:lnTo>
                    <a:pt x="2842200" y="325119"/>
                  </a:lnTo>
                  <a:lnTo>
                    <a:pt x="2851095" y="325119"/>
                  </a:lnTo>
                  <a:lnTo>
                    <a:pt x="2851121" y="325976"/>
                  </a:lnTo>
                  <a:close/>
                </a:path>
                <a:path w="18288000" h="381000">
                  <a:moveTo>
                    <a:pt x="2924123" y="331381"/>
                  </a:moveTo>
                  <a:lnTo>
                    <a:pt x="2907458" y="331381"/>
                  </a:lnTo>
                  <a:lnTo>
                    <a:pt x="2851121" y="325976"/>
                  </a:lnTo>
                  <a:lnTo>
                    <a:pt x="2851095" y="325119"/>
                  </a:lnTo>
                  <a:lnTo>
                    <a:pt x="2956734" y="325119"/>
                  </a:lnTo>
                  <a:lnTo>
                    <a:pt x="2954784" y="326389"/>
                  </a:lnTo>
                  <a:lnTo>
                    <a:pt x="2948546" y="328815"/>
                  </a:lnTo>
                  <a:lnTo>
                    <a:pt x="2941029" y="330079"/>
                  </a:lnTo>
                  <a:lnTo>
                    <a:pt x="2941970" y="330079"/>
                  </a:lnTo>
                  <a:lnTo>
                    <a:pt x="2924123" y="331381"/>
                  </a:lnTo>
                  <a:close/>
                </a:path>
                <a:path w="18288000" h="381000">
                  <a:moveTo>
                    <a:pt x="3018825" y="328815"/>
                  </a:moveTo>
                  <a:lnTo>
                    <a:pt x="2981767" y="328815"/>
                  </a:lnTo>
                  <a:lnTo>
                    <a:pt x="2991576" y="325119"/>
                  </a:lnTo>
                  <a:lnTo>
                    <a:pt x="3000472" y="325119"/>
                  </a:lnTo>
                  <a:lnTo>
                    <a:pt x="3018825" y="328815"/>
                  </a:lnTo>
                  <a:close/>
                </a:path>
                <a:path w="18288000" h="381000">
                  <a:moveTo>
                    <a:pt x="3154310" y="336821"/>
                  </a:moveTo>
                  <a:lnTo>
                    <a:pt x="3101078" y="336821"/>
                  </a:lnTo>
                  <a:lnTo>
                    <a:pt x="3104503" y="336549"/>
                  </a:lnTo>
                  <a:lnTo>
                    <a:pt x="3053026" y="336549"/>
                  </a:lnTo>
                  <a:lnTo>
                    <a:pt x="3058350" y="331381"/>
                  </a:lnTo>
                  <a:lnTo>
                    <a:pt x="3056479" y="331381"/>
                  </a:lnTo>
                  <a:lnTo>
                    <a:pt x="3064596" y="325119"/>
                  </a:lnTo>
                  <a:lnTo>
                    <a:pt x="3202481" y="325119"/>
                  </a:lnTo>
                  <a:lnTo>
                    <a:pt x="3228745" y="328815"/>
                  </a:lnTo>
                  <a:lnTo>
                    <a:pt x="3137570" y="328815"/>
                  </a:lnTo>
                  <a:lnTo>
                    <a:pt x="3154310" y="336821"/>
                  </a:lnTo>
                  <a:close/>
                </a:path>
                <a:path w="18288000" h="381000">
                  <a:moveTo>
                    <a:pt x="3571962" y="331381"/>
                  </a:moveTo>
                  <a:lnTo>
                    <a:pt x="3380686" y="331381"/>
                  </a:lnTo>
                  <a:lnTo>
                    <a:pt x="3346111" y="328815"/>
                  </a:lnTo>
                  <a:lnTo>
                    <a:pt x="3299449" y="328815"/>
                  </a:lnTo>
                  <a:lnTo>
                    <a:pt x="3315903" y="325119"/>
                  </a:lnTo>
                  <a:lnTo>
                    <a:pt x="3547937" y="325119"/>
                  </a:lnTo>
                  <a:lnTo>
                    <a:pt x="3571962" y="331381"/>
                  </a:lnTo>
                  <a:close/>
                </a:path>
                <a:path w="18288000" h="381000">
                  <a:moveTo>
                    <a:pt x="3600869" y="328815"/>
                  </a:moveTo>
                  <a:lnTo>
                    <a:pt x="3583693" y="328815"/>
                  </a:lnTo>
                  <a:lnTo>
                    <a:pt x="3547937" y="325119"/>
                  </a:lnTo>
                  <a:lnTo>
                    <a:pt x="3596123" y="325119"/>
                  </a:lnTo>
                  <a:lnTo>
                    <a:pt x="3600869" y="328815"/>
                  </a:lnTo>
                  <a:close/>
                </a:path>
                <a:path w="18288000" h="381000">
                  <a:moveTo>
                    <a:pt x="3645728" y="328815"/>
                  </a:moveTo>
                  <a:lnTo>
                    <a:pt x="3606835" y="328815"/>
                  </a:lnTo>
                  <a:lnTo>
                    <a:pt x="3610949" y="325119"/>
                  </a:lnTo>
                  <a:lnTo>
                    <a:pt x="3630223" y="325119"/>
                  </a:lnTo>
                  <a:lnTo>
                    <a:pt x="3645728" y="328815"/>
                  </a:lnTo>
                  <a:close/>
                </a:path>
                <a:path w="18288000" h="381000">
                  <a:moveTo>
                    <a:pt x="3864200" y="331381"/>
                  </a:moveTo>
                  <a:lnTo>
                    <a:pt x="3824498" y="331381"/>
                  </a:lnTo>
                  <a:lnTo>
                    <a:pt x="3833897" y="328815"/>
                  </a:lnTo>
                  <a:lnTo>
                    <a:pt x="3769375" y="328815"/>
                  </a:lnTo>
                  <a:lnTo>
                    <a:pt x="3781083" y="325119"/>
                  </a:lnTo>
                  <a:lnTo>
                    <a:pt x="3867446" y="325119"/>
                  </a:lnTo>
                  <a:lnTo>
                    <a:pt x="3864200" y="331381"/>
                  </a:lnTo>
                  <a:close/>
                </a:path>
                <a:path w="18288000" h="381000">
                  <a:moveTo>
                    <a:pt x="4174319" y="326389"/>
                  </a:moveTo>
                  <a:lnTo>
                    <a:pt x="4167682" y="325119"/>
                  </a:lnTo>
                  <a:lnTo>
                    <a:pt x="4174354" y="325119"/>
                  </a:lnTo>
                  <a:lnTo>
                    <a:pt x="4174319" y="326389"/>
                  </a:lnTo>
                  <a:close/>
                </a:path>
                <a:path w="18288000" h="381000">
                  <a:moveTo>
                    <a:pt x="4204441" y="330079"/>
                  </a:moveTo>
                  <a:lnTo>
                    <a:pt x="4174319" y="326389"/>
                  </a:lnTo>
                  <a:lnTo>
                    <a:pt x="4174354" y="325119"/>
                  </a:lnTo>
                  <a:lnTo>
                    <a:pt x="4282587" y="325119"/>
                  </a:lnTo>
                  <a:lnTo>
                    <a:pt x="4277049" y="328815"/>
                  </a:lnTo>
                  <a:lnTo>
                    <a:pt x="4215892" y="328815"/>
                  </a:lnTo>
                  <a:lnTo>
                    <a:pt x="4204441" y="330079"/>
                  </a:lnTo>
                  <a:close/>
                </a:path>
                <a:path w="18288000" h="381000">
                  <a:moveTo>
                    <a:pt x="4886984" y="331381"/>
                  </a:moveTo>
                  <a:lnTo>
                    <a:pt x="4868886" y="331381"/>
                  </a:lnTo>
                  <a:lnTo>
                    <a:pt x="4863042" y="325119"/>
                  </a:lnTo>
                  <a:lnTo>
                    <a:pt x="5035398" y="325119"/>
                  </a:lnTo>
                  <a:lnTo>
                    <a:pt x="5026854" y="328815"/>
                  </a:lnTo>
                  <a:lnTo>
                    <a:pt x="4948413" y="328815"/>
                  </a:lnTo>
                  <a:lnTo>
                    <a:pt x="4886984" y="331381"/>
                  </a:lnTo>
                  <a:close/>
                </a:path>
                <a:path w="18288000" h="381000">
                  <a:moveTo>
                    <a:pt x="5062725" y="336549"/>
                  </a:moveTo>
                  <a:lnTo>
                    <a:pt x="5058413" y="336549"/>
                  </a:lnTo>
                  <a:lnTo>
                    <a:pt x="5040802" y="331381"/>
                  </a:lnTo>
                  <a:lnTo>
                    <a:pt x="5043515" y="331381"/>
                  </a:lnTo>
                  <a:lnTo>
                    <a:pt x="5035398" y="325119"/>
                  </a:lnTo>
                  <a:lnTo>
                    <a:pt x="5106935" y="325119"/>
                  </a:lnTo>
                  <a:lnTo>
                    <a:pt x="5062725" y="336549"/>
                  </a:lnTo>
                  <a:close/>
                </a:path>
                <a:path w="18288000" h="381000">
                  <a:moveTo>
                    <a:pt x="6116687" y="331381"/>
                  </a:moveTo>
                  <a:lnTo>
                    <a:pt x="6114567" y="331381"/>
                  </a:lnTo>
                  <a:lnTo>
                    <a:pt x="6126255" y="325119"/>
                  </a:lnTo>
                  <a:lnTo>
                    <a:pt x="6195568" y="325119"/>
                  </a:lnTo>
                  <a:lnTo>
                    <a:pt x="6194735" y="328362"/>
                  </a:lnTo>
                  <a:lnTo>
                    <a:pt x="6194619" y="328815"/>
                  </a:lnTo>
                  <a:lnTo>
                    <a:pt x="6130113" y="328815"/>
                  </a:lnTo>
                  <a:lnTo>
                    <a:pt x="6116687" y="331381"/>
                  </a:lnTo>
                  <a:close/>
                </a:path>
                <a:path w="18288000" h="381000">
                  <a:moveTo>
                    <a:pt x="6241253" y="336549"/>
                  </a:moveTo>
                  <a:lnTo>
                    <a:pt x="6218685" y="336549"/>
                  </a:lnTo>
                  <a:lnTo>
                    <a:pt x="6201893" y="331381"/>
                  </a:lnTo>
                  <a:lnTo>
                    <a:pt x="6208151" y="331381"/>
                  </a:lnTo>
                  <a:lnTo>
                    <a:pt x="6226333" y="325119"/>
                  </a:lnTo>
                  <a:lnTo>
                    <a:pt x="6231893" y="325119"/>
                  </a:lnTo>
                  <a:lnTo>
                    <a:pt x="6251195" y="328815"/>
                  </a:lnTo>
                  <a:lnTo>
                    <a:pt x="6226336" y="328815"/>
                  </a:lnTo>
                  <a:lnTo>
                    <a:pt x="6241253" y="336549"/>
                  </a:lnTo>
                  <a:close/>
                </a:path>
                <a:path w="18288000" h="381000">
                  <a:moveTo>
                    <a:pt x="6340908" y="331381"/>
                  </a:moveTo>
                  <a:lnTo>
                    <a:pt x="6278428" y="331381"/>
                  </a:lnTo>
                  <a:lnTo>
                    <a:pt x="6281785" y="328815"/>
                  </a:lnTo>
                  <a:lnTo>
                    <a:pt x="6273978" y="328815"/>
                  </a:lnTo>
                  <a:lnTo>
                    <a:pt x="6231893" y="325119"/>
                  </a:lnTo>
                  <a:lnTo>
                    <a:pt x="6310099" y="325119"/>
                  </a:lnTo>
                  <a:lnTo>
                    <a:pt x="6340908" y="331381"/>
                  </a:lnTo>
                  <a:close/>
                </a:path>
                <a:path w="18288000" h="381000">
                  <a:moveTo>
                    <a:pt x="6626887" y="328815"/>
                  </a:moveTo>
                  <a:lnTo>
                    <a:pt x="6420394" y="328815"/>
                  </a:lnTo>
                  <a:lnTo>
                    <a:pt x="6393498" y="325119"/>
                  </a:lnTo>
                  <a:lnTo>
                    <a:pt x="6621824" y="325119"/>
                  </a:lnTo>
                  <a:lnTo>
                    <a:pt x="6626887" y="328815"/>
                  </a:lnTo>
                  <a:close/>
                </a:path>
                <a:path w="18288000" h="381000">
                  <a:moveTo>
                    <a:pt x="6752600" y="342899"/>
                  </a:moveTo>
                  <a:lnTo>
                    <a:pt x="6734774" y="342899"/>
                  </a:lnTo>
                  <a:lnTo>
                    <a:pt x="6734210" y="340659"/>
                  </a:lnTo>
                  <a:lnTo>
                    <a:pt x="6734135" y="340359"/>
                  </a:lnTo>
                  <a:lnTo>
                    <a:pt x="6672605" y="340359"/>
                  </a:lnTo>
                  <a:lnTo>
                    <a:pt x="6695186" y="328815"/>
                  </a:lnTo>
                  <a:lnTo>
                    <a:pt x="6659804" y="328815"/>
                  </a:lnTo>
                  <a:lnTo>
                    <a:pt x="6649994" y="325119"/>
                  </a:lnTo>
                  <a:lnTo>
                    <a:pt x="6721903" y="325119"/>
                  </a:lnTo>
                  <a:lnTo>
                    <a:pt x="6733673" y="331381"/>
                  </a:lnTo>
                  <a:lnTo>
                    <a:pt x="6734987" y="331381"/>
                  </a:lnTo>
                  <a:lnTo>
                    <a:pt x="6738212" y="340359"/>
                  </a:lnTo>
                  <a:lnTo>
                    <a:pt x="6752600" y="342899"/>
                  </a:lnTo>
                  <a:close/>
                </a:path>
                <a:path w="18288000" h="381000">
                  <a:moveTo>
                    <a:pt x="7029517" y="328815"/>
                  </a:moveTo>
                  <a:lnTo>
                    <a:pt x="6981484" y="328815"/>
                  </a:lnTo>
                  <a:lnTo>
                    <a:pt x="6971358" y="325119"/>
                  </a:lnTo>
                  <a:lnTo>
                    <a:pt x="7020657" y="325119"/>
                  </a:lnTo>
                  <a:lnTo>
                    <a:pt x="7029517" y="328815"/>
                  </a:lnTo>
                  <a:close/>
                </a:path>
                <a:path w="18288000" h="381000">
                  <a:moveTo>
                    <a:pt x="7108799" y="328815"/>
                  </a:moveTo>
                  <a:lnTo>
                    <a:pt x="7098821" y="328815"/>
                  </a:lnTo>
                  <a:lnTo>
                    <a:pt x="7100607" y="325337"/>
                  </a:lnTo>
                  <a:lnTo>
                    <a:pt x="7100719" y="325119"/>
                  </a:lnTo>
                  <a:lnTo>
                    <a:pt x="7168920" y="325119"/>
                  </a:lnTo>
                  <a:lnTo>
                    <a:pt x="7108799" y="328815"/>
                  </a:lnTo>
                  <a:close/>
                </a:path>
                <a:path w="18288000" h="381000">
                  <a:moveTo>
                    <a:pt x="7176605" y="336549"/>
                  </a:moveTo>
                  <a:lnTo>
                    <a:pt x="7166903" y="336549"/>
                  </a:lnTo>
                  <a:lnTo>
                    <a:pt x="7159071" y="328815"/>
                  </a:lnTo>
                  <a:lnTo>
                    <a:pt x="7174300" y="328815"/>
                  </a:lnTo>
                  <a:lnTo>
                    <a:pt x="7168920" y="325119"/>
                  </a:lnTo>
                  <a:lnTo>
                    <a:pt x="7331640" y="325119"/>
                  </a:lnTo>
                  <a:lnTo>
                    <a:pt x="7323848" y="331381"/>
                  </a:lnTo>
                  <a:lnTo>
                    <a:pt x="7232808" y="331381"/>
                  </a:lnTo>
                  <a:lnTo>
                    <a:pt x="7233788" y="332205"/>
                  </a:lnTo>
                  <a:lnTo>
                    <a:pt x="7238574" y="332205"/>
                  </a:lnTo>
                  <a:lnTo>
                    <a:pt x="7176605" y="336549"/>
                  </a:lnTo>
                  <a:close/>
                </a:path>
                <a:path w="18288000" h="381000">
                  <a:moveTo>
                    <a:pt x="7356627" y="336549"/>
                  </a:moveTo>
                  <a:lnTo>
                    <a:pt x="7352154" y="336549"/>
                  </a:lnTo>
                  <a:lnTo>
                    <a:pt x="7331640" y="325119"/>
                  </a:lnTo>
                  <a:lnTo>
                    <a:pt x="7409850" y="325119"/>
                  </a:lnTo>
                  <a:lnTo>
                    <a:pt x="7436747" y="328815"/>
                  </a:lnTo>
                  <a:lnTo>
                    <a:pt x="7407718" y="328815"/>
                  </a:lnTo>
                  <a:lnTo>
                    <a:pt x="7356627" y="336549"/>
                  </a:lnTo>
                  <a:close/>
                </a:path>
                <a:path w="18288000" h="381000">
                  <a:moveTo>
                    <a:pt x="7552886" y="336549"/>
                  </a:moveTo>
                  <a:lnTo>
                    <a:pt x="7460899" y="336549"/>
                  </a:lnTo>
                  <a:lnTo>
                    <a:pt x="7508262" y="328815"/>
                  </a:lnTo>
                  <a:lnTo>
                    <a:pt x="7490856" y="328815"/>
                  </a:lnTo>
                  <a:lnTo>
                    <a:pt x="7409850" y="325119"/>
                  </a:lnTo>
                  <a:lnTo>
                    <a:pt x="7573311" y="325119"/>
                  </a:lnTo>
                  <a:lnTo>
                    <a:pt x="7552886" y="336549"/>
                  </a:lnTo>
                  <a:close/>
                </a:path>
                <a:path w="18288000" h="381000">
                  <a:moveTo>
                    <a:pt x="7702184" y="328815"/>
                  </a:moveTo>
                  <a:lnTo>
                    <a:pt x="7662703" y="328815"/>
                  </a:lnTo>
                  <a:lnTo>
                    <a:pt x="7678208" y="325119"/>
                  </a:lnTo>
                  <a:lnTo>
                    <a:pt x="7686362" y="325119"/>
                  </a:lnTo>
                  <a:lnTo>
                    <a:pt x="7702184" y="328815"/>
                  </a:lnTo>
                  <a:close/>
                </a:path>
                <a:path w="18288000" h="381000">
                  <a:moveTo>
                    <a:pt x="8076855" y="331381"/>
                  </a:moveTo>
                  <a:lnTo>
                    <a:pt x="7811416" y="331381"/>
                  </a:lnTo>
                  <a:lnTo>
                    <a:pt x="7809849" y="325337"/>
                  </a:lnTo>
                  <a:lnTo>
                    <a:pt x="7809792" y="325119"/>
                  </a:lnTo>
                  <a:lnTo>
                    <a:pt x="8135603" y="325119"/>
                  </a:lnTo>
                  <a:lnTo>
                    <a:pt x="8051433" y="328815"/>
                  </a:lnTo>
                  <a:lnTo>
                    <a:pt x="8059065" y="328815"/>
                  </a:lnTo>
                  <a:lnTo>
                    <a:pt x="8076855" y="331381"/>
                  </a:lnTo>
                  <a:close/>
                </a:path>
                <a:path w="18288000" h="381000">
                  <a:moveTo>
                    <a:pt x="8109156" y="331381"/>
                  </a:moveTo>
                  <a:lnTo>
                    <a:pt x="8099661" y="331381"/>
                  </a:lnTo>
                  <a:lnTo>
                    <a:pt x="8083884" y="328815"/>
                  </a:lnTo>
                  <a:lnTo>
                    <a:pt x="8093834" y="328815"/>
                  </a:lnTo>
                  <a:lnTo>
                    <a:pt x="8135603" y="325119"/>
                  </a:lnTo>
                  <a:lnTo>
                    <a:pt x="8144869" y="325119"/>
                  </a:lnTo>
                  <a:lnTo>
                    <a:pt x="8109156" y="331381"/>
                  </a:lnTo>
                  <a:close/>
                </a:path>
                <a:path w="18288000" h="381000">
                  <a:moveTo>
                    <a:pt x="8167391" y="331381"/>
                  </a:moveTo>
                  <a:lnTo>
                    <a:pt x="8162934" y="331381"/>
                  </a:lnTo>
                  <a:lnTo>
                    <a:pt x="8146543" y="325119"/>
                  </a:lnTo>
                  <a:lnTo>
                    <a:pt x="8160066" y="325119"/>
                  </a:lnTo>
                  <a:lnTo>
                    <a:pt x="8171656" y="328815"/>
                  </a:lnTo>
                  <a:lnTo>
                    <a:pt x="8174986" y="328815"/>
                  </a:lnTo>
                  <a:lnTo>
                    <a:pt x="8167391" y="331381"/>
                  </a:lnTo>
                  <a:close/>
                </a:path>
                <a:path w="18288000" h="381000">
                  <a:moveTo>
                    <a:pt x="8198614" y="328815"/>
                  </a:moveTo>
                  <a:lnTo>
                    <a:pt x="8187280" y="328815"/>
                  </a:lnTo>
                  <a:lnTo>
                    <a:pt x="8160066" y="325119"/>
                  </a:lnTo>
                  <a:lnTo>
                    <a:pt x="8231604" y="325119"/>
                  </a:lnTo>
                  <a:lnTo>
                    <a:pt x="8235241" y="325337"/>
                  </a:lnTo>
                  <a:lnTo>
                    <a:pt x="8198614" y="328815"/>
                  </a:lnTo>
                  <a:close/>
                </a:path>
                <a:path w="18288000" h="381000">
                  <a:moveTo>
                    <a:pt x="8235241" y="325337"/>
                  </a:moveTo>
                  <a:lnTo>
                    <a:pt x="8231604" y="325119"/>
                  </a:lnTo>
                  <a:lnTo>
                    <a:pt x="8237535" y="325119"/>
                  </a:lnTo>
                  <a:lnTo>
                    <a:pt x="8235241" y="325337"/>
                  </a:lnTo>
                  <a:close/>
                </a:path>
                <a:path w="18288000" h="381000">
                  <a:moveTo>
                    <a:pt x="8584915" y="346709"/>
                  </a:moveTo>
                  <a:lnTo>
                    <a:pt x="8568520" y="343402"/>
                  </a:lnTo>
                  <a:lnTo>
                    <a:pt x="8568128" y="342899"/>
                  </a:lnTo>
                  <a:lnTo>
                    <a:pt x="8479438" y="342899"/>
                  </a:lnTo>
                  <a:lnTo>
                    <a:pt x="8453767" y="328815"/>
                  </a:lnTo>
                  <a:lnTo>
                    <a:pt x="8293308" y="328815"/>
                  </a:lnTo>
                  <a:lnTo>
                    <a:pt x="8235241" y="325337"/>
                  </a:lnTo>
                  <a:lnTo>
                    <a:pt x="8237535" y="325119"/>
                  </a:lnTo>
                  <a:lnTo>
                    <a:pt x="10447048" y="325119"/>
                  </a:lnTo>
                  <a:lnTo>
                    <a:pt x="10398997" y="331381"/>
                  </a:lnTo>
                  <a:lnTo>
                    <a:pt x="8469028" y="331381"/>
                  </a:lnTo>
                  <a:lnTo>
                    <a:pt x="8461768" y="332908"/>
                  </a:lnTo>
                  <a:lnTo>
                    <a:pt x="10387579" y="332908"/>
                  </a:lnTo>
                  <a:lnTo>
                    <a:pt x="10359776" y="336549"/>
                  </a:lnTo>
                  <a:lnTo>
                    <a:pt x="8652949" y="336549"/>
                  </a:lnTo>
                  <a:lnTo>
                    <a:pt x="8651274" y="336821"/>
                  </a:lnTo>
                  <a:lnTo>
                    <a:pt x="8584915" y="346709"/>
                  </a:lnTo>
                  <a:close/>
                </a:path>
                <a:path w="18288000" h="381000">
                  <a:moveTo>
                    <a:pt x="10433429" y="332205"/>
                  </a:moveTo>
                  <a:lnTo>
                    <a:pt x="10392946" y="332205"/>
                  </a:lnTo>
                  <a:lnTo>
                    <a:pt x="10447048" y="325119"/>
                  </a:lnTo>
                  <a:lnTo>
                    <a:pt x="10567514" y="325119"/>
                  </a:lnTo>
                  <a:lnTo>
                    <a:pt x="10541882" y="328815"/>
                  </a:lnTo>
                  <a:lnTo>
                    <a:pt x="10469726" y="328815"/>
                  </a:lnTo>
                  <a:lnTo>
                    <a:pt x="10476037" y="331381"/>
                  </a:lnTo>
                  <a:lnTo>
                    <a:pt x="10434669" y="331381"/>
                  </a:lnTo>
                  <a:lnTo>
                    <a:pt x="10433429" y="332205"/>
                  </a:lnTo>
                  <a:close/>
                </a:path>
                <a:path w="18288000" h="381000">
                  <a:moveTo>
                    <a:pt x="10799927" y="328815"/>
                  </a:moveTo>
                  <a:lnTo>
                    <a:pt x="10755845" y="328815"/>
                  </a:lnTo>
                  <a:lnTo>
                    <a:pt x="10777679" y="325119"/>
                  </a:lnTo>
                  <a:lnTo>
                    <a:pt x="10789169" y="325119"/>
                  </a:lnTo>
                  <a:lnTo>
                    <a:pt x="10799927" y="328815"/>
                  </a:lnTo>
                  <a:close/>
                </a:path>
                <a:path w="18288000" h="381000">
                  <a:moveTo>
                    <a:pt x="11388225" y="331381"/>
                  </a:moveTo>
                  <a:lnTo>
                    <a:pt x="11356252" y="331381"/>
                  </a:lnTo>
                  <a:lnTo>
                    <a:pt x="11340343" y="325119"/>
                  </a:lnTo>
                  <a:lnTo>
                    <a:pt x="11883361" y="325119"/>
                  </a:lnTo>
                  <a:lnTo>
                    <a:pt x="11823872" y="328815"/>
                  </a:lnTo>
                  <a:lnTo>
                    <a:pt x="11383190" y="328815"/>
                  </a:lnTo>
                  <a:lnTo>
                    <a:pt x="11388225" y="331381"/>
                  </a:lnTo>
                  <a:close/>
                </a:path>
                <a:path w="18288000" h="381000">
                  <a:moveTo>
                    <a:pt x="11891543" y="328815"/>
                  </a:moveTo>
                  <a:lnTo>
                    <a:pt x="11889373" y="328815"/>
                  </a:lnTo>
                  <a:lnTo>
                    <a:pt x="11883361" y="325119"/>
                  </a:lnTo>
                  <a:lnTo>
                    <a:pt x="11898188" y="325119"/>
                  </a:lnTo>
                  <a:lnTo>
                    <a:pt x="11891543" y="328815"/>
                  </a:lnTo>
                  <a:close/>
                </a:path>
                <a:path w="18288000" h="381000">
                  <a:moveTo>
                    <a:pt x="12055586" y="336549"/>
                  </a:moveTo>
                  <a:lnTo>
                    <a:pt x="12041173" y="336549"/>
                  </a:lnTo>
                  <a:lnTo>
                    <a:pt x="11962946" y="331381"/>
                  </a:lnTo>
                  <a:lnTo>
                    <a:pt x="11978034" y="331381"/>
                  </a:lnTo>
                  <a:lnTo>
                    <a:pt x="11963424" y="325119"/>
                  </a:lnTo>
                  <a:lnTo>
                    <a:pt x="12083148" y="325119"/>
                  </a:lnTo>
                  <a:lnTo>
                    <a:pt x="12113992" y="328815"/>
                  </a:lnTo>
                  <a:lnTo>
                    <a:pt x="12124205" y="328815"/>
                  </a:lnTo>
                  <a:lnTo>
                    <a:pt x="12055586" y="336549"/>
                  </a:lnTo>
                  <a:close/>
                </a:path>
                <a:path w="18288000" h="381000">
                  <a:moveTo>
                    <a:pt x="14177873" y="332205"/>
                  </a:moveTo>
                  <a:lnTo>
                    <a:pt x="14046526" y="332205"/>
                  </a:lnTo>
                  <a:lnTo>
                    <a:pt x="14047608" y="331381"/>
                  </a:lnTo>
                  <a:lnTo>
                    <a:pt x="14058017" y="325119"/>
                  </a:lnTo>
                  <a:lnTo>
                    <a:pt x="14203314" y="325119"/>
                  </a:lnTo>
                  <a:lnTo>
                    <a:pt x="14203423" y="326389"/>
                  </a:lnTo>
                  <a:lnTo>
                    <a:pt x="14203532" y="327659"/>
                  </a:lnTo>
                  <a:lnTo>
                    <a:pt x="14203631" y="328815"/>
                  </a:lnTo>
                  <a:lnTo>
                    <a:pt x="14117188" y="328815"/>
                  </a:lnTo>
                  <a:lnTo>
                    <a:pt x="14176603" y="331381"/>
                  </a:lnTo>
                  <a:lnTo>
                    <a:pt x="14174282" y="331381"/>
                  </a:lnTo>
                  <a:lnTo>
                    <a:pt x="14177873" y="332205"/>
                  </a:lnTo>
                  <a:close/>
                </a:path>
                <a:path w="18288000" h="381000">
                  <a:moveTo>
                    <a:pt x="14224224" y="328815"/>
                  </a:moveTo>
                  <a:lnTo>
                    <a:pt x="14217554" y="328815"/>
                  </a:lnTo>
                  <a:lnTo>
                    <a:pt x="14203314" y="325119"/>
                  </a:lnTo>
                  <a:lnTo>
                    <a:pt x="14248906" y="325119"/>
                  </a:lnTo>
                  <a:lnTo>
                    <a:pt x="14224224" y="328815"/>
                  </a:lnTo>
                  <a:close/>
                </a:path>
                <a:path w="18288000" h="381000">
                  <a:moveTo>
                    <a:pt x="17236886" y="328815"/>
                  </a:moveTo>
                  <a:lnTo>
                    <a:pt x="16117952" y="328815"/>
                  </a:lnTo>
                  <a:lnTo>
                    <a:pt x="16121116" y="325119"/>
                  </a:lnTo>
                  <a:lnTo>
                    <a:pt x="17243848" y="325119"/>
                  </a:lnTo>
                  <a:lnTo>
                    <a:pt x="17236886" y="328815"/>
                  </a:lnTo>
                  <a:close/>
                </a:path>
                <a:path w="18288000" h="381000">
                  <a:moveTo>
                    <a:pt x="17432792" y="346709"/>
                  </a:moveTo>
                  <a:lnTo>
                    <a:pt x="17419131" y="346709"/>
                  </a:lnTo>
                  <a:lnTo>
                    <a:pt x="17299446" y="340359"/>
                  </a:lnTo>
                  <a:lnTo>
                    <a:pt x="17292733" y="336549"/>
                  </a:lnTo>
                  <a:lnTo>
                    <a:pt x="17293316" y="336549"/>
                  </a:lnTo>
                  <a:lnTo>
                    <a:pt x="17289971" y="328815"/>
                  </a:lnTo>
                  <a:lnTo>
                    <a:pt x="17290973" y="328815"/>
                  </a:lnTo>
                  <a:lnTo>
                    <a:pt x="17295369" y="325119"/>
                  </a:lnTo>
                  <a:lnTo>
                    <a:pt x="17505905" y="325119"/>
                  </a:lnTo>
                  <a:lnTo>
                    <a:pt x="17502009" y="331381"/>
                  </a:lnTo>
                  <a:lnTo>
                    <a:pt x="17484491" y="331381"/>
                  </a:lnTo>
                  <a:lnTo>
                    <a:pt x="17504051" y="340359"/>
                  </a:lnTo>
                  <a:lnTo>
                    <a:pt x="17432792" y="346709"/>
                  </a:lnTo>
                  <a:close/>
                </a:path>
                <a:path w="18288000" h="381000">
                  <a:moveTo>
                    <a:pt x="17644657" y="328815"/>
                  </a:moveTo>
                  <a:lnTo>
                    <a:pt x="17528055" y="328815"/>
                  </a:lnTo>
                  <a:lnTo>
                    <a:pt x="17505905" y="325119"/>
                  </a:lnTo>
                  <a:lnTo>
                    <a:pt x="17649720" y="325119"/>
                  </a:lnTo>
                  <a:lnTo>
                    <a:pt x="17644657" y="328815"/>
                  </a:lnTo>
                  <a:close/>
                </a:path>
                <a:path w="18288000" h="381000">
                  <a:moveTo>
                    <a:pt x="18107974" y="354775"/>
                  </a:moveTo>
                  <a:lnTo>
                    <a:pt x="17837792" y="354775"/>
                  </a:lnTo>
                  <a:lnTo>
                    <a:pt x="17856273" y="354220"/>
                  </a:lnTo>
                  <a:lnTo>
                    <a:pt x="17699981" y="354220"/>
                  </a:lnTo>
                  <a:lnTo>
                    <a:pt x="17676437" y="342899"/>
                  </a:lnTo>
                  <a:lnTo>
                    <a:pt x="17630492" y="342899"/>
                  </a:lnTo>
                  <a:lnTo>
                    <a:pt x="17681967" y="340359"/>
                  </a:lnTo>
                  <a:lnTo>
                    <a:pt x="17637279" y="336549"/>
                  </a:lnTo>
                  <a:lnTo>
                    <a:pt x="17644053" y="336549"/>
                  </a:lnTo>
                  <a:lnTo>
                    <a:pt x="17672701" y="325119"/>
                  </a:lnTo>
                  <a:lnTo>
                    <a:pt x="18287998" y="325119"/>
                  </a:lnTo>
                  <a:lnTo>
                    <a:pt x="18287998" y="345439"/>
                  </a:lnTo>
                  <a:lnTo>
                    <a:pt x="18228499" y="350396"/>
                  </a:lnTo>
                  <a:lnTo>
                    <a:pt x="18115206" y="350396"/>
                  </a:lnTo>
                  <a:lnTo>
                    <a:pt x="18115260" y="350690"/>
                  </a:lnTo>
                  <a:lnTo>
                    <a:pt x="18113346" y="351789"/>
                  </a:lnTo>
                  <a:lnTo>
                    <a:pt x="18107974" y="354775"/>
                  </a:lnTo>
                  <a:close/>
                </a:path>
                <a:path w="18288000" h="381000">
                  <a:moveTo>
                    <a:pt x="893175" y="328815"/>
                  </a:moveTo>
                  <a:lnTo>
                    <a:pt x="875279" y="328815"/>
                  </a:lnTo>
                  <a:lnTo>
                    <a:pt x="892098" y="327659"/>
                  </a:lnTo>
                  <a:lnTo>
                    <a:pt x="893175" y="328815"/>
                  </a:lnTo>
                  <a:close/>
                </a:path>
                <a:path w="18288000" h="381000">
                  <a:moveTo>
                    <a:pt x="2512246" y="330079"/>
                  </a:moveTo>
                  <a:lnTo>
                    <a:pt x="2507538" y="328362"/>
                  </a:lnTo>
                  <a:lnTo>
                    <a:pt x="2509114" y="328815"/>
                  </a:lnTo>
                  <a:lnTo>
                    <a:pt x="2512246" y="330079"/>
                  </a:lnTo>
                  <a:close/>
                </a:path>
                <a:path w="18288000" h="381000">
                  <a:moveTo>
                    <a:pt x="10397153" y="336549"/>
                  </a:moveTo>
                  <a:lnTo>
                    <a:pt x="10391550" y="336549"/>
                  </a:lnTo>
                  <a:lnTo>
                    <a:pt x="10392127" y="332908"/>
                  </a:lnTo>
                  <a:lnTo>
                    <a:pt x="10392239" y="332205"/>
                  </a:lnTo>
                  <a:lnTo>
                    <a:pt x="10392303" y="331802"/>
                  </a:lnTo>
                  <a:lnTo>
                    <a:pt x="10392369" y="331381"/>
                  </a:lnTo>
                  <a:lnTo>
                    <a:pt x="10398997" y="331381"/>
                  </a:lnTo>
                  <a:lnTo>
                    <a:pt x="10422168" y="328362"/>
                  </a:lnTo>
                  <a:lnTo>
                    <a:pt x="10392946" y="332205"/>
                  </a:lnTo>
                  <a:lnTo>
                    <a:pt x="10435712" y="332205"/>
                  </a:lnTo>
                  <a:lnTo>
                    <a:pt x="10397153" y="336549"/>
                  </a:lnTo>
                  <a:close/>
                </a:path>
                <a:path w="18288000" h="381000">
                  <a:moveTo>
                    <a:pt x="425946" y="331381"/>
                  </a:moveTo>
                  <a:lnTo>
                    <a:pt x="416603" y="331381"/>
                  </a:lnTo>
                  <a:lnTo>
                    <a:pt x="417946" y="328815"/>
                  </a:lnTo>
                  <a:lnTo>
                    <a:pt x="460521" y="328815"/>
                  </a:lnTo>
                  <a:lnTo>
                    <a:pt x="425946" y="331381"/>
                  </a:lnTo>
                  <a:close/>
                </a:path>
                <a:path w="18288000" h="381000">
                  <a:moveTo>
                    <a:pt x="469601" y="340359"/>
                  </a:moveTo>
                  <a:lnTo>
                    <a:pt x="453638" y="328815"/>
                  </a:lnTo>
                  <a:lnTo>
                    <a:pt x="487835" y="328815"/>
                  </a:lnTo>
                  <a:lnTo>
                    <a:pt x="497905" y="331381"/>
                  </a:lnTo>
                  <a:lnTo>
                    <a:pt x="465870" y="331381"/>
                  </a:lnTo>
                  <a:lnTo>
                    <a:pt x="471852" y="332205"/>
                  </a:lnTo>
                  <a:lnTo>
                    <a:pt x="474137" y="332205"/>
                  </a:lnTo>
                  <a:lnTo>
                    <a:pt x="469601" y="340359"/>
                  </a:lnTo>
                  <a:close/>
                </a:path>
                <a:path w="18288000" h="381000">
                  <a:moveTo>
                    <a:pt x="650469" y="331381"/>
                  </a:moveTo>
                  <a:lnTo>
                    <a:pt x="628089" y="331381"/>
                  </a:lnTo>
                  <a:lnTo>
                    <a:pt x="634131" y="328815"/>
                  </a:lnTo>
                  <a:lnTo>
                    <a:pt x="647784" y="328815"/>
                  </a:lnTo>
                  <a:lnTo>
                    <a:pt x="650469" y="331381"/>
                  </a:lnTo>
                  <a:close/>
                </a:path>
                <a:path w="18288000" h="381000">
                  <a:moveTo>
                    <a:pt x="1028368" y="336549"/>
                  </a:moveTo>
                  <a:lnTo>
                    <a:pt x="1026203" y="336549"/>
                  </a:lnTo>
                  <a:lnTo>
                    <a:pt x="986300" y="328815"/>
                  </a:lnTo>
                  <a:lnTo>
                    <a:pt x="1012379" y="328815"/>
                  </a:lnTo>
                  <a:lnTo>
                    <a:pt x="1022114" y="331381"/>
                  </a:lnTo>
                  <a:lnTo>
                    <a:pt x="1023862" y="331381"/>
                  </a:lnTo>
                  <a:lnTo>
                    <a:pt x="1028368" y="336549"/>
                  </a:lnTo>
                  <a:close/>
                </a:path>
                <a:path w="18288000" h="381000">
                  <a:moveTo>
                    <a:pt x="1144203" y="340359"/>
                  </a:moveTo>
                  <a:lnTo>
                    <a:pt x="1134859" y="328815"/>
                  </a:lnTo>
                  <a:lnTo>
                    <a:pt x="1130806" y="328815"/>
                  </a:lnTo>
                  <a:lnTo>
                    <a:pt x="1166723" y="331381"/>
                  </a:lnTo>
                  <a:lnTo>
                    <a:pt x="1180826" y="331381"/>
                  </a:lnTo>
                  <a:lnTo>
                    <a:pt x="1144203" y="340359"/>
                  </a:lnTo>
                  <a:close/>
                </a:path>
                <a:path w="18288000" h="381000">
                  <a:moveTo>
                    <a:pt x="1250770" y="331381"/>
                  </a:moveTo>
                  <a:lnTo>
                    <a:pt x="1232339" y="331381"/>
                  </a:lnTo>
                  <a:lnTo>
                    <a:pt x="1216226" y="328815"/>
                  </a:lnTo>
                  <a:lnTo>
                    <a:pt x="1232979" y="328815"/>
                  </a:lnTo>
                  <a:lnTo>
                    <a:pt x="1250770" y="331381"/>
                  </a:lnTo>
                  <a:close/>
                </a:path>
                <a:path w="18288000" h="381000">
                  <a:moveTo>
                    <a:pt x="1331346" y="331381"/>
                  </a:moveTo>
                  <a:lnTo>
                    <a:pt x="1322003" y="331381"/>
                  </a:lnTo>
                  <a:lnTo>
                    <a:pt x="1280715" y="328815"/>
                  </a:lnTo>
                  <a:lnTo>
                    <a:pt x="1323290" y="328815"/>
                  </a:lnTo>
                  <a:lnTo>
                    <a:pt x="1331346" y="331381"/>
                  </a:lnTo>
                  <a:close/>
                </a:path>
                <a:path w="18288000" h="381000">
                  <a:moveTo>
                    <a:pt x="1900644" y="331381"/>
                  </a:moveTo>
                  <a:lnTo>
                    <a:pt x="1897341" y="331381"/>
                  </a:lnTo>
                  <a:lnTo>
                    <a:pt x="1924866" y="328815"/>
                  </a:lnTo>
                  <a:lnTo>
                    <a:pt x="1939918" y="328815"/>
                  </a:lnTo>
                  <a:lnTo>
                    <a:pt x="1900644" y="331381"/>
                  </a:lnTo>
                  <a:close/>
                </a:path>
                <a:path w="18288000" h="381000">
                  <a:moveTo>
                    <a:pt x="1972102" y="331381"/>
                  </a:moveTo>
                  <a:lnTo>
                    <a:pt x="1943468" y="331381"/>
                  </a:lnTo>
                  <a:lnTo>
                    <a:pt x="1930713" y="328815"/>
                  </a:lnTo>
                  <a:lnTo>
                    <a:pt x="1941220" y="328815"/>
                  </a:lnTo>
                  <a:lnTo>
                    <a:pt x="1972102" y="331381"/>
                  </a:lnTo>
                  <a:close/>
                </a:path>
                <a:path w="18288000" h="381000">
                  <a:moveTo>
                    <a:pt x="2847426" y="331381"/>
                  </a:moveTo>
                  <a:lnTo>
                    <a:pt x="2840519" y="331381"/>
                  </a:lnTo>
                  <a:lnTo>
                    <a:pt x="2801580" y="328815"/>
                  </a:lnTo>
                  <a:lnTo>
                    <a:pt x="2800095" y="328815"/>
                  </a:lnTo>
                  <a:lnTo>
                    <a:pt x="2847426" y="331381"/>
                  </a:lnTo>
                  <a:close/>
                </a:path>
                <a:path w="18288000" h="381000">
                  <a:moveTo>
                    <a:pt x="2851419" y="331381"/>
                  </a:moveTo>
                  <a:lnTo>
                    <a:pt x="2847426" y="331381"/>
                  </a:lnTo>
                  <a:lnTo>
                    <a:pt x="2800095" y="328815"/>
                  </a:lnTo>
                  <a:lnTo>
                    <a:pt x="2851251" y="328815"/>
                  </a:lnTo>
                  <a:lnTo>
                    <a:pt x="2851375" y="330715"/>
                  </a:lnTo>
                  <a:lnTo>
                    <a:pt x="2851419" y="331381"/>
                  </a:lnTo>
                  <a:close/>
                </a:path>
                <a:path w="18288000" h="381000">
                  <a:moveTo>
                    <a:pt x="2876033" y="331381"/>
                  </a:moveTo>
                  <a:lnTo>
                    <a:pt x="2859694" y="331381"/>
                  </a:lnTo>
                  <a:lnTo>
                    <a:pt x="2856002" y="328815"/>
                  </a:lnTo>
                  <a:lnTo>
                    <a:pt x="2874077" y="328815"/>
                  </a:lnTo>
                  <a:lnTo>
                    <a:pt x="2884104" y="330079"/>
                  </a:lnTo>
                  <a:lnTo>
                    <a:pt x="2886979" y="330079"/>
                  </a:lnTo>
                  <a:lnTo>
                    <a:pt x="2876033" y="331381"/>
                  </a:lnTo>
                  <a:close/>
                </a:path>
                <a:path w="18288000" h="381000">
                  <a:moveTo>
                    <a:pt x="2970819" y="340359"/>
                  </a:moveTo>
                  <a:lnTo>
                    <a:pt x="2943176" y="328815"/>
                  </a:lnTo>
                  <a:lnTo>
                    <a:pt x="2940029" y="328815"/>
                  </a:lnTo>
                  <a:lnTo>
                    <a:pt x="2979975" y="331381"/>
                  </a:lnTo>
                  <a:lnTo>
                    <a:pt x="2970819" y="340359"/>
                  </a:lnTo>
                  <a:close/>
                </a:path>
                <a:path w="18288000" h="381000">
                  <a:moveTo>
                    <a:pt x="2994541" y="340359"/>
                  </a:moveTo>
                  <a:lnTo>
                    <a:pt x="2979364" y="336549"/>
                  </a:lnTo>
                  <a:lnTo>
                    <a:pt x="2991969" y="336549"/>
                  </a:lnTo>
                  <a:lnTo>
                    <a:pt x="3003157" y="328815"/>
                  </a:lnTo>
                  <a:lnTo>
                    <a:pt x="3023352" y="328815"/>
                  </a:lnTo>
                  <a:lnTo>
                    <a:pt x="2994541" y="340359"/>
                  </a:lnTo>
                  <a:close/>
                </a:path>
                <a:path w="18288000" h="381000">
                  <a:moveTo>
                    <a:pt x="3225510" y="331381"/>
                  </a:moveTo>
                  <a:lnTo>
                    <a:pt x="3201444" y="331381"/>
                  </a:lnTo>
                  <a:lnTo>
                    <a:pt x="3125246" y="328815"/>
                  </a:lnTo>
                  <a:lnTo>
                    <a:pt x="3234909" y="328815"/>
                  </a:lnTo>
                  <a:lnTo>
                    <a:pt x="3225510" y="331381"/>
                  </a:lnTo>
                  <a:close/>
                </a:path>
                <a:path w="18288000" h="381000">
                  <a:moveTo>
                    <a:pt x="3358583" y="331381"/>
                  </a:moveTo>
                  <a:lnTo>
                    <a:pt x="3344427" y="331381"/>
                  </a:lnTo>
                  <a:lnTo>
                    <a:pt x="3286355" y="328815"/>
                  </a:lnTo>
                  <a:lnTo>
                    <a:pt x="3350862" y="328815"/>
                  </a:lnTo>
                  <a:lnTo>
                    <a:pt x="3358583" y="331381"/>
                  </a:lnTo>
                  <a:close/>
                </a:path>
                <a:path w="18288000" h="381000">
                  <a:moveTo>
                    <a:pt x="3631256" y="331381"/>
                  </a:moveTo>
                  <a:lnTo>
                    <a:pt x="3620497" y="331381"/>
                  </a:lnTo>
                  <a:lnTo>
                    <a:pt x="3603042" y="328815"/>
                  </a:lnTo>
                  <a:lnTo>
                    <a:pt x="3652068" y="328815"/>
                  </a:lnTo>
                  <a:lnTo>
                    <a:pt x="3631256" y="331381"/>
                  </a:lnTo>
                  <a:close/>
                </a:path>
                <a:path w="18288000" h="381000">
                  <a:moveTo>
                    <a:pt x="4174056" y="331381"/>
                  </a:moveTo>
                  <a:lnTo>
                    <a:pt x="4163130" y="331381"/>
                  </a:lnTo>
                  <a:lnTo>
                    <a:pt x="4124527" y="328815"/>
                  </a:lnTo>
                  <a:lnTo>
                    <a:pt x="4174211" y="328815"/>
                  </a:lnTo>
                  <a:lnTo>
                    <a:pt x="4174096" y="330715"/>
                  </a:lnTo>
                  <a:lnTo>
                    <a:pt x="4174056" y="331381"/>
                  </a:lnTo>
                  <a:close/>
                </a:path>
                <a:path w="18288000" h="381000">
                  <a:moveTo>
                    <a:pt x="4192034" y="336549"/>
                  </a:moveTo>
                  <a:lnTo>
                    <a:pt x="4145782" y="336549"/>
                  </a:lnTo>
                  <a:lnTo>
                    <a:pt x="4215892" y="328815"/>
                  </a:lnTo>
                  <a:lnTo>
                    <a:pt x="4213529" y="328815"/>
                  </a:lnTo>
                  <a:lnTo>
                    <a:pt x="4197417" y="331381"/>
                  </a:lnTo>
                  <a:lnTo>
                    <a:pt x="4193126" y="331381"/>
                  </a:lnTo>
                  <a:lnTo>
                    <a:pt x="4192107" y="336206"/>
                  </a:lnTo>
                  <a:lnTo>
                    <a:pt x="4192034" y="336549"/>
                  </a:lnTo>
                  <a:close/>
                </a:path>
                <a:path w="18288000" h="381000">
                  <a:moveTo>
                    <a:pt x="4205648" y="330079"/>
                  </a:moveTo>
                  <a:lnTo>
                    <a:pt x="4213529" y="328815"/>
                  </a:lnTo>
                  <a:lnTo>
                    <a:pt x="4215772" y="328815"/>
                  </a:lnTo>
                  <a:lnTo>
                    <a:pt x="4205648" y="330079"/>
                  </a:lnTo>
                  <a:close/>
                </a:path>
                <a:path w="18288000" h="381000">
                  <a:moveTo>
                    <a:pt x="4275290" y="330079"/>
                  </a:moveTo>
                  <a:lnTo>
                    <a:pt x="4208707" y="330079"/>
                  </a:lnTo>
                  <a:lnTo>
                    <a:pt x="4213220" y="328815"/>
                  </a:lnTo>
                  <a:lnTo>
                    <a:pt x="4277036" y="328815"/>
                  </a:lnTo>
                  <a:lnTo>
                    <a:pt x="4275290" y="330079"/>
                  </a:lnTo>
                  <a:close/>
                </a:path>
                <a:path w="18288000" h="381000">
                  <a:moveTo>
                    <a:pt x="4719728" y="331381"/>
                  </a:moveTo>
                  <a:lnTo>
                    <a:pt x="4689437" y="331381"/>
                  </a:lnTo>
                  <a:lnTo>
                    <a:pt x="4681045" y="328815"/>
                  </a:lnTo>
                  <a:lnTo>
                    <a:pt x="4691195" y="328815"/>
                  </a:lnTo>
                  <a:lnTo>
                    <a:pt x="4719728" y="331381"/>
                  </a:lnTo>
                  <a:close/>
                </a:path>
                <a:path w="18288000" h="381000">
                  <a:moveTo>
                    <a:pt x="4970962" y="331381"/>
                  </a:moveTo>
                  <a:lnTo>
                    <a:pt x="4940584" y="331381"/>
                  </a:lnTo>
                  <a:lnTo>
                    <a:pt x="4936891" y="328815"/>
                  </a:lnTo>
                  <a:lnTo>
                    <a:pt x="5037090" y="328815"/>
                  </a:lnTo>
                  <a:lnTo>
                    <a:pt x="4970962" y="331381"/>
                  </a:lnTo>
                  <a:close/>
                </a:path>
                <a:path w="18288000" h="381000">
                  <a:moveTo>
                    <a:pt x="6073421" y="331381"/>
                  </a:moveTo>
                  <a:lnTo>
                    <a:pt x="6068456" y="331381"/>
                  </a:lnTo>
                  <a:lnTo>
                    <a:pt x="6073827" y="328815"/>
                  </a:lnTo>
                  <a:lnTo>
                    <a:pt x="6088526" y="328815"/>
                  </a:lnTo>
                  <a:lnTo>
                    <a:pt x="6073421" y="331381"/>
                  </a:lnTo>
                  <a:close/>
                </a:path>
                <a:path w="18288000" h="381000">
                  <a:moveTo>
                    <a:pt x="6192385" y="336549"/>
                  </a:moveTo>
                  <a:lnTo>
                    <a:pt x="6187445" y="336549"/>
                  </a:lnTo>
                  <a:lnTo>
                    <a:pt x="6160319" y="332908"/>
                  </a:lnTo>
                  <a:lnTo>
                    <a:pt x="6176291" y="331381"/>
                  </a:lnTo>
                  <a:lnTo>
                    <a:pt x="6127185" y="331381"/>
                  </a:lnTo>
                  <a:lnTo>
                    <a:pt x="6127856" y="328815"/>
                  </a:lnTo>
                  <a:lnTo>
                    <a:pt x="6194623" y="328815"/>
                  </a:lnTo>
                  <a:lnTo>
                    <a:pt x="6192485" y="336206"/>
                  </a:lnTo>
                  <a:lnTo>
                    <a:pt x="6192385" y="336549"/>
                  </a:lnTo>
                  <a:close/>
                </a:path>
                <a:path w="18288000" h="381000">
                  <a:moveTo>
                    <a:pt x="6596258" y="331381"/>
                  </a:moveTo>
                  <a:lnTo>
                    <a:pt x="6476215" y="331381"/>
                  </a:lnTo>
                  <a:lnTo>
                    <a:pt x="6469838" y="328815"/>
                  </a:lnTo>
                  <a:lnTo>
                    <a:pt x="6634525" y="328815"/>
                  </a:lnTo>
                  <a:lnTo>
                    <a:pt x="6596258" y="331381"/>
                  </a:lnTo>
                  <a:close/>
                </a:path>
                <a:path w="18288000" h="381000">
                  <a:moveTo>
                    <a:pt x="6673723" y="331381"/>
                  </a:moveTo>
                  <a:lnTo>
                    <a:pt x="6642974" y="331381"/>
                  </a:lnTo>
                  <a:lnTo>
                    <a:pt x="6665464" y="328815"/>
                  </a:lnTo>
                  <a:lnTo>
                    <a:pt x="6675066" y="328815"/>
                  </a:lnTo>
                  <a:lnTo>
                    <a:pt x="6673723" y="331381"/>
                  </a:lnTo>
                  <a:close/>
                </a:path>
                <a:path w="18288000" h="381000">
                  <a:moveTo>
                    <a:pt x="7012778" y="332205"/>
                  </a:moveTo>
                  <a:lnTo>
                    <a:pt x="6992054" y="332205"/>
                  </a:lnTo>
                  <a:lnTo>
                    <a:pt x="6986962" y="331381"/>
                  </a:lnTo>
                  <a:lnTo>
                    <a:pt x="6967908" y="331381"/>
                  </a:lnTo>
                  <a:lnTo>
                    <a:pt x="6963544" y="328815"/>
                  </a:lnTo>
                  <a:lnTo>
                    <a:pt x="7005750" y="328815"/>
                  </a:lnTo>
                  <a:lnTo>
                    <a:pt x="7012778" y="332205"/>
                  </a:lnTo>
                  <a:close/>
                </a:path>
                <a:path w="18288000" h="381000">
                  <a:moveTo>
                    <a:pt x="7054056" y="331381"/>
                  </a:moveTo>
                  <a:lnTo>
                    <a:pt x="7044241" y="331381"/>
                  </a:lnTo>
                  <a:lnTo>
                    <a:pt x="6998924" y="328815"/>
                  </a:lnTo>
                  <a:lnTo>
                    <a:pt x="7043650" y="328815"/>
                  </a:lnTo>
                  <a:lnTo>
                    <a:pt x="7054056" y="331381"/>
                  </a:lnTo>
                  <a:close/>
                </a:path>
                <a:path w="18288000" h="381000">
                  <a:moveTo>
                    <a:pt x="7394060" y="336206"/>
                  </a:moveTo>
                  <a:lnTo>
                    <a:pt x="7404751" y="328815"/>
                  </a:lnTo>
                  <a:lnTo>
                    <a:pt x="7444030" y="328815"/>
                  </a:lnTo>
                  <a:lnTo>
                    <a:pt x="7428924" y="331381"/>
                  </a:lnTo>
                  <a:lnTo>
                    <a:pt x="7420492" y="331381"/>
                  </a:lnTo>
                  <a:lnTo>
                    <a:pt x="7394060" y="336206"/>
                  </a:lnTo>
                  <a:close/>
                </a:path>
                <a:path w="18288000" h="381000">
                  <a:moveTo>
                    <a:pt x="8303884" y="331381"/>
                  </a:moveTo>
                  <a:lnTo>
                    <a:pt x="8297561" y="331381"/>
                  </a:lnTo>
                  <a:lnTo>
                    <a:pt x="8293533" y="328815"/>
                  </a:lnTo>
                  <a:lnTo>
                    <a:pt x="8322347" y="328815"/>
                  </a:lnTo>
                  <a:lnTo>
                    <a:pt x="8303884" y="331381"/>
                  </a:lnTo>
                  <a:close/>
                </a:path>
                <a:path w="18288000" h="381000">
                  <a:moveTo>
                    <a:pt x="8444454" y="336549"/>
                  </a:moveTo>
                  <a:lnTo>
                    <a:pt x="8402617" y="336549"/>
                  </a:lnTo>
                  <a:lnTo>
                    <a:pt x="8312666" y="328815"/>
                  </a:lnTo>
                  <a:lnTo>
                    <a:pt x="8454920" y="328815"/>
                  </a:lnTo>
                  <a:lnTo>
                    <a:pt x="8453913" y="331381"/>
                  </a:lnTo>
                  <a:lnTo>
                    <a:pt x="8458444" y="331381"/>
                  </a:lnTo>
                  <a:lnTo>
                    <a:pt x="8461227" y="332908"/>
                  </a:lnTo>
                  <a:lnTo>
                    <a:pt x="8461768" y="332908"/>
                  </a:lnTo>
                  <a:lnTo>
                    <a:pt x="8444454" y="336549"/>
                  </a:lnTo>
                  <a:close/>
                </a:path>
                <a:path w="18288000" h="381000">
                  <a:moveTo>
                    <a:pt x="10546465" y="336549"/>
                  </a:moveTo>
                  <a:lnTo>
                    <a:pt x="10496303" y="336549"/>
                  </a:lnTo>
                  <a:lnTo>
                    <a:pt x="10511967" y="328815"/>
                  </a:lnTo>
                  <a:lnTo>
                    <a:pt x="10536768" y="328815"/>
                  </a:lnTo>
                  <a:lnTo>
                    <a:pt x="10546465" y="336549"/>
                  </a:lnTo>
                  <a:close/>
                </a:path>
                <a:path w="18288000" h="381000">
                  <a:moveTo>
                    <a:pt x="11029354" y="346709"/>
                  </a:moveTo>
                  <a:lnTo>
                    <a:pt x="11025131" y="346709"/>
                  </a:lnTo>
                  <a:lnTo>
                    <a:pt x="10896717" y="336549"/>
                  </a:lnTo>
                  <a:lnTo>
                    <a:pt x="10902591" y="336549"/>
                  </a:lnTo>
                  <a:lnTo>
                    <a:pt x="10902591" y="328815"/>
                  </a:lnTo>
                  <a:lnTo>
                    <a:pt x="11124156" y="328815"/>
                  </a:lnTo>
                  <a:lnTo>
                    <a:pt x="11137248" y="331381"/>
                  </a:lnTo>
                  <a:lnTo>
                    <a:pt x="11074781" y="331381"/>
                  </a:lnTo>
                  <a:lnTo>
                    <a:pt x="11077328" y="332205"/>
                  </a:lnTo>
                  <a:lnTo>
                    <a:pt x="11079661" y="332205"/>
                  </a:lnTo>
                  <a:lnTo>
                    <a:pt x="11008600" y="340359"/>
                  </a:lnTo>
                  <a:lnTo>
                    <a:pt x="11029354" y="346709"/>
                  </a:lnTo>
                  <a:close/>
                </a:path>
                <a:path w="18288000" h="381000">
                  <a:moveTo>
                    <a:pt x="11541440" y="346709"/>
                  </a:moveTo>
                  <a:lnTo>
                    <a:pt x="11538742" y="346709"/>
                  </a:lnTo>
                  <a:lnTo>
                    <a:pt x="11528323" y="342899"/>
                  </a:lnTo>
                  <a:lnTo>
                    <a:pt x="11529087" y="342899"/>
                  </a:lnTo>
                  <a:lnTo>
                    <a:pt x="11524931" y="340359"/>
                  </a:lnTo>
                  <a:lnTo>
                    <a:pt x="11447093" y="340359"/>
                  </a:lnTo>
                  <a:lnTo>
                    <a:pt x="11448659" y="336821"/>
                  </a:lnTo>
                  <a:lnTo>
                    <a:pt x="11448779" y="336549"/>
                  </a:lnTo>
                  <a:lnTo>
                    <a:pt x="11444145" y="336549"/>
                  </a:lnTo>
                  <a:lnTo>
                    <a:pt x="11379255" y="328815"/>
                  </a:lnTo>
                  <a:lnTo>
                    <a:pt x="11644207" y="328815"/>
                  </a:lnTo>
                  <a:lnTo>
                    <a:pt x="11659313" y="331381"/>
                  </a:lnTo>
                  <a:lnTo>
                    <a:pt x="11581847" y="331381"/>
                  </a:lnTo>
                  <a:lnTo>
                    <a:pt x="11541440" y="346709"/>
                  </a:lnTo>
                  <a:close/>
                </a:path>
                <a:path w="18288000" h="381000">
                  <a:moveTo>
                    <a:pt x="11681084" y="336549"/>
                  </a:moveTo>
                  <a:lnTo>
                    <a:pt x="11673155" y="336549"/>
                  </a:lnTo>
                  <a:lnTo>
                    <a:pt x="11711240" y="328815"/>
                  </a:lnTo>
                  <a:lnTo>
                    <a:pt x="11814449" y="328815"/>
                  </a:lnTo>
                  <a:lnTo>
                    <a:pt x="11810085" y="331381"/>
                  </a:lnTo>
                  <a:lnTo>
                    <a:pt x="11702791" y="331381"/>
                  </a:lnTo>
                  <a:lnTo>
                    <a:pt x="11681084" y="336549"/>
                  </a:lnTo>
                  <a:close/>
                </a:path>
                <a:path w="18288000" h="381000">
                  <a:moveTo>
                    <a:pt x="12123792" y="330079"/>
                  </a:moveTo>
                  <a:lnTo>
                    <a:pt x="12121347" y="330079"/>
                  </a:lnTo>
                  <a:lnTo>
                    <a:pt x="12118105" y="328815"/>
                  </a:lnTo>
                  <a:lnTo>
                    <a:pt x="12114066" y="328815"/>
                  </a:lnTo>
                  <a:lnTo>
                    <a:pt x="12123792" y="330079"/>
                  </a:lnTo>
                  <a:close/>
                </a:path>
                <a:path w="18288000" h="381000">
                  <a:moveTo>
                    <a:pt x="12210015" y="331381"/>
                  </a:moveTo>
                  <a:lnTo>
                    <a:pt x="12134725" y="331381"/>
                  </a:lnTo>
                  <a:lnTo>
                    <a:pt x="12163929" y="328815"/>
                  </a:lnTo>
                  <a:lnTo>
                    <a:pt x="12211693" y="328815"/>
                  </a:lnTo>
                  <a:lnTo>
                    <a:pt x="12210015" y="331381"/>
                  </a:lnTo>
                  <a:close/>
                </a:path>
                <a:path w="18288000" h="381000">
                  <a:moveTo>
                    <a:pt x="14178562" y="331381"/>
                  </a:moveTo>
                  <a:lnTo>
                    <a:pt x="14176603" y="331381"/>
                  </a:lnTo>
                  <a:lnTo>
                    <a:pt x="14117188" y="328815"/>
                  </a:lnTo>
                  <a:lnTo>
                    <a:pt x="14176212" y="328815"/>
                  </a:lnTo>
                  <a:lnTo>
                    <a:pt x="14178562" y="331381"/>
                  </a:lnTo>
                  <a:close/>
                </a:path>
                <a:path w="18288000" h="381000">
                  <a:moveTo>
                    <a:pt x="14195949" y="331381"/>
                  </a:moveTo>
                  <a:lnTo>
                    <a:pt x="14178562" y="331381"/>
                  </a:lnTo>
                  <a:lnTo>
                    <a:pt x="14176212" y="328815"/>
                  </a:lnTo>
                  <a:lnTo>
                    <a:pt x="14205348" y="328815"/>
                  </a:lnTo>
                  <a:lnTo>
                    <a:pt x="14195949" y="331381"/>
                  </a:lnTo>
                  <a:close/>
                </a:path>
                <a:path w="18288000" h="381000">
                  <a:moveTo>
                    <a:pt x="15323311" y="330079"/>
                  </a:moveTo>
                  <a:lnTo>
                    <a:pt x="15319815" y="330079"/>
                  </a:lnTo>
                  <a:lnTo>
                    <a:pt x="15289442" y="328815"/>
                  </a:lnTo>
                  <a:lnTo>
                    <a:pt x="15329465" y="328815"/>
                  </a:lnTo>
                  <a:lnTo>
                    <a:pt x="15323311" y="330079"/>
                  </a:lnTo>
                  <a:close/>
                </a:path>
                <a:path w="18288000" h="381000">
                  <a:moveTo>
                    <a:pt x="15333744" y="336549"/>
                  </a:moveTo>
                  <a:lnTo>
                    <a:pt x="15319238" y="336549"/>
                  </a:lnTo>
                  <a:lnTo>
                    <a:pt x="15315142" y="331381"/>
                  </a:lnTo>
                  <a:lnTo>
                    <a:pt x="15328857" y="331381"/>
                  </a:lnTo>
                  <a:lnTo>
                    <a:pt x="15322094" y="330079"/>
                  </a:lnTo>
                  <a:lnTo>
                    <a:pt x="15323311" y="330079"/>
                  </a:lnTo>
                  <a:lnTo>
                    <a:pt x="15329465" y="328815"/>
                  </a:lnTo>
                  <a:lnTo>
                    <a:pt x="15327032" y="328815"/>
                  </a:lnTo>
                  <a:lnTo>
                    <a:pt x="15329239" y="331381"/>
                  </a:lnTo>
                  <a:lnTo>
                    <a:pt x="15333744" y="336549"/>
                  </a:lnTo>
                  <a:close/>
                </a:path>
                <a:path w="18288000" h="381000">
                  <a:moveTo>
                    <a:pt x="15355676" y="331381"/>
                  </a:moveTo>
                  <a:lnTo>
                    <a:pt x="15329239" y="331381"/>
                  </a:lnTo>
                  <a:lnTo>
                    <a:pt x="15327032" y="328815"/>
                  </a:lnTo>
                  <a:lnTo>
                    <a:pt x="15368768" y="328815"/>
                  </a:lnTo>
                  <a:lnTo>
                    <a:pt x="15355676" y="331381"/>
                  </a:lnTo>
                  <a:close/>
                </a:path>
                <a:path w="18288000" h="381000">
                  <a:moveTo>
                    <a:pt x="15713201" y="331381"/>
                  </a:moveTo>
                  <a:lnTo>
                    <a:pt x="15365071" y="331381"/>
                  </a:lnTo>
                  <a:lnTo>
                    <a:pt x="15366749" y="328815"/>
                  </a:lnTo>
                  <a:lnTo>
                    <a:pt x="15694067" y="328815"/>
                  </a:lnTo>
                  <a:lnTo>
                    <a:pt x="15713201" y="331381"/>
                  </a:lnTo>
                  <a:close/>
                </a:path>
                <a:path w="18288000" h="381000">
                  <a:moveTo>
                    <a:pt x="15741281" y="336549"/>
                  </a:moveTo>
                  <a:lnTo>
                    <a:pt x="15737483" y="336549"/>
                  </a:lnTo>
                  <a:lnTo>
                    <a:pt x="15737483" y="331381"/>
                  </a:lnTo>
                  <a:lnTo>
                    <a:pt x="15734086" y="331381"/>
                  </a:lnTo>
                  <a:lnTo>
                    <a:pt x="15722002" y="328815"/>
                  </a:lnTo>
                  <a:lnTo>
                    <a:pt x="15796900" y="328815"/>
                  </a:lnTo>
                  <a:lnTo>
                    <a:pt x="15741281" y="336549"/>
                  </a:lnTo>
                  <a:close/>
                </a:path>
                <a:path w="18288000" h="381000">
                  <a:moveTo>
                    <a:pt x="15817546" y="340359"/>
                  </a:moveTo>
                  <a:lnTo>
                    <a:pt x="15806076" y="331381"/>
                  </a:lnTo>
                  <a:lnTo>
                    <a:pt x="15807644" y="331381"/>
                  </a:lnTo>
                  <a:lnTo>
                    <a:pt x="15789565" y="328815"/>
                  </a:lnTo>
                  <a:lnTo>
                    <a:pt x="15874778" y="328815"/>
                  </a:lnTo>
                  <a:lnTo>
                    <a:pt x="15817546" y="340359"/>
                  </a:lnTo>
                  <a:close/>
                </a:path>
                <a:path w="18288000" h="381000">
                  <a:moveTo>
                    <a:pt x="15918740" y="336549"/>
                  </a:moveTo>
                  <a:lnTo>
                    <a:pt x="15887568" y="336549"/>
                  </a:lnTo>
                  <a:lnTo>
                    <a:pt x="15870785" y="328815"/>
                  </a:lnTo>
                  <a:lnTo>
                    <a:pt x="15968422" y="328815"/>
                  </a:lnTo>
                  <a:lnTo>
                    <a:pt x="15909678" y="331381"/>
                  </a:lnTo>
                  <a:lnTo>
                    <a:pt x="15885976" y="331381"/>
                  </a:lnTo>
                  <a:lnTo>
                    <a:pt x="15918740" y="336549"/>
                  </a:lnTo>
                  <a:close/>
                </a:path>
                <a:path w="18288000" h="381000">
                  <a:moveTo>
                    <a:pt x="15996852" y="331381"/>
                  </a:moveTo>
                  <a:lnTo>
                    <a:pt x="15955453" y="331381"/>
                  </a:lnTo>
                  <a:lnTo>
                    <a:pt x="15961733" y="328815"/>
                  </a:lnTo>
                  <a:lnTo>
                    <a:pt x="15978054" y="328815"/>
                  </a:lnTo>
                  <a:lnTo>
                    <a:pt x="15996852" y="331381"/>
                  </a:lnTo>
                  <a:close/>
                </a:path>
                <a:path w="18288000" h="381000">
                  <a:moveTo>
                    <a:pt x="16455393" y="331381"/>
                  </a:moveTo>
                  <a:lnTo>
                    <a:pt x="16167140" y="331381"/>
                  </a:lnTo>
                  <a:lnTo>
                    <a:pt x="16106719" y="328815"/>
                  </a:lnTo>
                  <a:lnTo>
                    <a:pt x="16480233" y="328815"/>
                  </a:lnTo>
                  <a:lnTo>
                    <a:pt x="16455393" y="331381"/>
                  </a:lnTo>
                  <a:close/>
                </a:path>
                <a:path w="18288000" h="381000">
                  <a:moveTo>
                    <a:pt x="16707427" y="331381"/>
                  </a:moveTo>
                  <a:lnTo>
                    <a:pt x="16483021" y="331381"/>
                  </a:lnTo>
                  <a:lnTo>
                    <a:pt x="16474294" y="328815"/>
                  </a:lnTo>
                  <a:lnTo>
                    <a:pt x="16711118" y="328815"/>
                  </a:lnTo>
                  <a:lnTo>
                    <a:pt x="16707427" y="331381"/>
                  </a:lnTo>
                  <a:close/>
                </a:path>
                <a:path w="18288000" h="381000">
                  <a:moveTo>
                    <a:pt x="16742579" y="336549"/>
                  </a:moveTo>
                  <a:lnTo>
                    <a:pt x="16740497" y="336549"/>
                  </a:lnTo>
                  <a:lnTo>
                    <a:pt x="16708052" y="328815"/>
                  </a:lnTo>
                  <a:lnTo>
                    <a:pt x="16970722" y="328815"/>
                  </a:lnTo>
                  <a:lnTo>
                    <a:pt x="16940880" y="330079"/>
                  </a:lnTo>
                  <a:lnTo>
                    <a:pt x="16949174" y="330079"/>
                  </a:lnTo>
                  <a:lnTo>
                    <a:pt x="16940446" y="331381"/>
                  </a:lnTo>
                  <a:lnTo>
                    <a:pt x="16779092" y="331381"/>
                  </a:lnTo>
                  <a:lnTo>
                    <a:pt x="16773934" y="332205"/>
                  </a:lnTo>
                  <a:lnTo>
                    <a:pt x="16774253" y="332205"/>
                  </a:lnTo>
                  <a:lnTo>
                    <a:pt x="16742579" y="336549"/>
                  </a:lnTo>
                  <a:close/>
                </a:path>
                <a:path w="18288000" h="381000">
                  <a:moveTo>
                    <a:pt x="17027436" y="336549"/>
                  </a:moveTo>
                  <a:lnTo>
                    <a:pt x="16960930" y="336549"/>
                  </a:lnTo>
                  <a:lnTo>
                    <a:pt x="16948623" y="328815"/>
                  </a:lnTo>
                  <a:lnTo>
                    <a:pt x="17283447" y="328815"/>
                  </a:lnTo>
                  <a:lnTo>
                    <a:pt x="17283617" y="330079"/>
                  </a:lnTo>
                  <a:lnTo>
                    <a:pt x="17283703" y="330715"/>
                  </a:lnTo>
                  <a:lnTo>
                    <a:pt x="17283793" y="331381"/>
                  </a:lnTo>
                  <a:lnTo>
                    <a:pt x="17115947" y="331381"/>
                  </a:lnTo>
                  <a:lnTo>
                    <a:pt x="17115480" y="331802"/>
                  </a:lnTo>
                  <a:lnTo>
                    <a:pt x="17027436" y="336549"/>
                  </a:lnTo>
                  <a:close/>
                </a:path>
                <a:path w="18288000" h="381000">
                  <a:moveTo>
                    <a:pt x="17516470" y="336549"/>
                  </a:moveTo>
                  <a:lnTo>
                    <a:pt x="17513211" y="336549"/>
                  </a:lnTo>
                  <a:lnTo>
                    <a:pt x="17533349" y="328815"/>
                  </a:lnTo>
                  <a:lnTo>
                    <a:pt x="17543845" y="328815"/>
                  </a:lnTo>
                  <a:lnTo>
                    <a:pt x="17545188" y="331381"/>
                  </a:lnTo>
                  <a:lnTo>
                    <a:pt x="17553740" y="331381"/>
                  </a:lnTo>
                  <a:lnTo>
                    <a:pt x="17516470" y="336549"/>
                  </a:lnTo>
                  <a:close/>
                </a:path>
                <a:path w="18288000" h="381000">
                  <a:moveTo>
                    <a:pt x="17618647" y="331381"/>
                  </a:moveTo>
                  <a:lnTo>
                    <a:pt x="17556792" y="331381"/>
                  </a:lnTo>
                  <a:lnTo>
                    <a:pt x="17541351" y="328815"/>
                  </a:lnTo>
                  <a:lnTo>
                    <a:pt x="17649194" y="328815"/>
                  </a:lnTo>
                  <a:lnTo>
                    <a:pt x="17618647" y="331381"/>
                  </a:lnTo>
                  <a:close/>
                </a:path>
                <a:path w="18288000" h="381000">
                  <a:moveTo>
                    <a:pt x="2519039" y="331381"/>
                  </a:moveTo>
                  <a:lnTo>
                    <a:pt x="2503937" y="331381"/>
                  </a:lnTo>
                  <a:lnTo>
                    <a:pt x="2510537" y="330079"/>
                  </a:lnTo>
                  <a:lnTo>
                    <a:pt x="2511868" y="330079"/>
                  </a:lnTo>
                  <a:lnTo>
                    <a:pt x="2519039" y="331381"/>
                  </a:lnTo>
                  <a:close/>
                </a:path>
                <a:path w="18288000" h="381000">
                  <a:moveTo>
                    <a:pt x="4201602" y="330715"/>
                  </a:moveTo>
                  <a:lnTo>
                    <a:pt x="4205597" y="330079"/>
                  </a:lnTo>
                  <a:lnTo>
                    <a:pt x="4206290" y="330079"/>
                  </a:lnTo>
                  <a:lnTo>
                    <a:pt x="4201602" y="330715"/>
                  </a:lnTo>
                  <a:close/>
                </a:path>
                <a:path w="18288000" h="381000">
                  <a:moveTo>
                    <a:pt x="4271345" y="331381"/>
                  </a:moveTo>
                  <a:lnTo>
                    <a:pt x="4224628" y="331381"/>
                  </a:lnTo>
                  <a:lnTo>
                    <a:pt x="4204982" y="330079"/>
                  </a:lnTo>
                  <a:lnTo>
                    <a:pt x="4275509" y="330079"/>
                  </a:lnTo>
                  <a:lnTo>
                    <a:pt x="4271345" y="331381"/>
                  </a:lnTo>
                  <a:close/>
                </a:path>
                <a:path w="18288000" h="381000">
                  <a:moveTo>
                    <a:pt x="15328857" y="331381"/>
                  </a:moveTo>
                  <a:lnTo>
                    <a:pt x="15318894" y="331381"/>
                  </a:lnTo>
                  <a:lnTo>
                    <a:pt x="15323114" y="330079"/>
                  </a:lnTo>
                  <a:lnTo>
                    <a:pt x="15322094" y="330079"/>
                  </a:lnTo>
                  <a:lnTo>
                    <a:pt x="15328857" y="331381"/>
                  </a:lnTo>
                  <a:close/>
                </a:path>
                <a:path w="18288000" h="381000">
                  <a:moveTo>
                    <a:pt x="503399" y="336549"/>
                  </a:moveTo>
                  <a:lnTo>
                    <a:pt x="465870" y="331381"/>
                  </a:lnTo>
                  <a:lnTo>
                    <a:pt x="468177" y="331381"/>
                  </a:lnTo>
                  <a:lnTo>
                    <a:pt x="503399" y="336549"/>
                  </a:lnTo>
                  <a:close/>
                </a:path>
                <a:path w="18288000" h="381000">
                  <a:moveTo>
                    <a:pt x="474137" y="332205"/>
                  </a:moveTo>
                  <a:lnTo>
                    <a:pt x="473791" y="332205"/>
                  </a:lnTo>
                  <a:lnTo>
                    <a:pt x="468177" y="331381"/>
                  </a:lnTo>
                  <a:lnTo>
                    <a:pt x="474595" y="331381"/>
                  </a:lnTo>
                  <a:lnTo>
                    <a:pt x="474137" y="332205"/>
                  </a:lnTo>
                  <a:close/>
                </a:path>
                <a:path w="18288000" h="381000">
                  <a:moveTo>
                    <a:pt x="1982043" y="346709"/>
                  </a:moveTo>
                  <a:lnTo>
                    <a:pt x="1965045" y="346709"/>
                  </a:lnTo>
                  <a:lnTo>
                    <a:pt x="1973001" y="340359"/>
                  </a:lnTo>
                  <a:lnTo>
                    <a:pt x="1913325" y="340359"/>
                  </a:lnTo>
                  <a:lnTo>
                    <a:pt x="1951196" y="331381"/>
                  </a:lnTo>
                  <a:lnTo>
                    <a:pt x="1980239" y="331381"/>
                  </a:lnTo>
                  <a:lnTo>
                    <a:pt x="1985233" y="340359"/>
                  </a:lnTo>
                  <a:lnTo>
                    <a:pt x="1975001" y="342899"/>
                  </a:lnTo>
                  <a:lnTo>
                    <a:pt x="1971996" y="342899"/>
                  </a:lnTo>
                  <a:lnTo>
                    <a:pt x="1982043" y="346709"/>
                  </a:lnTo>
                  <a:close/>
                </a:path>
                <a:path w="18288000" h="381000">
                  <a:moveTo>
                    <a:pt x="2526055" y="334009"/>
                  </a:moveTo>
                  <a:lnTo>
                    <a:pt x="2519360" y="331381"/>
                  </a:lnTo>
                  <a:lnTo>
                    <a:pt x="2529698" y="331381"/>
                  </a:lnTo>
                  <a:lnTo>
                    <a:pt x="2526055" y="334009"/>
                  </a:lnTo>
                  <a:close/>
                </a:path>
                <a:path w="18288000" h="381000">
                  <a:moveTo>
                    <a:pt x="2584662" y="336549"/>
                  </a:moveTo>
                  <a:lnTo>
                    <a:pt x="2566327" y="336549"/>
                  </a:lnTo>
                  <a:lnTo>
                    <a:pt x="2565749" y="332908"/>
                  </a:lnTo>
                  <a:lnTo>
                    <a:pt x="2565638" y="332205"/>
                  </a:lnTo>
                  <a:lnTo>
                    <a:pt x="2565574" y="331802"/>
                  </a:lnTo>
                  <a:lnTo>
                    <a:pt x="2565507" y="331381"/>
                  </a:lnTo>
                  <a:lnTo>
                    <a:pt x="2705863" y="331381"/>
                  </a:lnTo>
                  <a:lnTo>
                    <a:pt x="2700966" y="332205"/>
                  </a:lnTo>
                  <a:lnTo>
                    <a:pt x="2707912" y="332205"/>
                  </a:lnTo>
                  <a:lnTo>
                    <a:pt x="2584662" y="336549"/>
                  </a:lnTo>
                  <a:close/>
                </a:path>
                <a:path w="18288000" h="381000">
                  <a:moveTo>
                    <a:pt x="2870655" y="336821"/>
                  </a:moveTo>
                  <a:lnTo>
                    <a:pt x="2845008" y="336821"/>
                  </a:lnTo>
                  <a:lnTo>
                    <a:pt x="2845849" y="336549"/>
                  </a:lnTo>
                  <a:lnTo>
                    <a:pt x="2675145" y="336549"/>
                  </a:lnTo>
                  <a:lnTo>
                    <a:pt x="2705863" y="331381"/>
                  </a:lnTo>
                  <a:lnTo>
                    <a:pt x="2731285" y="331381"/>
                  </a:lnTo>
                  <a:lnTo>
                    <a:pt x="2707912" y="332205"/>
                  </a:lnTo>
                  <a:lnTo>
                    <a:pt x="2871511" y="332205"/>
                  </a:lnTo>
                  <a:lnTo>
                    <a:pt x="2870769" y="336206"/>
                  </a:lnTo>
                  <a:lnTo>
                    <a:pt x="2870655" y="336821"/>
                  </a:lnTo>
                  <a:close/>
                </a:path>
                <a:path w="18288000" h="381000">
                  <a:moveTo>
                    <a:pt x="2871511" y="332205"/>
                  </a:moveTo>
                  <a:lnTo>
                    <a:pt x="2707912" y="332205"/>
                  </a:lnTo>
                  <a:lnTo>
                    <a:pt x="2731285" y="331381"/>
                  </a:lnTo>
                  <a:lnTo>
                    <a:pt x="2871664" y="331381"/>
                  </a:lnTo>
                  <a:lnTo>
                    <a:pt x="2871586" y="331802"/>
                  </a:lnTo>
                  <a:lnTo>
                    <a:pt x="2871511" y="332205"/>
                  </a:lnTo>
                  <a:close/>
                </a:path>
                <a:path w="18288000" h="381000">
                  <a:moveTo>
                    <a:pt x="3416788" y="336549"/>
                  </a:moveTo>
                  <a:lnTo>
                    <a:pt x="3363869" y="336549"/>
                  </a:lnTo>
                  <a:lnTo>
                    <a:pt x="3397862" y="331381"/>
                  </a:lnTo>
                  <a:lnTo>
                    <a:pt x="3455856" y="331381"/>
                  </a:lnTo>
                  <a:lnTo>
                    <a:pt x="3456509" y="332205"/>
                  </a:lnTo>
                  <a:lnTo>
                    <a:pt x="3459823" y="332205"/>
                  </a:lnTo>
                  <a:lnTo>
                    <a:pt x="3416788" y="336549"/>
                  </a:lnTo>
                  <a:close/>
                </a:path>
                <a:path w="18288000" h="381000">
                  <a:moveTo>
                    <a:pt x="3554903" y="336549"/>
                  </a:moveTo>
                  <a:lnTo>
                    <a:pt x="3459952" y="336549"/>
                  </a:lnTo>
                  <a:lnTo>
                    <a:pt x="3455856" y="331381"/>
                  </a:lnTo>
                  <a:lnTo>
                    <a:pt x="3467983" y="331381"/>
                  </a:lnTo>
                  <a:lnTo>
                    <a:pt x="3459823" y="332205"/>
                  </a:lnTo>
                  <a:lnTo>
                    <a:pt x="3576937" y="332205"/>
                  </a:lnTo>
                  <a:lnTo>
                    <a:pt x="3554903" y="336549"/>
                  </a:lnTo>
                  <a:close/>
                </a:path>
                <a:path w="18288000" h="381000">
                  <a:moveTo>
                    <a:pt x="3576937" y="332205"/>
                  </a:moveTo>
                  <a:lnTo>
                    <a:pt x="3459823" y="332205"/>
                  </a:lnTo>
                  <a:lnTo>
                    <a:pt x="3467983" y="331381"/>
                  </a:lnTo>
                  <a:lnTo>
                    <a:pt x="3581115" y="331381"/>
                  </a:lnTo>
                  <a:lnTo>
                    <a:pt x="3576937" y="332205"/>
                  </a:lnTo>
                  <a:close/>
                </a:path>
                <a:path w="18288000" h="381000">
                  <a:moveTo>
                    <a:pt x="3862385" y="336549"/>
                  </a:moveTo>
                  <a:lnTo>
                    <a:pt x="3822832" y="336549"/>
                  </a:lnTo>
                  <a:lnTo>
                    <a:pt x="3785971" y="331381"/>
                  </a:lnTo>
                  <a:lnTo>
                    <a:pt x="3836582" y="331381"/>
                  </a:lnTo>
                  <a:lnTo>
                    <a:pt x="3862385" y="336549"/>
                  </a:lnTo>
                  <a:close/>
                </a:path>
                <a:path w="18288000" h="381000">
                  <a:moveTo>
                    <a:pt x="3870782" y="340359"/>
                  </a:moveTo>
                  <a:lnTo>
                    <a:pt x="3862459" y="331381"/>
                  </a:lnTo>
                  <a:lnTo>
                    <a:pt x="3878273" y="331381"/>
                  </a:lnTo>
                  <a:lnTo>
                    <a:pt x="3870782" y="340359"/>
                  </a:lnTo>
                  <a:close/>
                </a:path>
                <a:path w="18288000" h="381000">
                  <a:moveTo>
                    <a:pt x="3905055" y="336549"/>
                  </a:moveTo>
                  <a:lnTo>
                    <a:pt x="3886509" y="336549"/>
                  </a:lnTo>
                  <a:lnTo>
                    <a:pt x="3884807" y="331381"/>
                  </a:lnTo>
                  <a:lnTo>
                    <a:pt x="4023662" y="331381"/>
                  </a:lnTo>
                  <a:lnTo>
                    <a:pt x="4020722" y="332205"/>
                  </a:lnTo>
                  <a:lnTo>
                    <a:pt x="4028995" y="332205"/>
                  </a:lnTo>
                  <a:lnTo>
                    <a:pt x="3905055" y="336549"/>
                  </a:lnTo>
                  <a:close/>
                </a:path>
                <a:path w="18288000" h="381000">
                  <a:moveTo>
                    <a:pt x="4190057" y="342899"/>
                  </a:moveTo>
                  <a:lnTo>
                    <a:pt x="4186509" y="342899"/>
                  </a:lnTo>
                  <a:lnTo>
                    <a:pt x="4165087" y="340359"/>
                  </a:lnTo>
                  <a:lnTo>
                    <a:pt x="3991618" y="340359"/>
                  </a:lnTo>
                  <a:lnTo>
                    <a:pt x="4023662" y="331381"/>
                  </a:lnTo>
                  <a:lnTo>
                    <a:pt x="4052498" y="331381"/>
                  </a:lnTo>
                  <a:lnTo>
                    <a:pt x="4028995" y="332205"/>
                  </a:lnTo>
                  <a:lnTo>
                    <a:pt x="4134886" y="332205"/>
                  </a:lnTo>
                  <a:lnTo>
                    <a:pt x="4140332" y="336549"/>
                  </a:lnTo>
                  <a:lnTo>
                    <a:pt x="4192034" y="336549"/>
                  </a:lnTo>
                  <a:lnTo>
                    <a:pt x="4190057" y="342899"/>
                  </a:lnTo>
                  <a:close/>
                </a:path>
                <a:path w="18288000" h="381000">
                  <a:moveTo>
                    <a:pt x="4291853" y="340359"/>
                  </a:moveTo>
                  <a:lnTo>
                    <a:pt x="4226098" y="331381"/>
                  </a:lnTo>
                  <a:lnTo>
                    <a:pt x="4316316" y="331381"/>
                  </a:lnTo>
                  <a:lnTo>
                    <a:pt x="4302800" y="336549"/>
                  </a:lnTo>
                  <a:lnTo>
                    <a:pt x="4302393" y="336549"/>
                  </a:lnTo>
                  <a:lnTo>
                    <a:pt x="4291853" y="340359"/>
                  </a:lnTo>
                  <a:close/>
                </a:path>
                <a:path w="18288000" h="381000">
                  <a:moveTo>
                    <a:pt x="4707881" y="346709"/>
                  </a:moveTo>
                  <a:lnTo>
                    <a:pt x="4692810" y="346709"/>
                  </a:lnTo>
                  <a:lnTo>
                    <a:pt x="4706993" y="340359"/>
                  </a:lnTo>
                  <a:lnTo>
                    <a:pt x="4644598" y="336549"/>
                  </a:lnTo>
                  <a:lnTo>
                    <a:pt x="4657585" y="336549"/>
                  </a:lnTo>
                  <a:lnTo>
                    <a:pt x="4701408" y="331381"/>
                  </a:lnTo>
                  <a:lnTo>
                    <a:pt x="4729705" y="331381"/>
                  </a:lnTo>
                  <a:lnTo>
                    <a:pt x="4705114" y="342899"/>
                  </a:lnTo>
                  <a:lnTo>
                    <a:pt x="4703416" y="342899"/>
                  </a:lnTo>
                  <a:lnTo>
                    <a:pt x="4707881" y="346709"/>
                  </a:lnTo>
                  <a:close/>
                </a:path>
                <a:path w="18288000" h="381000">
                  <a:moveTo>
                    <a:pt x="4972833" y="336549"/>
                  </a:moveTo>
                  <a:lnTo>
                    <a:pt x="4939064" y="336549"/>
                  </a:lnTo>
                  <a:lnTo>
                    <a:pt x="4942340" y="331381"/>
                  </a:lnTo>
                  <a:lnTo>
                    <a:pt x="4946621" y="331381"/>
                  </a:lnTo>
                  <a:lnTo>
                    <a:pt x="4972833" y="336549"/>
                  </a:lnTo>
                  <a:close/>
                </a:path>
                <a:path w="18288000" h="381000">
                  <a:moveTo>
                    <a:pt x="5042070" y="340359"/>
                  </a:moveTo>
                  <a:lnTo>
                    <a:pt x="5030951" y="340359"/>
                  </a:lnTo>
                  <a:lnTo>
                    <a:pt x="5013472" y="331381"/>
                  </a:lnTo>
                  <a:lnTo>
                    <a:pt x="5034580" y="331381"/>
                  </a:lnTo>
                  <a:lnTo>
                    <a:pt x="5042070" y="340359"/>
                  </a:lnTo>
                  <a:close/>
                </a:path>
                <a:path w="18288000" h="381000">
                  <a:moveTo>
                    <a:pt x="5085438" y="340359"/>
                  </a:moveTo>
                  <a:lnTo>
                    <a:pt x="5071352" y="340359"/>
                  </a:lnTo>
                  <a:lnTo>
                    <a:pt x="5122541" y="331381"/>
                  </a:lnTo>
                  <a:lnTo>
                    <a:pt x="5135982" y="331381"/>
                  </a:lnTo>
                  <a:lnTo>
                    <a:pt x="5142126" y="336549"/>
                  </a:lnTo>
                  <a:lnTo>
                    <a:pt x="5109387" y="336549"/>
                  </a:lnTo>
                  <a:lnTo>
                    <a:pt x="5108821" y="336821"/>
                  </a:lnTo>
                  <a:lnTo>
                    <a:pt x="5109714" y="336821"/>
                  </a:lnTo>
                  <a:lnTo>
                    <a:pt x="5085438" y="340359"/>
                  </a:lnTo>
                  <a:close/>
                </a:path>
                <a:path w="18288000" h="381000">
                  <a:moveTo>
                    <a:pt x="6078168" y="336549"/>
                  </a:moveTo>
                  <a:lnTo>
                    <a:pt x="5156369" y="336549"/>
                  </a:lnTo>
                  <a:lnTo>
                    <a:pt x="5193230" y="331381"/>
                  </a:lnTo>
                  <a:lnTo>
                    <a:pt x="6111753" y="331381"/>
                  </a:lnTo>
                  <a:lnTo>
                    <a:pt x="6078168" y="336549"/>
                  </a:lnTo>
                  <a:close/>
                </a:path>
                <a:path w="18288000" h="381000">
                  <a:moveTo>
                    <a:pt x="6122228" y="336549"/>
                  </a:moveTo>
                  <a:lnTo>
                    <a:pt x="6117084" y="336549"/>
                  </a:lnTo>
                  <a:lnTo>
                    <a:pt x="6129781" y="331381"/>
                  </a:lnTo>
                  <a:lnTo>
                    <a:pt x="6148946" y="331381"/>
                  </a:lnTo>
                  <a:lnTo>
                    <a:pt x="6160319" y="332908"/>
                  </a:lnTo>
                  <a:lnTo>
                    <a:pt x="6122228" y="336549"/>
                  </a:lnTo>
                  <a:close/>
                </a:path>
                <a:path w="18288000" h="381000">
                  <a:moveTo>
                    <a:pt x="6160319" y="332908"/>
                  </a:moveTo>
                  <a:lnTo>
                    <a:pt x="6148946" y="331381"/>
                  </a:lnTo>
                  <a:lnTo>
                    <a:pt x="6176291" y="331381"/>
                  </a:lnTo>
                  <a:lnTo>
                    <a:pt x="6160319" y="332908"/>
                  </a:lnTo>
                  <a:close/>
                </a:path>
                <a:path w="18288000" h="381000">
                  <a:moveTo>
                    <a:pt x="6317145" y="340359"/>
                  </a:moveTo>
                  <a:lnTo>
                    <a:pt x="6272614" y="331381"/>
                  </a:lnTo>
                  <a:lnTo>
                    <a:pt x="6314231" y="331381"/>
                  </a:lnTo>
                  <a:lnTo>
                    <a:pt x="6317145" y="340359"/>
                  </a:lnTo>
                  <a:close/>
                </a:path>
                <a:path w="18288000" h="381000">
                  <a:moveTo>
                    <a:pt x="6344961" y="332205"/>
                  </a:moveTo>
                  <a:lnTo>
                    <a:pt x="6340908" y="331381"/>
                  </a:lnTo>
                  <a:lnTo>
                    <a:pt x="6347964" y="331381"/>
                  </a:lnTo>
                  <a:lnTo>
                    <a:pt x="6344961" y="332205"/>
                  </a:lnTo>
                  <a:close/>
                </a:path>
                <a:path w="18288000" h="381000">
                  <a:moveTo>
                    <a:pt x="6612677" y="336549"/>
                  </a:moveTo>
                  <a:lnTo>
                    <a:pt x="6597907" y="336549"/>
                  </a:lnTo>
                  <a:lnTo>
                    <a:pt x="6444322" y="331381"/>
                  </a:lnTo>
                  <a:lnTo>
                    <a:pt x="6577864" y="331381"/>
                  </a:lnTo>
                  <a:lnTo>
                    <a:pt x="6612677" y="336549"/>
                  </a:lnTo>
                  <a:close/>
                </a:path>
                <a:path w="18288000" h="381000">
                  <a:moveTo>
                    <a:pt x="7018907" y="336549"/>
                  </a:moveTo>
                  <a:lnTo>
                    <a:pt x="6989628" y="336549"/>
                  </a:lnTo>
                  <a:lnTo>
                    <a:pt x="6978570" y="331381"/>
                  </a:lnTo>
                  <a:lnTo>
                    <a:pt x="6986153" y="331381"/>
                  </a:lnTo>
                  <a:lnTo>
                    <a:pt x="6991833" y="332205"/>
                  </a:lnTo>
                  <a:lnTo>
                    <a:pt x="6992054" y="332205"/>
                  </a:lnTo>
                  <a:lnTo>
                    <a:pt x="7018907" y="336549"/>
                  </a:lnTo>
                  <a:close/>
                </a:path>
                <a:path w="18288000" h="381000">
                  <a:moveTo>
                    <a:pt x="7021785" y="336549"/>
                  </a:moveTo>
                  <a:lnTo>
                    <a:pt x="6986153" y="331381"/>
                  </a:lnTo>
                  <a:lnTo>
                    <a:pt x="6986962" y="331381"/>
                  </a:lnTo>
                  <a:lnTo>
                    <a:pt x="6992054" y="332205"/>
                  </a:lnTo>
                  <a:lnTo>
                    <a:pt x="7012778" y="332205"/>
                  </a:lnTo>
                  <a:lnTo>
                    <a:pt x="7021785" y="336549"/>
                  </a:lnTo>
                  <a:close/>
                </a:path>
                <a:path w="18288000" h="381000">
                  <a:moveTo>
                    <a:pt x="7260077" y="336549"/>
                  </a:moveTo>
                  <a:lnTo>
                    <a:pt x="7238952" y="336549"/>
                  </a:lnTo>
                  <a:lnTo>
                    <a:pt x="7232808" y="331381"/>
                  </a:lnTo>
                  <a:lnTo>
                    <a:pt x="7250325" y="331381"/>
                  </a:lnTo>
                  <a:lnTo>
                    <a:pt x="7238574" y="332205"/>
                  </a:lnTo>
                  <a:lnTo>
                    <a:pt x="7327555" y="332205"/>
                  </a:lnTo>
                  <a:lnTo>
                    <a:pt x="7260077" y="336549"/>
                  </a:lnTo>
                  <a:close/>
                </a:path>
                <a:path w="18288000" h="381000">
                  <a:moveTo>
                    <a:pt x="7327555" y="332205"/>
                  </a:moveTo>
                  <a:lnTo>
                    <a:pt x="7238574" y="332205"/>
                  </a:lnTo>
                  <a:lnTo>
                    <a:pt x="7250325" y="331381"/>
                  </a:lnTo>
                  <a:lnTo>
                    <a:pt x="7340351" y="331381"/>
                  </a:lnTo>
                  <a:lnTo>
                    <a:pt x="7327555" y="332205"/>
                  </a:lnTo>
                  <a:close/>
                </a:path>
                <a:path w="18288000" h="381000">
                  <a:moveTo>
                    <a:pt x="7395854" y="336549"/>
                  </a:moveTo>
                  <a:lnTo>
                    <a:pt x="7393563" y="336549"/>
                  </a:lnTo>
                  <a:lnTo>
                    <a:pt x="7394060" y="336206"/>
                  </a:lnTo>
                  <a:lnTo>
                    <a:pt x="7420492" y="331381"/>
                  </a:lnTo>
                  <a:lnTo>
                    <a:pt x="7420344" y="331381"/>
                  </a:lnTo>
                  <a:lnTo>
                    <a:pt x="7395854" y="336549"/>
                  </a:lnTo>
                  <a:close/>
                </a:path>
                <a:path w="18288000" h="381000">
                  <a:moveTo>
                    <a:pt x="7441942" y="336549"/>
                  </a:moveTo>
                  <a:lnTo>
                    <a:pt x="7395854" y="336549"/>
                  </a:lnTo>
                  <a:lnTo>
                    <a:pt x="7420344" y="331381"/>
                  </a:lnTo>
                  <a:lnTo>
                    <a:pt x="7419629" y="331381"/>
                  </a:lnTo>
                  <a:lnTo>
                    <a:pt x="7441942" y="336549"/>
                  </a:lnTo>
                  <a:close/>
                </a:path>
                <a:path w="18288000" h="381000">
                  <a:moveTo>
                    <a:pt x="7941204" y="342899"/>
                  </a:moveTo>
                  <a:lnTo>
                    <a:pt x="7936849" y="342899"/>
                  </a:lnTo>
                  <a:lnTo>
                    <a:pt x="7800829" y="331381"/>
                  </a:lnTo>
                  <a:lnTo>
                    <a:pt x="7958641" y="331381"/>
                  </a:lnTo>
                  <a:lnTo>
                    <a:pt x="7962737" y="336549"/>
                  </a:lnTo>
                  <a:lnTo>
                    <a:pt x="7917111" y="336549"/>
                  </a:lnTo>
                  <a:lnTo>
                    <a:pt x="7941204" y="342899"/>
                  </a:lnTo>
                  <a:close/>
                </a:path>
                <a:path w="18288000" h="381000">
                  <a:moveTo>
                    <a:pt x="8048996" y="336549"/>
                  </a:moveTo>
                  <a:lnTo>
                    <a:pt x="7988737" y="336549"/>
                  </a:lnTo>
                  <a:lnTo>
                    <a:pt x="8005938" y="331381"/>
                  </a:lnTo>
                  <a:lnTo>
                    <a:pt x="8023193" y="331381"/>
                  </a:lnTo>
                  <a:lnTo>
                    <a:pt x="8048996" y="336549"/>
                  </a:lnTo>
                  <a:close/>
                </a:path>
                <a:path w="18288000" h="381000">
                  <a:moveTo>
                    <a:pt x="10387579" y="332908"/>
                  </a:moveTo>
                  <a:lnTo>
                    <a:pt x="8461768" y="332908"/>
                  </a:lnTo>
                  <a:lnTo>
                    <a:pt x="8469028" y="331381"/>
                  </a:lnTo>
                  <a:lnTo>
                    <a:pt x="10392369" y="331381"/>
                  </a:lnTo>
                  <a:lnTo>
                    <a:pt x="10392303" y="331802"/>
                  </a:lnTo>
                  <a:lnTo>
                    <a:pt x="10392239" y="332205"/>
                  </a:lnTo>
                  <a:lnTo>
                    <a:pt x="10392946" y="332205"/>
                  </a:lnTo>
                  <a:lnTo>
                    <a:pt x="10387579" y="332908"/>
                  </a:lnTo>
                  <a:close/>
                </a:path>
                <a:path w="18288000" h="381000">
                  <a:moveTo>
                    <a:pt x="10488746" y="336549"/>
                  </a:moveTo>
                  <a:lnTo>
                    <a:pt x="10426888" y="336549"/>
                  </a:lnTo>
                  <a:lnTo>
                    <a:pt x="10434669" y="331381"/>
                  </a:lnTo>
                  <a:lnTo>
                    <a:pt x="10443024" y="331381"/>
                  </a:lnTo>
                  <a:lnTo>
                    <a:pt x="10435712" y="332205"/>
                  </a:lnTo>
                  <a:lnTo>
                    <a:pt x="10478063" y="332205"/>
                  </a:lnTo>
                  <a:lnTo>
                    <a:pt x="10488746" y="336549"/>
                  </a:lnTo>
                  <a:close/>
                </a:path>
                <a:path w="18288000" h="381000">
                  <a:moveTo>
                    <a:pt x="10478063" y="332205"/>
                  </a:moveTo>
                  <a:lnTo>
                    <a:pt x="10435712" y="332205"/>
                  </a:lnTo>
                  <a:lnTo>
                    <a:pt x="10443024" y="331381"/>
                  </a:lnTo>
                  <a:lnTo>
                    <a:pt x="10476037" y="331381"/>
                  </a:lnTo>
                  <a:lnTo>
                    <a:pt x="10478063" y="332205"/>
                  </a:lnTo>
                  <a:close/>
                </a:path>
                <a:path w="18288000" h="381000">
                  <a:moveTo>
                    <a:pt x="11169198" y="336549"/>
                  </a:moveTo>
                  <a:lnTo>
                    <a:pt x="11090755" y="336549"/>
                  </a:lnTo>
                  <a:lnTo>
                    <a:pt x="11074781" y="331381"/>
                  </a:lnTo>
                  <a:lnTo>
                    <a:pt x="11086841" y="331381"/>
                  </a:lnTo>
                  <a:lnTo>
                    <a:pt x="11079661" y="332205"/>
                  </a:lnTo>
                  <a:lnTo>
                    <a:pt x="11152329" y="332205"/>
                  </a:lnTo>
                  <a:lnTo>
                    <a:pt x="11169198" y="336549"/>
                  </a:lnTo>
                  <a:close/>
                </a:path>
                <a:path w="18288000" h="381000">
                  <a:moveTo>
                    <a:pt x="11152329" y="332205"/>
                  </a:moveTo>
                  <a:lnTo>
                    <a:pt x="11079661" y="332205"/>
                  </a:lnTo>
                  <a:lnTo>
                    <a:pt x="11086841" y="331381"/>
                  </a:lnTo>
                  <a:lnTo>
                    <a:pt x="11149130" y="331381"/>
                  </a:lnTo>
                  <a:lnTo>
                    <a:pt x="11152329" y="332205"/>
                  </a:lnTo>
                  <a:close/>
                </a:path>
                <a:path w="18288000" h="381000">
                  <a:moveTo>
                    <a:pt x="11640166" y="350396"/>
                  </a:moveTo>
                  <a:lnTo>
                    <a:pt x="11638471" y="350396"/>
                  </a:lnTo>
                  <a:lnTo>
                    <a:pt x="11630199" y="340359"/>
                  </a:lnTo>
                  <a:lnTo>
                    <a:pt x="11599064" y="340359"/>
                  </a:lnTo>
                  <a:lnTo>
                    <a:pt x="11586994" y="331381"/>
                  </a:lnTo>
                  <a:lnTo>
                    <a:pt x="11670117" y="331381"/>
                  </a:lnTo>
                  <a:lnTo>
                    <a:pt x="11640219" y="336549"/>
                  </a:lnTo>
                  <a:lnTo>
                    <a:pt x="11661092" y="336549"/>
                  </a:lnTo>
                  <a:lnTo>
                    <a:pt x="11632424" y="340359"/>
                  </a:lnTo>
                  <a:lnTo>
                    <a:pt x="11666315" y="342899"/>
                  </a:lnTo>
                  <a:lnTo>
                    <a:pt x="11673981" y="342899"/>
                  </a:lnTo>
                  <a:lnTo>
                    <a:pt x="11640166" y="350396"/>
                  </a:lnTo>
                  <a:close/>
                </a:path>
                <a:path w="18288000" h="381000">
                  <a:moveTo>
                    <a:pt x="11827331" y="342899"/>
                  </a:moveTo>
                  <a:lnTo>
                    <a:pt x="11822238" y="342899"/>
                  </a:lnTo>
                  <a:lnTo>
                    <a:pt x="11782911" y="340359"/>
                  </a:lnTo>
                  <a:lnTo>
                    <a:pt x="11784478" y="336821"/>
                  </a:lnTo>
                  <a:lnTo>
                    <a:pt x="11784598" y="336549"/>
                  </a:lnTo>
                  <a:lnTo>
                    <a:pt x="11763767" y="336549"/>
                  </a:lnTo>
                  <a:lnTo>
                    <a:pt x="11758853" y="331381"/>
                  </a:lnTo>
                  <a:lnTo>
                    <a:pt x="11800803" y="331381"/>
                  </a:lnTo>
                  <a:lnTo>
                    <a:pt x="11845432" y="336821"/>
                  </a:lnTo>
                  <a:lnTo>
                    <a:pt x="11846603" y="336821"/>
                  </a:lnTo>
                  <a:lnTo>
                    <a:pt x="11819977" y="340359"/>
                  </a:lnTo>
                  <a:lnTo>
                    <a:pt x="11827331" y="342899"/>
                  </a:lnTo>
                  <a:close/>
                </a:path>
                <a:path w="18288000" h="381000">
                  <a:moveTo>
                    <a:pt x="12187259" y="332205"/>
                  </a:moveTo>
                  <a:lnTo>
                    <a:pt x="12182277" y="332205"/>
                  </a:lnTo>
                  <a:lnTo>
                    <a:pt x="12171578" y="331381"/>
                  </a:lnTo>
                  <a:lnTo>
                    <a:pt x="12187030" y="331381"/>
                  </a:lnTo>
                  <a:lnTo>
                    <a:pt x="12187147" y="331802"/>
                  </a:lnTo>
                  <a:lnTo>
                    <a:pt x="12187259" y="332205"/>
                  </a:lnTo>
                  <a:close/>
                </a:path>
                <a:path w="18288000" h="381000">
                  <a:moveTo>
                    <a:pt x="14041007" y="336549"/>
                  </a:moveTo>
                  <a:lnTo>
                    <a:pt x="13727115" y="336549"/>
                  </a:lnTo>
                  <a:lnTo>
                    <a:pt x="13665272" y="331381"/>
                  </a:lnTo>
                  <a:lnTo>
                    <a:pt x="13675742" y="331381"/>
                  </a:lnTo>
                  <a:lnTo>
                    <a:pt x="13678339" y="332205"/>
                  </a:lnTo>
                  <a:lnTo>
                    <a:pt x="14046526" y="332205"/>
                  </a:lnTo>
                  <a:lnTo>
                    <a:pt x="14041007" y="336549"/>
                  </a:lnTo>
                  <a:close/>
                </a:path>
                <a:path w="18288000" h="381000">
                  <a:moveTo>
                    <a:pt x="14045327" y="332205"/>
                  </a:moveTo>
                  <a:lnTo>
                    <a:pt x="13678339" y="332205"/>
                  </a:lnTo>
                  <a:lnTo>
                    <a:pt x="13675742" y="331381"/>
                  </a:lnTo>
                  <a:lnTo>
                    <a:pt x="14041148" y="331381"/>
                  </a:lnTo>
                  <a:lnTo>
                    <a:pt x="14045327" y="332205"/>
                  </a:lnTo>
                  <a:close/>
                </a:path>
                <a:path w="18288000" h="381000">
                  <a:moveTo>
                    <a:pt x="14196807" y="336549"/>
                  </a:moveTo>
                  <a:lnTo>
                    <a:pt x="14067361" y="336549"/>
                  </a:lnTo>
                  <a:lnTo>
                    <a:pt x="14041148" y="331381"/>
                  </a:lnTo>
                  <a:lnTo>
                    <a:pt x="14047573" y="331381"/>
                  </a:lnTo>
                  <a:lnTo>
                    <a:pt x="14046526" y="332205"/>
                  </a:lnTo>
                  <a:lnTo>
                    <a:pt x="14177873" y="332205"/>
                  </a:lnTo>
                  <a:lnTo>
                    <a:pt x="14196807" y="336549"/>
                  </a:lnTo>
                  <a:close/>
                </a:path>
                <a:path w="18288000" h="381000">
                  <a:moveTo>
                    <a:pt x="14231356" y="336549"/>
                  </a:moveTo>
                  <a:lnTo>
                    <a:pt x="14223767" y="336549"/>
                  </a:lnTo>
                  <a:lnTo>
                    <a:pt x="14242198" y="331381"/>
                  </a:lnTo>
                  <a:lnTo>
                    <a:pt x="14292659" y="331381"/>
                  </a:lnTo>
                  <a:lnTo>
                    <a:pt x="14293270" y="332205"/>
                  </a:lnTo>
                  <a:lnTo>
                    <a:pt x="14298149" y="332205"/>
                  </a:lnTo>
                  <a:lnTo>
                    <a:pt x="14231356" y="336549"/>
                  </a:lnTo>
                  <a:close/>
                </a:path>
                <a:path w="18288000" h="381000">
                  <a:moveTo>
                    <a:pt x="14448422" y="342899"/>
                  </a:moveTo>
                  <a:lnTo>
                    <a:pt x="14392503" y="342899"/>
                  </a:lnTo>
                  <a:lnTo>
                    <a:pt x="14351579" y="340359"/>
                  </a:lnTo>
                  <a:lnTo>
                    <a:pt x="14299317" y="340359"/>
                  </a:lnTo>
                  <a:lnTo>
                    <a:pt x="14292659" y="331381"/>
                  </a:lnTo>
                  <a:lnTo>
                    <a:pt x="14310815" y="331381"/>
                  </a:lnTo>
                  <a:lnTo>
                    <a:pt x="14298149" y="332205"/>
                  </a:lnTo>
                  <a:lnTo>
                    <a:pt x="15305911" y="332205"/>
                  </a:lnTo>
                  <a:lnTo>
                    <a:pt x="15316595" y="336549"/>
                  </a:lnTo>
                  <a:lnTo>
                    <a:pt x="14538157" y="336549"/>
                  </a:lnTo>
                  <a:lnTo>
                    <a:pt x="14537380" y="336821"/>
                  </a:lnTo>
                  <a:lnTo>
                    <a:pt x="14541860" y="336821"/>
                  </a:lnTo>
                  <a:lnTo>
                    <a:pt x="14449062" y="340359"/>
                  </a:lnTo>
                  <a:lnTo>
                    <a:pt x="14448422" y="342899"/>
                  </a:lnTo>
                  <a:close/>
                </a:path>
                <a:path w="18288000" h="381000">
                  <a:moveTo>
                    <a:pt x="15715383" y="336549"/>
                  </a:moveTo>
                  <a:lnTo>
                    <a:pt x="15359765" y="336549"/>
                  </a:lnTo>
                  <a:lnTo>
                    <a:pt x="15395396" y="331381"/>
                  </a:lnTo>
                  <a:lnTo>
                    <a:pt x="15719479" y="331381"/>
                  </a:lnTo>
                  <a:lnTo>
                    <a:pt x="15715383" y="336549"/>
                  </a:lnTo>
                  <a:close/>
                </a:path>
                <a:path w="18288000" h="381000">
                  <a:moveTo>
                    <a:pt x="16021599" y="336549"/>
                  </a:moveTo>
                  <a:lnTo>
                    <a:pt x="16011617" y="336549"/>
                  </a:lnTo>
                  <a:lnTo>
                    <a:pt x="15935849" y="331381"/>
                  </a:lnTo>
                  <a:lnTo>
                    <a:pt x="16026103" y="331381"/>
                  </a:lnTo>
                  <a:lnTo>
                    <a:pt x="16021599" y="336549"/>
                  </a:lnTo>
                  <a:close/>
                </a:path>
                <a:path w="18288000" h="381000">
                  <a:moveTo>
                    <a:pt x="16077065" y="336549"/>
                  </a:moveTo>
                  <a:lnTo>
                    <a:pt x="16037053" y="336549"/>
                  </a:lnTo>
                  <a:lnTo>
                    <a:pt x="16064495" y="331381"/>
                  </a:lnTo>
                  <a:lnTo>
                    <a:pt x="16065597" y="331381"/>
                  </a:lnTo>
                  <a:lnTo>
                    <a:pt x="16077065" y="336549"/>
                  </a:lnTo>
                  <a:close/>
                </a:path>
                <a:path w="18288000" h="381000">
                  <a:moveTo>
                    <a:pt x="16307429" y="354220"/>
                  </a:moveTo>
                  <a:lnTo>
                    <a:pt x="16304186" y="354220"/>
                  </a:lnTo>
                  <a:lnTo>
                    <a:pt x="16183016" y="340359"/>
                  </a:lnTo>
                  <a:lnTo>
                    <a:pt x="16184052" y="332908"/>
                  </a:lnTo>
                  <a:lnTo>
                    <a:pt x="16184150" y="332205"/>
                  </a:lnTo>
                  <a:lnTo>
                    <a:pt x="16184264" y="331381"/>
                  </a:lnTo>
                  <a:lnTo>
                    <a:pt x="16443558" y="331381"/>
                  </a:lnTo>
                  <a:lnTo>
                    <a:pt x="16465675" y="336549"/>
                  </a:lnTo>
                  <a:lnTo>
                    <a:pt x="16471348" y="336549"/>
                  </a:lnTo>
                  <a:lnTo>
                    <a:pt x="16407266" y="340359"/>
                  </a:lnTo>
                  <a:lnTo>
                    <a:pt x="16358339" y="340359"/>
                  </a:lnTo>
                  <a:lnTo>
                    <a:pt x="16292616" y="346709"/>
                  </a:lnTo>
                  <a:lnTo>
                    <a:pt x="16286503" y="346709"/>
                  </a:lnTo>
                  <a:lnTo>
                    <a:pt x="16307429" y="354220"/>
                  </a:lnTo>
                  <a:close/>
                </a:path>
                <a:path w="18288000" h="381000">
                  <a:moveTo>
                    <a:pt x="16485475" y="340359"/>
                  </a:moveTo>
                  <a:lnTo>
                    <a:pt x="16485475" y="331381"/>
                  </a:lnTo>
                  <a:lnTo>
                    <a:pt x="16714294" y="331381"/>
                  </a:lnTo>
                  <a:lnTo>
                    <a:pt x="16678252" y="336549"/>
                  </a:lnTo>
                  <a:lnTo>
                    <a:pt x="16562716" y="336549"/>
                  </a:lnTo>
                  <a:lnTo>
                    <a:pt x="16562194" y="336821"/>
                  </a:lnTo>
                  <a:lnTo>
                    <a:pt x="16566135" y="336821"/>
                  </a:lnTo>
                  <a:lnTo>
                    <a:pt x="16485475" y="340359"/>
                  </a:lnTo>
                  <a:close/>
                </a:path>
                <a:path w="18288000" h="381000">
                  <a:moveTo>
                    <a:pt x="16925090" y="336549"/>
                  </a:moveTo>
                  <a:lnTo>
                    <a:pt x="16746736" y="336549"/>
                  </a:lnTo>
                  <a:lnTo>
                    <a:pt x="16779092" y="331381"/>
                  </a:lnTo>
                  <a:lnTo>
                    <a:pt x="16780260" y="331381"/>
                  </a:lnTo>
                  <a:lnTo>
                    <a:pt x="16774253" y="332205"/>
                  </a:lnTo>
                  <a:lnTo>
                    <a:pt x="16937718" y="332205"/>
                  </a:lnTo>
                  <a:lnTo>
                    <a:pt x="16925090" y="336549"/>
                  </a:lnTo>
                  <a:close/>
                </a:path>
                <a:path w="18288000" h="381000">
                  <a:moveTo>
                    <a:pt x="16937718" y="332205"/>
                  </a:moveTo>
                  <a:lnTo>
                    <a:pt x="16774253" y="332205"/>
                  </a:lnTo>
                  <a:lnTo>
                    <a:pt x="16780260" y="331381"/>
                  </a:lnTo>
                  <a:lnTo>
                    <a:pt x="16940112" y="331381"/>
                  </a:lnTo>
                  <a:lnTo>
                    <a:pt x="16937718" y="332205"/>
                  </a:lnTo>
                  <a:close/>
                </a:path>
                <a:path w="18288000" h="381000">
                  <a:moveTo>
                    <a:pt x="17115480" y="331802"/>
                  </a:moveTo>
                  <a:lnTo>
                    <a:pt x="17115947" y="331381"/>
                  </a:lnTo>
                  <a:lnTo>
                    <a:pt x="17123273" y="331381"/>
                  </a:lnTo>
                  <a:lnTo>
                    <a:pt x="17115480" y="331802"/>
                  </a:lnTo>
                  <a:close/>
                </a:path>
                <a:path w="18288000" h="381000">
                  <a:moveTo>
                    <a:pt x="17084442" y="342899"/>
                  </a:moveTo>
                  <a:lnTo>
                    <a:pt x="17056412" y="342899"/>
                  </a:lnTo>
                  <a:lnTo>
                    <a:pt x="17105960" y="340359"/>
                  </a:lnTo>
                  <a:lnTo>
                    <a:pt x="17115480" y="331802"/>
                  </a:lnTo>
                  <a:lnTo>
                    <a:pt x="17123273" y="331381"/>
                  </a:lnTo>
                  <a:lnTo>
                    <a:pt x="17285849" y="331381"/>
                  </a:lnTo>
                  <a:lnTo>
                    <a:pt x="17267940" y="340359"/>
                  </a:lnTo>
                  <a:lnTo>
                    <a:pt x="17137837" y="340359"/>
                  </a:lnTo>
                  <a:lnTo>
                    <a:pt x="17084442" y="342899"/>
                  </a:lnTo>
                  <a:close/>
                </a:path>
                <a:path w="18288000" h="381000">
                  <a:moveTo>
                    <a:pt x="17552607" y="340359"/>
                  </a:moveTo>
                  <a:lnTo>
                    <a:pt x="17562180" y="331381"/>
                  </a:lnTo>
                  <a:lnTo>
                    <a:pt x="17606780" y="331381"/>
                  </a:lnTo>
                  <a:lnTo>
                    <a:pt x="17621729" y="336549"/>
                  </a:lnTo>
                  <a:lnTo>
                    <a:pt x="17608620" y="336549"/>
                  </a:lnTo>
                  <a:lnTo>
                    <a:pt x="17609251" y="336821"/>
                  </a:lnTo>
                  <a:lnTo>
                    <a:pt x="17612907" y="336821"/>
                  </a:lnTo>
                  <a:lnTo>
                    <a:pt x="17552607" y="340359"/>
                  </a:lnTo>
                  <a:close/>
                </a:path>
                <a:path w="18288000" h="381000">
                  <a:moveTo>
                    <a:pt x="6366335" y="336549"/>
                  </a:moveTo>
                  <a:lnTo>
                    <a:pt x="6329124" y="336549"/>
                  </a:lnTo>
                  <a:lnTo>
                    <a:pt x="6344961" y="332205"/>
                  </a:lnTo>
                  <a:lnTo>
                    <a:pt x="6366335" y="336549"/>
                  </a:lnTo>
                  <a:close/>
                </a:path>
                <a:path w="18288000" h="381000">
                  <a:moveTo>
                    <a:pt x="7021785" y="336549"/>
                  </a:moveTo>
                  <a:lnTo>
                    <a:pt x="7018907" y="336549"/>
                  </a:lnTo>
                  <a:lnTo>
                    <a:pt x="6992054" y="332205"/>
                  </a:lnTo>
                  <a:lnTo>
                    <a:pt x="6991833" y="332205"/>
                  </a:lnTo>
                  <a:lnTo>
                    <a:pt x="7021785" y="336549"/>
                  </a:lnTo>
                  <a:close/>
                </a:path>
                <a:path w="18288000" h="381000">
                  <a:moveTo>
                    <a:pt x="12324163" y="342899"/>
                  </a:moveTo>
                  <a:lnTo>
                    <a:pt x="12310734" y="340359"/>
                  </a:lnTo>
                  <a:lnTo>
                    <a:pt x="12189527" y="340359"/>
                  </a:lnTo>
                  <a:lnTo>
                    <a:pt x="12187259" y="332205"/>
                  </a:lnTo>
                  <a:lnTo>
                    <a:pt x="12182277" y="332205"/>
                  </a:lnTo>
                  <a:lnTo>
                    <a:pt x="12222206" y="335279"/>
                  </a:lnTo>
                  <a:lnTo>
                    <a:pt x="12224513" y="336549"/>
                  </a:lnTo>
                  <a:lnTo>
                    <a:pt x="12390098" y="336549"/>
                  </a:lnTo>
                  <a:lnTo>
                    <a:pt x="12324163" y="342899"/>
                  </a:lnTo>
                  <a:close/>
                </a:path>
                <a:path w="18288000" h="381000">
                  <a:moveTo>
                    <a:pt x="16746736" y="336549"/>
                  </a:moveTo>
                  <a:lnTo>
                    <a:pt x="16742579" y="336549"/>
                  </a:lnTo>
                  <a:lnTo>
                    <a:pt x="16774253" y="332205"/>
                  </a:lnTo>
                  <a:lnTo>
                    <a:pt x="16773934" y="332205"/>
                  </a:lnTo>
                  <a:lnTo>
                    <a:pt x="16746736" y="336549"/>
                  </a:lnTo>
                  <a:close/>
                </a:path>
                <a:path w="18288000" h="381000">
                  <a:moveTo>
                    <a:pt x="2543818" y="340359"/>
                  </a:moveTo>
                  <a:lnTo>
                    <a:pt x="2516389" y="340359"/>
                  </a:lnTo>
                  <a:lnTo>
                    <a:pt x="2526055" y="334009"/>
                  </a:lnTo>
                  <a:lnTo>
                    <a:pt x="2543818" y="340359"/>
                  </a:lnTo>
                  <a:close/>
                </a:path>
                <a:path w="18288000" h="381000">
                  <a:moveTo>
                    <a:pt x="12243575" y="336549"/>
                  </a:moveTo>
                  <a:lnTo>
                    <a:pt x="12224513" y="336549"/>
                  </a:lnTo>
                  <a:lnTo>
                    <a:pt x="12222206" y="335279"/>
                  </a:lnTo>
                  <a:lnTo>
                    <a:pt x="12243575" y="336549"/>
                  </a:lnTo>
                  <a:close/>
                </a:path>
                <a:path w="18288000" h="381000">
                  <a:moveTo>
                    <a:pt x="7411730" y="346709"/>
                  </a:moveTo>
                  <a:lnTo>
                    <a:pt x="7409751" y="346709"/>
                  </a:lnTo>
                  <a:lnTo>
                    <a:pt x="7408433" y="340659"/>
                  </a:lnTo>
                  <a:lnTo>
                    <a:pt x="7408367" y="340359"/>
                  </a:lnTo>
                  <a:lnTo>
                    <a:pt x="7371301" y="340359"/>
                  </a:lnTo>
                  <a:lnTo>
                    <a:pt x="7394060" y="336206"/>
                  </a:lnTo>
                  <a:lnTo>
                    <a:pt x="7393563" y="336549"/>
                  </a:lnTo>
                  <a:lnTo>
                    <a:pt x="7430853" y="336549"/>
                  </a:lnTo>
                  <a:lnTo>
                    <a:pt x="7438020" y="340359"/>
                  </a:lnTo>
                  <a:lnTo>
                    <a:pt x="7411730" y="346709"/>
                  </a:lnTo>
                  <a:close/>
                </a:path>
                <a:path w="18288000" h="381000">
                  <a:moveTo>
                    <a:pt x="369893" y="340359"/>
                  </a:moveTo>
                  <a:lnTo>
                    <a:pt x="14800" y="340359"/>
                  </a:lnTo>
                  <a:lnTo>
                    <a:pt x="21967" y="336549"/>
                  </a:lnTo>
                  <a:lnTo>
                    <a:pt x="376902" y="336549"/>
                  </a:lnTo>
                  <a:lnTo>
                    <a:pt x="369893" y="340359"/>
                  </a:lnTo>
                  <a:close/>
                </a:path>
                <a:path w="18288000" h="381000">
                  <a:moveTo>
                    <a:pt x="2771403" y="340359"/>
                  </a:moveTo>
                  <a:lnTo>
                    <a:pt x="2765079" y="336549"/>
                  </a:lnTo>
                  <a:lnTo>
                    <a:pt x="2812201" y="336549"/>
                  </a:lnTo>
                  <a:lnTo>
                    <a:pt x="2812185" y="336821"/>
                  </a:lnTo>
                  <a:lnTo>
                    <a:pt x="2814474" y="336821"/>
                  </a:lnTo>
                  <a:lnTo>
                    <a:pt x="2771403" y="340359"/>
                  </a:lnTo>
                  <a:close/>
                </a:path>
                <a:path w="18288000" h="381000">
                  <a:moveTo>
                    <a:pt x="2854187" y="342899"/>
                  </a:moveTo>
                  <a:lnTo>
                    <a:pt x="2811830" y="342899"/>
                  </a:lnTo>
                  <a:lnTo>
                    <a:pt x="2812185" y="336821"/>
                  </a:lnTo>
                  <a:lnTo>
                    <a:pt x="2812201" y="336549"/>
                  </a:lnTo>
                  <a:lnTo>
                    <a:pt x="2817778" y="336549"/>
                  </a:lnTo>
                  <a:lnTo>
                    <a:pt x="2814474" y="336821"/>
                  </a:lnTo>
                  <a:lnTo>
                    <a:pt x="2845008" y="336821"/>
                  </a:lnTo>
                  <a:lnTo>
                    <a:pt x="2834045" y="340359"/>
                  </a:lnTo>
                  <a:lnTo>
                    <a:pt x="2854187" y="342899"/>
                  </a:lnTo>
                  <a:close/>
                </a:path>
                <a:path w="18288000" h="381000">
                  <a:moveTo>
                    <a:pt x="2842982" y="336821"/>
                  </a:moveTo>
                  <a:lnTo>
                    <a:pt x="2814474" y="336821"/>
                  </a:lnTo>
                  <a:lnTo>
                    <a:pt x="2817778" y="336549"/>
                  </a:lnTo>
                  <a:lnTo>
                    <a:pt x="2840909" y="336549"/>
                  </a:lnTo>
                  <a:lnTo>
                    <a:pt x="2842982" y="336821"/>
                  </a:lnTo>
                  <a:close/>
                </a:path>
                <a:path w="18288000" h="381000">
                  <a:moveTo>
                    <a:pt x="2869999" y="340359"/>
                  </a:moveTo>
                  <a:lnTo>
                    <a:pt x="2840909" y="336549"/>
                  </a:lnTo>
                  <a:lnTo>
                    <a:pt x="2845849" y="336549"/>
                  </a:lnTo>
                  <a:lnTo>
                    <a:pt x="2845008" y="336821"/>
                  </a:lnTo>
                  <a:lnTo>
                    <a:pt x="2870655" y="336821"/>
                  </a:lnTo>
                  <a:lnTo>
                    <a:pt x="2869999" y="340359"/>
                  </a:lnTo>
                  <a:close/>
                </a:path>
                <a:path w="18288000" h="381000">
                  <a:moveTo>
                    <a:pt x="3056441" y="340359"/>
                  </a:moveTo>
                  <a:lnTo>
                    <a:pt x="3051804" y="336549"/>
                  </a:lnTo>
                  <a:lnTo>
                    <a:pt x="3099970" y="336549"/>
                  </a:lnTo>
                  <a:lnTo>
                    <a:pt x="3099219" y="336821"/>
                  </a:lnTo>
                  <a:lnTo>
                    <a:pt x="3101078" y="336821"/>
                  </a:lnTo>
                  <a:lnTo>
                    <a:pt x="3056441" y="340359"/>
                  </a:lnTo>
                  <a:close/>
                </a:path>
                <a:path w="18288000" h="381000">
                  <a:moveTo>
                    <a:pt x="3161709" y="340359"/>
                  </a:moveTo>
                  <a:lnTo>
                    <a:pt x="3089430" y="340359"/>
                  </a:lnTo>
                  <a:lnTo>
                    <a:pt x="3099970" y="336549"/>
                  </a:lnTo>
                  <a:lnTo>
                    <a:pt x="3104503" y="336549"/>
                  </a:lnTo>
                  <a:lnTo>
                    <a:pt x="3101078" y="336821"/>
                  </a:lnTo>
                  <a:lnTo>
                    <a:pt x="3154310" y="336821"/>
                  </a:lnTo>
                  <a:lnTo>
                    <a:pt x="3161709" y="340359"/>
                  </a:lnTo>
                  <a:close/>
                </a:path>
                <a:path w="18288000" h="381000">
                  <a:moveTo>
                    <a:pt x="3412566" y="350396"/>
                  </a:moveTo>
                  <a:lnTo>
                    <a:pt x="3410797" y="350396"/>
                  </a:lnTo>
                  <a:lnTo>
                    <a:pt x="3395654" y="347173"/>
                  </a:lnTo>
                  <a:lnTo>
                    <a:pt x="3396288" y="346709"/>
                  </a:lnTo>
                  <a:lnTo>
                    <a:pt x="3334509" y="346709"/>
                  </a:lnTo>
                  <a:lnTo>
                    <a:pt x="3311127" y="336549"/>
                  </a:lnTo>
                  <a:lnTo>
                    <a:pt x="3345735" y="336549"/>
                  </a:lnTo>
                  <a:lnTo>
                    <a:pt x="3343140" y="342899"/>
                  </a:lnTo>
                  <a:lnTo>
                    <a:pt x="3419405" y="342899"/>
                  </a:lnTo>
                  <a:lnTo>
                    <a:pt x="3412566" y="350396"/>
                  </a:lnTo>
                  <a:close/>
                </a:path>
                <a:path w="18288000" h="381000">
                  <a:moveTo>
                    <a:pt x="3405175" y="342899"/>
                  </a:moveTo>
                  <a:lnTo>
                    <a:pt x="3370688" y="342899"/>
                  </a:lnTo>
                  <a:lnTo>
                    <a:pt x="3358827" y="336549"/>
                  </a:lnTo>
                  <a:lnTo>
                    <a:pt x="3410676" y="336549"/>
                  </a:lnTo>
                  <a:lnTo>
                    <a:pt x="3408568" y="340359"/>
                  </a:lnTo>
                  <a:lnTo>
                    <a:pt x="3372243" y="340359"/>
                  </a:lnTo>
                  <a:lnTo>
                    <a:pt x="3405175" y="342899"/>
                  </a:lnTo>
                  <a:close/>
                </a:path>
                <a:path w="18288000" h="381000">
                  <a:moveTo>
                    <a:pt x="3497156" y="340359"/>
                  </a:moveTo>
                  <a:lnTo>
                    <a:pt x="3491676" y="336549"/>
                  </a:lnTo>
                  <a:lnTo>
                    <a:pt x="3527672" y="336549"/>
                  </a:lnTo>
                  <a:lnTo>
                    <a:pt x="3528750" y="336821"/>
                  </a:lnTo>
                  <a:lnTo>
                    <a:pt x="3531221" y="336821"/>
                  </a:lnTo>
                  <a:lnTo>
                    <a:pt x="3497156" y="340359"/>
                  </a:lnTo>
                  <a:close/>
                </a:path>
                <a:path w="18288000" h="381000">
                  <a:moveTo>
                    <a:pt x="3555373" y="342899"/>
                  </a:moveTo>
                  <a:lnTo>
                    <a:pt x="3552877" y="342899"/>
                  </a:lnTo>
                  <a:lnTo>
                    <a:pt x="3527672" y="336549"/>
                  </a:lnTo>
                  <a:lnTo>
                    <a:pt x="3533835" y="336549"/>
                  </a:lnTo>
                  <a:lnTo>
                    <a:pt x="3531221" y="336821"/>
                  </a:lnTo>
                  <a:lnTo>
                    <a:pt x="3551554" y="336821"/>
                  </a:lnTo>
                  <a:lnTo>
                    <a:pt x="3560169" y="340359"/>
                  </a:lnTo>
                  <a:lnTo>
                    <a:pt x="3555373" y="342899"/>
                  </a:lnTo>
                  <a:close/>
                </a:path>
                <a:path w="18288000" h="381000">
                  <a:moveTo>
                    <a:pt x="3549491" y="336821"/>
                  </a:moveTo>
                  <a:lnTo>
                    <a:pt x="3531221" y="336821"/>
                  </a:lnTo>
                  <a:lnTo>
                    <a:pt x="3533835" y="336549"/>
                  </a:lnTo>
                  <a:lnTo>
                    <a:pt x="3546398" y="336549"/>
                  </a:lnTo>
                  <a:lnTo>
                    <a:pt x="3549491" y="336821"/>
                  </a:lnTo>
                  <a:close/>
                </a:path>
                <a:path w="18288000" h="381000">
                  <a:moveTo>
                    <a:pt x="3589821" y="340359"/>
                  </a:moveTo>
                  <a:lnTo>
                    <a:pt x="3546398" y="336549"/>
                  </a:lnTo>
                  <a:lnTo>
                    <a:pt x="3546819" y="336549"/>
                  </a:lnTo>
                  <a:lnTo>
                    <a:pt x="3589821" y="340359"/>
                  </a:lnTo>
                  <a:close/>
                </a:path>
                <a:path w="18288000" h="381000">
                  <a:moveTo>
                    <a:pt x="3551554" y="336821"/>
                  </a:moveTo>
                  <a:lnTo>
                    <a:pt x="3549883" y="336821"/>
                  </a:lnTo>
                  <a:lnTo>
                    <a:pt x="3546819" y="336549"/>
                  </a:lnTo>
                  <a:lnTo>
                    <a:pt x="3550894" y="336549"/>
                  </a:lnTo>
                  <a:lnTo>
                    <a:pt x="3551554" y="336821"/>
                  </a:lnTo>
                  <a:close/>
                </a:path>
                <a:path w="18288000" h="381000">
                  <a:moveTo>
                    <a:pt x="3863369" y="340359"/>
                  </a:moveTo>
                  <a:lnTo>
                    <a:pt x="3836311" y="340359"/>
                  </a:lnTo>
                  <a:lnTo>
                    <a:pt x="3846429" y="336549"/>
                  </a:lnTo>
                  <a:lnTo>
                    <a:pt x="3854516" y="336549"/>
                  </a:lnTo>
                  <a:lnTo>
                    <a:pt x="3863369" y="340359"/>
                  </a:lnTo>
                  <a:close/>
                </a:path>
                <a:path w="18288000" h="381000">
                  <a:moveTo>
                    <a:pt x="5003041" y="336821"/>
                  </a:moveTo>
                  <a:lnTo>
                    <a:pt x="5001976" y="336821"/>
                  </a:lnTo>
                  <a:lnTo>
                    <a:pt x="4999753" y="336549"/>
                  </a:lnTo>
                  <a:lnTo>
                    <a:pt x="5002351" y="336549"/>
                  </a:lnTo>
                  <a:lnTo>
                    <a:pt x="5003041" y="336821"/>
                  </a:lnTo>
                  <a:close/>
                </a:path>
                <a:path w="18288000" h="381000">
                  <a:moveTo>
                    <a:pt x="5167277" y="346709"/>
                  </a:moveTo>
                  <a:lnTo>
                    <a:pt x="5088232" y="346709"/>
                  </a:lnTo>
                  <a:lnTo>
                    <a:pt x="5109387" y="336549"/>
                  </a:lnTo>
                  <a:lnTo>
                    <a:pt x="5111577" y="336549"/>
                  </a:lnTo>
                  <a:lnTo>
                    <a:pt x="5109714" y="336821"/>
                  </a:lnTo>
                  <a:lnTo>
                    <a:pt x="5142576" y="336821"/>
                  </a:lnTo>
                  <a:lnTo>
                    <a:pt x="5148450" y="340359"/>
                  </a:lnTo>
                  <a:lnTo>
                    <a:pt x="5134736" y="340359"/>
                  </a:lnTo>
                  <a:lnTo>
                    <a:pt x="5121307" y="342899"/>
                  </a:lnTo>
                  <a:lnTo>
                    <a:pt x="5152765" y="342899"/>
                  </a:lnTo>
                  <a:lnTo>
                    <a:pt x="5167277" y="346709"/>
                  </a:lnTo>
                  <a:close/>
                </a:path>
                <a:path w="18288000" h="381000">
                  <a:moveTo>
                    <a:pt x="5142576" y="336821"/>
                  </a:moveTo>
                  <a:lnTo>
                    <a:pt x="5109714" y="336821"/>
                  </a:lnTo>
                  <a:lnTo>
                    <a:pt x="5111577" y="336549"/>
                  </a:lnTo>
                  <a:lnTo>
                    <a:pt x="5142126" y="336549"/>
                  </a:lnTo>
                  <a:lnTo>
                    <a:pt x="5142576" y="336821"/>
                  </a:lnTo>
                  <a:close/>
                </a:path>
                <a:path w="18288000" h="381000">
                  <a:moveTo>
                    <a:pt x="5176810" y="342899"/>
                  </a:moveTo>
                  <a:lnTo>
                    <a:pt x="5174568" y="342899"/>
                  </a:lnTo>
                  <a:lnTo>
                    <a:pt x="5150105" y="336549"/>
                  </a:lnTo>
                  <a:lnTo>
                    <a:pt x="5428384" y="336549"/>
                  </a:lnTo>
                  <a:lnTo>
                    <a:pt x="5427639" y="336821"/>
                  </a:lnTo>
                  <a:lnTo>
                    <a:pt x="5427835" y="336821"/>
                  </a:lnTo>
                  <a:lnTo>
                    <a:pt x="5415697" y="340359"/>
                  </a:lnTo>
                  <a:lnTo>
                    <a:pt x="5180327" y="340359"/>
                  </a:lnTo>
                  <a:lnTo>
                    <a:pt x="5176810" y="342899"/>
                  </a:lnTo>
                  <a:close/>
                </a:path>
                <a:path w="18288000" h="381000">
                  <a:moveTo>
                    <a:pt x="5582261" y="350396"/>
                  </a:moveTo>
                  <a:lnTo>
                    <a:pt x="5551786" y="350396"/>
                  </a:lnTo>
                  <a:lnTo>
                    <a:pt x="5512442" y="343402"/>
                  </a:lnTo>
                  <a:lnTo>
                    <a:pt x="5512491" y="342899"/>
                  </a:lnTo>
                  <a:lnTo>
                    <a:pt x="5410963" y="342899"/>
                  </a:lnTo>
                  <a:lnTo>
                    <a:pt x="5428384" y="336549"/>
                  </a:lnTo>
                  <a:lnTo>
                    <a:pt x="5428766" y="336549"/>
                  </a:lnTo>
                  <a:lnTo>
                    <a:pt x="5427835" y="336821"/>
                  </a:lnTo>
                  <a:lnTo>
                    <a:pt x="5540360" y="336821"/>
                  </a:lnTo>
                  <a:lnTo>
                    <a:pt x="5551979" y="340359"/>
                  </a:lnTo>
                  <a:lnTo>
                    <a:pt x="5514293" y="340359"/>
                  </a:lnTo>
                  <a:lnTo>
                    <a:pt x="5582261" y="350396"/>
                  </a:lnTo>
                  <a:close/>
                </a:path>
                <a:path w="18288000" h="381000">
                  <a:moveTo>
                    <a:pt x="5539184" y="336821"/>
                  </a:moveTo>
                  <a:lnTo>
                    <a:pt x="5427835" y="336821"/>
                  </a:lnTo>
                  <a:lnTo>
                    <a:pt x="5428766" y="336549"/>
                  </a:lnTo>
                  <a:lnTo>
                    <a:pt x="5536600" y="336549"/>
                  </a:lnTo>
                  <a:lnTo>
                    <a:pt x="5539184" y="336821"/>
                  </a:lnTo>
                  <a:close/>
                </a:path>
                <a:path w="18288000" h="381000">
                  <a:moveTo>
                    <a:pt x="5927063" y="346709"/>
                  </a:moveTo>
                  <a:lnTo>
                    <a:pt x="5588914" y="346709"/>
                  </a:lnTo>
                  <a:lnTo>
                    <a:pt x="5564728" y="342899"/>
                  </a:lnTo>
                  <a:lnTo>
                    <a:pt x="5568701" y="342899"/>
                  </a:lnTo>
                  <a:lnTo>
                    <a:pt x="5572857" y="340359"/>
                  </a:lnTo>
                  <a:lnTo>
                    <a:pt x="5536600" y="336549"/>
                  </a:lnTo>
                  <a:lnTo>
                    <a:pt x="5539469" y="336549"/>
                  </a:lnTo>
                  <a:lnTo>
                    <a:pt x="5540360" y="336821"/>
                  </a:lnTo>
                  <a:lnTo>
                    <a:pt x="5962547" y="336821"/>
                  </a:lnTo>
                  <a:lnTo>
                    <a:pt x="5960198" y="340359"/>
                  </a:lnTo>
                  <a:lnTo>
                    <a:pt x="5945742" y="340359"/>
                  </a:lnTo>
                  <a:lnTo>
                    <a:pt x="5927063" y="346709"/>
                  </a:lnTo>
                  <a:close/>
                </a:path>
                <a:path w="18288000" h="381000">
                  <a:moveTo>
                    <a:pt x="5961469" y="336821"/>
                  </a:moveTo>
                  <a:lnTo>
                    <a:pt x="5540360" y="336821"/>
                  </a:lnTo>
                  <a:lnTo>
                    <a:pt x="5539469" y="336549"/>
                  </a:lnTo>
                  <a:lnTo>
                    <a:pt x="5959901" y="336549"/>
                  </a:lnTo>
                  <a:lnTo>
                    <a:pt x="5961469" y="336821"/>
                  </a:lnTo>
                  <a:close/>
                </a:path>
                <a:path w="18288000" h="381000">
                  <a:moveTo>
                    <a:pt x="5999041" y="342899"/>
                  </a:moveTo>
                  <a:lnTo>
                    <a:pt x="5996596" y="342899"/>
                  </a:lnTo>
                  <a:lnTo>
                    <a:pt x="5959901" y="336549"/>
                  </a:lnTo>
                  <a:lnTo>
                    <a:pt x="5962727" y="336549"/>
                  </a:lnTo>
                  <a:lnTo>
                    <a:pt x="5962547" y="336821"/>
                  </a:lnTo>
                  <a:lnTo>
                    <a:pt x="5997977" y="336821"/>
                  </a:lnTo>
                  <a:lnTo>
                    <a:pt x="5999041" y="342899"/>
                  </a:lnTo>
                  <a:close/>
                </a:path>
                <a:path w="18288000" h="381000">
                  <a:moveTo>
                    <a:pt x="5996968" y="336821"/>
                  </a:moveTo>
                  <a:lnTo>
                    <a:pt x="5962547" y="336821"/>
                  </a:lnTo>
                  <a:lnTo>
                    <a:pt x="5962727" y="336549"/>
                  </a:lnTo>
                  <a:lnTo>
                    <a:pt x="5995510" y="336549"/>
                  </a:lnTo>
                  <a:lnTo>
                    <a:pt x="5996968" y="336821"/>
                  </a:lnTo>
                  <a:close/>
                </a:path>
                <a:path w="18288000" h="381000">
                  <a:moveTo>
                    <a:pt x="6051074" y="346709"/>
                  </a:moveTo>
                  <a:lnTo>
                    <a:pt x="6050068" y="346709"/>
                  </a:lnTo>
                  <a:lnTo>
                    <a:pt x="5995510" y="336549"/>
                  </a:lnTo>
                  <a:lnTo>
                    <a:pt x="5997929" y="336549"/>
                  </a:lnTo>
                  <a:lnTo>
                    <a:pt x="5997977" y="336821"/>
                  </a:lnTo>
                  <a:lnTo>
                    <a:pt x="6020009" y="336821"/>
                  </a:lnTo>
                  <a:lnTo>
                    <a:pt x="6051074" y="346709"/>
                  </a:lnTo>
                  <a:close/>
                </a:path>
                <a:path w="18288000" h="381000">
                  <a:moveTo>
                    <a:pt x="6019275" y="336821"/>
                  </a:moveTo>
                  <a:lnTo>
                    <a:pt x="5997977" y="336821"/>
                  </a:lnTo>
                  <a:lnTo>
                    <a:pt x="5997929" y="336549"/>
                  </a:lnTo>
                  <a:lnTo>
                    <a:pt x="6017391" y="336549"/>
                  </a:lnTo>
                  <a:lnTo>
                    <a:pt x="6019275" y="336821"/>
                  </a:lnTo>
                  <a:close/>
                </a:path>
                <a:path w="18288000" h="381000">
                  <a:moveTo>
                    <a:pt x="6092626" y="346709"/>
                  </a:moveTo>
                  <a:lnTo>
                    <a:pt x="6087908" y="346709"/>
                  </a:lnTo>
                  <a:lnTo>
                    <a:pt x="6017391" y="336549"/>
                  </a:lnTo>
                  <a:lnTo>
                    <a:pt x="6019156" y="336549"/>
                  </a:lnTo>
                  <a:lnTo>
                    <a:pt x="6020009" y="336821"/>
                  </a:lnTo>
                  <a:lnTo>
                    <a:pt x="6073073" y="336821"/>
                  </a:lnTo>
                  <a:lnTo>
                    <a:pt x="6090301" y="340359"/>
                  </a:lnTo>
                  <a:lnTo>
                    <a:pt x="6089662" y="342899"/>
                  </a:lnTo>
                  <a:lnTo>
                    <a:pt x="6104534" y="342899"/>
                  </a:lnTo>
                  <a:lnTo>
                    <a:pt x="6092626" y="346709"/>
                  </a:lnTo>
                  <a:close/>
                </a:path>
                <a:path w="18288000" h="381000">
                  <a:moveTo>
                    <a:pt x="6073073" y="336821"/>
                  </a:moveTo>
                  <a:lnTo>
                    <a:pt x="6020009" y="336821"/>
                  </a:lnTo>
                  <a:lnTo>
                    <a:pt x="6019156" y="336549"/>
                  </a:lnTo>
                  <a:lnTo>
                    <a:pt x="6071751" y="336549"/>
                  </a:lnTo>
                  <a:lnTo>
                    <a:pt x="6073073" y="336821"/>
                  </a:lnTo>
                  <a:close/>
                </a:path>
                <a:path w="18288000" h="381000">
                  <a:moveTo>
                    <a:pt x="7021612" y="346709"/>
                  </a:moveTo>
                  <a:lnTo>
                    <a:pt x="7004737" y="346709"/>
                  </a:lnTo>
                  <a:lnTo>
                    <a:pt x="6979806" y="342899"/>
                  </a:lnTo>
                  <a:lnTo>
                    <a:pt x="6954758" y="342899"/>
                  </a:lnTo>
                  <a:lnTo>
                    <a:pt x="6993677" y="336549"/>
                  </a:lnTo>
                  <a:lnTo>
                    <a:pt x="7026437" y="336549"/>
                  </a:lnTo>
                  <a:lnTo>
                    <a:pt x="7021612" y="346709"/>
                  </a:lnTo>
                  <a:close/>
                </a:path>
                <a:path w="18288000" h="381000">
                  <a:moveTo>
                    <a:pt x="7274558" y="340359"/>
                  </a:moveTo>
                  <a:lnTo>
                    <a:pt x="7237121" y="340359"/>
                  </a:lnTo>
                  <a:lnTo>
                    <a:pt x="7240072" y="336549"/>
                  </a:lnTo>
                  <a:lnTo>
                    <a:pt x="7246733" y="336549"/>
                  </a:lnTo>
                  <a:lnTo>
                    <a:pt x="7274558" y="340359"/>
                  </a:lnTo>
                  <a:close/>
                </a:path>
                <a:path w="18288000" h="381000">
                  <a:moveTo>
                    <a:pt x="7371301" y="340359"/>
                  </a:moveTo>
                  <a:lnTo>
                    <a:pt x="7330528" y="340359"/>
                  </a:lnTo>
                  <a:lnTo>
                    <a:pt x="7311557" y="336549"/>
                  </a:lnTo>
                  <a:lnTo>
                    <a:pt x="7328720" y="336549"/>
                  </a:lnTo>
                  <a:lnTo>
                    <a:pt x="7371301" y="340359"/>
                  </a:lnTo>
                  <a:close/>
                </a:path>
                <a:path w="18288000" h="381000">
                  <a:moveTo>
                    <a:pt x="7450993" y="340359"/>
                  </a:moveTo>
                  <a:lnTo>
                    <a:pt x="7458582" y="336549"/>
                  </a:lnTo>
                  <a:lnTo>
                    <a:pt x="7542445" y="336549"/>
                  </a:lnTo>
                  <a:lnTo>
                    <a:pt x="7542505" y="336821"/>
                  </a:lnTo>
                  <a:lnTo>
                    <a:pt x="7547707" y="336821"/>
                  </a:lnTo>
                  <a:lnTo>
                    <a:pt x="7450993" y="340359"/>
                  </a:lnTo>
                  <a:close/>
                </a:path>
                <a:path w="18288000" h="381000">
                  <a:moveTo>
                    <a:pt x="7556652" y="342899"/>
                  </a:moveTo>
                  <a:lnTo>
                    <a:pt x="7555118" y="342899"/>
                  </a:lnTo>
                  <a:lnTo>
                    <a:pt x="7543288" y="340359"/>
                  </a:lnTo>
                  <a:lnTo>
                    <a:pt x="7542505" y="336821"/>
                  </a:lnTo>
                  <a:lnTo>
                    <a:pt x="7542445" y="336549"/>
                  </a:lnTo>
                  <a:lnTo>
                    <a:pt x="7555126" y="336549"/>
                  </a:lnTo>
                  <a:lnTo>
                    <a:pt x="7547707" y="336821"/>
                  </a:lnTo>
                  <a:lnTo>
                    <a:pt x="7551773" y="336821"/>
                  </a:lnTo>
                  <a:lnTo>
                    <a:pt x="7556652" y="342899"/>
                  </a:lnTo>
                  <a:close/>
                </a:path>
                <a:path w="18288000" h="381000">
                  <a:moveTo>
                    <a:pt x="7551773" y="336821"/>
                  </a:moveTo>
                  <a:lnTo>
                    <a:pt x="7547707" y="336821"/>
                  </a:lnTo>
                  <a:lnTo>
                    <a:pt x="7555126" y="336549"/>
                  </a:lnTo>
                  <a:lnTo>
                    <a:pt x="7551556" y="336549"/>
                  </a:lnTo>
                  <a:lnTo>
                    <a:pt x="7551773" y="336821"/>
                  </a:lnTo>
                  <a:close/>
                </a:path>
                <a:path w="18288000" h="381000">
                  <a:moveTo>
                    <a:pt x="7966582" y="340359"/>
                  </a:moveTo>
                  <a:lnTo>
                    <a:pt x="7999466" y="336549"/>
                  </a:lnTo>
                  <a:lnTo>
                    <a:pt x="8007019" y="336549"/>
                  </a:lnTo>
                  <a:lnTo>
                    <a:pt x="8008310" y="336821"/>
                  </a:lnTo>
                  <a:lnTo>
                    <a:pt x="8011611" y="336821"/>
                  </a:lnTo>
                  <a:lnTo>
                    <a:pt x="7966582" y="340359"/>
                  </a:lnTo>
                  <a:close/>
                </a:path>
                <a:path w="18288000" h="381000">
                  <a:moveTo>
                    <a:pt x="8066759" y="346709"/>
                  </a:moveTo>
                  <a:lnTo>
                    <a:pt x="7997128" y="346709"/>
                  </a:lnTo>
                  <a:lnTo>
                    <a:pt x="8025147" y="340359"/>
                  </a:lnTo>
                  <a:lnTo>
                    <a:pt x="8007019" y="336549"/>
                  </a:lnTo>
                  <a:lnTo>
                    <a:pt x="8015066" y="336549"/>
                  </a:lnTo>
                  <a:lnTo>
                    <a:pt x="8011611" y="336821"/>
                  </a:lnTo>
                  <a:lnTo>
                    <a:pt x="8020959" y="336821"/>
                  </a:lnTo>
                  <a:lnTo>
                    <a:pt x="8057765" y="340359"/>
                  </a:lnTo>
                  <a:lnTo>
                    <a:pt x="8066759" y="346709"/>
                  </a:lnTo>
                  <a:close/>
                </a:path>
                <a:path w="18288000" h="381000">
                  <a:moveTo>
                    <a:pt x="8020959" y="336821"/>
                  </a:moveTo>
                  <a:lnTo>
                    <a:pt x="8011611" y="336821"/>
                  </a:lnTo>
                  <a:lnTo>
                    <a:pt x="8015066" y="336549"/>
                  </a:lnTo>
                  <a:lnTo>
                    <a:pt x="8018135" y="336549"/>
                  </a:lnTo>
                  <a:lnTo>
                    <a:pt x="8020959" y="336821"/>
                  </a:lnTo>
                  <a:close/>
                </a:path>
                <a:path w="18288000" h="381000">
                  <a:moveTo>
                    <a:pt x="8388918" y="342899"/>
                  </a:moveTo>
                  <a:lnTo>
                    <a:pt x="8383926" y="342899"/>
                  </a:lnTo>
                  <a:lnTo>
                    <a:pt x="8410613" y="336549"/>
                  </a:lnTo>
                  <a:lnTo>
                    <a:pt x="8440328" y="336549"/>
                  </a:lnTo>
                  <a:lnTo>
                    <a:pt x="8449182" y="340359"/>
                  </a:lnTo>
                  <a:lnTo>
                    <a:pt x="8431761" y="340359"/>
                  </a:lnTo>
                  <a:lnTo>
                    <a:pt x="8388918" y="342899"/>
                  </a:lnTo>
                  <a:close/>
                </a:path>
                <a:path w="18288000" h="381000">
                  <a:moveTo>
                    <a:pt x="8651380" y="336821"/>
                  </a:moveTo>
                  <a:lnTo>
                    <a:pt x="8652949" y="336549"/>
                  </a:lnTo>
                  <a:lnTo>
                    <a:pt x="8653204" y="336549"/>
                  </a:lnTo>
                  <a:lnTo>
                    <a:pt x="8651380" y="336821"/>
                  </a:lnTo>
                  <a:close/>
                </a:path>
                <a:path w="18288000" h="381000">
                  <a:moveTo>
                    <a:pt x="8613843" y="342899"/>
                  </a:moveTo>
                  <a:lnTo>
                    <a:pt x="8651380" y="336821"/>
                  </a:lnTo>
                  <a:lnTo>
                    <a:pt x="8653204" y="336549"/>
                  </a:lnTo>
                  <a:lnTo>
                    <a:pt x="8613843" y="342899"/>
                  </a:lnTo>
                  <a:close/>
                </a:path>
                <a:path w="18288000" h="381000">
                  <a:moveTo>
                    <a:pt x="8797924" y="346709"/>
                  </a:moveTo>
                  <a:lnTo>
                    <a:pt x="8590227" y="346709"/>
                  </a:lnTo>
                  <a:lnTo>
                    <a:pt x="8653204" y="336549"/>
                  </a:lnTo>
                  <a:lnTo>
                    <a:pt x="10234763" y="336549"/>
                  </a:lnTo>
                  <a:lnTo>
                    <a:pt x="10235159" y="336821"/>
                  </a:lnTo>
                  <a:lnTo>
                    <a:pt x="10236726" y="336821"/>
                  </a:lnTo>
                  <a:lnTo>
                    <a:pt x="10211862" y="340359"/>
                  </a:lnTo>
                  <a:lnTo>
                    <a:pt x="9448110" y="340359"/>
                  </a:lnTo>
                  <a:lnTo>
                    <a:pt x="9459576" y="342899"/>
                  </a:lnTo>
                  <a:lnTo>
                    <a:pt x="8797552" y="342899"/>
                  </a:lnTo>
                  <a:lnTo>
                    <a:pt x="8797800" y="345439"/>
                  </a:lnTo>
                  <a:lnTo>
                    <a:pt x="8797924" y="346709"/>
                  </a:lnTo>
                  <a:close/>
                </a:path>
                <a:path w="18288000" h="381000">
                  <a:moveTo>
                    <a:pt x="10361309" y="342899"/>
                  </a:moveTo>
                  <a:lnTo>
                    <a:pt x="10244030" y="342899"/>
                  </a:lnTo>
                  <a:lnTo>
                    <a:pt x="10234763" y="336549"/>
                  </a:lnTo>
                  <a:lnTo>
                    <a:pt x="10238634" y="336549"/>
                  </a:lnTo>
                  <a:lnTo>
                    <a:pt x="10236726" y="336821"/>
                  </a:lnTo>
                  <a:lnTo>
                    <a:pt x="10357306" y="336821"/>
                  </a:lnTo>
                  <a:lnTo>
                    <a:pt x="10325100" y="340359"/>
                  </a:lnTo>
                  <a:lnTo>
                    <a:pt x="10362907" y="340359"/>
                  </a:lnTo>
                  <a:lnTo>
                    <a:pt x="10361309" y="342899"/>
                  </a:lnTo>
                  <a:close/>
                </a:path>
                <a:path w="18288000" h="381000">
                  <a:moveTo>
                    <a:pt x="10357306" y="336821"/>
                  </a:moveTo>
                  <a:lnTo>
                    <a:pt x="10236726" y="336821"/>
                  </a:lnTo>
                  <a:lnTo>
                    <a:pt x="10238634" y="336549"/>
                  </a:lnTo>
                  <a:lnTo>
                    <a:pt x="10359776" y="336549"/>
                  </a:lnTo>
                  <a:lnTo>
                    <a:pt x="10357306" y="336821"/>
                  </a:lnTo>
                  <a:close/>
                </a:path>
                <a:path w="18288000" h="381000">
                  <a:moveTo>
                    <a:pt x="10477296" y="336821"/>
                  </a:moveTo>
                  <a:lnTo>
                    <a:pt x="10476208" y="336821"/>
                  </a:lnTo>
                  <a:lnTo>
                    <a:pt x="10475400" y="336549"/>
                  </a:lnTo>
                  <a:lnTo>
                    <a:pt x="10478278" y="336549"/>
                  </a:lnTo>
                  <a:lnTo>
                    <a:pt x="10477296" y="336821"/>
                  </a:lnTo>
                  <a:close/>
                </a:path>
                <a:path w="18288000" h="381000">
                  <a:moveTo>
                    <a:pt x="10572143" y="342899"/>
                  </a:moveTo>
                  <a:lnTo>
                    <a:pt x="10518706" y="342899"/>
                  </a:lnTo>
                  <a:lnTo>
                    <a:pt x="10493502" y="336549"/>
                  </a:lnTo>
                  <a:lnTo>
                    <a:pt x="10551762" y="336549"/>
                  </a:lnTo>
                  <a:lnTo>
                    <a:pt x="10513396" y="340359"/>
                  </a:lnTo>
                  <a:lnTo>
                    <a:pt x="10563991" y="340359"/>
                  </a:lnTo>
                  <a:lnTo>
                    <a:pt x="10572143" y="342899"/>
                  </a:lnTo>
                  <a:close/>
                </a:path>
                <a:path w="18288000" h="381000">
                  <a:moveTo>
                    <a:pt x="10554706" y="336821"/>
                  </a:moveTo>
                  <a:lnTo>
                    <a:pt x="10554007" y="336821"/>
                  </a:lnTo>
                  <a:lnTo>
                    <a:pt x="10553241" y="336549"/>
                  </a:lnTo>
                  <a:lnTo>
                    <a:pt x="10554947" y="336549"/>
                  </a:lnTo>
                  <a:lnTo>
                    <a:pt x="10554706" y="336821"/>
                  </a:lnTo>
                  <a:close/>
                </a:path>
                <a:path w="18288000" h="381000">
                  <a:moveTo>
                    <a:pt x="11140929" y="340359"/>
                  </a:moveTo>
                  <a:lnTo>
                    <a:pt x="11076432" y="340359"/>
                  </a:lnTo>
                  <a:lnTo>
                    <a:pt x="11094982" y="336549"/>
                  </a:lnTo>
                  <a:lnTo>
                    <a:pt x="11115633" y="336549"/>
                  </a:lnTo>
                  <a:lnTo>
                    <a:pt x="11140929" y="340359"/>
                  </a:lnTo>
                  <a:close/>
                </a:path>
                <a:path w="18288000" h="381000">
                  <a:moveTo>
                    <a:pt x="11846603" y="336821"/>
                  </a:moveTo>
                  <a:lnTo>
                    <a:pt x="11845432" y="336821"/>
                  </a:lnTo>
                  <a:lnTo>
                    <a:pt x="11845844" y="336549"/>
                  </a:lnTo>
                  <a:lnTo>
                    <a:pt x="11848645" y="336549"/>
                  </a:lnTo>
                  <a:lnTo>
                    <a:pt x="11846603" y="336821"/>
                  </a:lnTo>
                  <a:close/>
                </a:path>
                <a:path w="18288000" h="381000">
                  <a:moveTo>
                    <a:pt x="13737399" y="340359"/>
                  </a:moveTo>
                  <a:lnTo>
                    <a:pt x="13742880" y="336549"/>
                  </a:lnTo>
                  <a:lnTo>
                    <a:pt x="13788148" y="336549"/>
                  </a:lnTo>
                  <a:lnTo>
                    <a:pt x="13787245" y="336821"/>
                  </a:lnTo>
                  <a:lnTo>
                    <a:pt x="13789475" y="336821"/>
                  </a:lnTo>
                  <a:lnTo>
                    <a:pt x="13737399" y="340359"/>
                  </a:lnTo>
                  <a:close/>
                </a:path>
                <a:path w="18288000" h="381000">
                  <a:moveTo>
                    <a:pt x="13827468" y="346709"/>
                  </a:moveTo>
                  <a:lnTo>
                    <a:pt x="13819524" y="346709"/>
                  </a:lnTo>
                  <a:lnTo>
                    <a:pt x="13757012" y="342899"/>
                  </a:lnTo>
                  <a:lnTo>
                    <a:pt x="13767020" y="342899"/>
                  </a:lnTo>
                  <a:lnTo>
                    <a:pt x="13788148" y="336549"/>
                  </a:lnTo>
                  <a:lnTo>
                    <a:pt x="13793470" y="336549"/>
                  </a:lnTo>
                  <a:lnTo>
                    <a:pt x="13789475" y="336821"/>
                  </a:lnTo>
                  <a:lnTo>
                    <a:pt x="14004033" y="336821"/>
                  </a:lnTo>
                  <a:lnTo>
                    <a:pt x="14015459" y="340359"/>
                  </a:lnTo>
                  <a:lnTo>
                    <a:pt x="13822280" y="340359"/>
                  </a:lnTo>
                  <a:lnTo>
                    <a:pt x="13827468" y="346709"/>
                  </a:lnTo>
                  <a:close/>
                </a:path>
                <a:path w="18288000" h="381000">
                  <a:moveTo>
                    <a:pt x="14004033" y="336821"/>
                  </a:moveTo>
                  <a:lnTo>
                    <a:pt x="13789475" y="336821"/>
                  </a:lnTo>
                  <a:lnTo>
                    <a:pt x="13793470" y="336549"/>
                  </a:lnTo>
                  <a:lnTo>
                    <a:pt x="14003157" y="336549"/>
                  </a:lnTo>
                  <a:lnTo>
                    <a:pt x="14004033" y="336821"/>
                  </a:lnTo>
                  <a:close/>
                </a:path>
                <a:path w="18288000" h="381000">
                  <a:moveTo>
                    <a:pt x="14060041" y="346709"/>
                  </a:moveTo>
                  <a:lnTo>
                    <a:pt x="14056383" y="346709"/>
                  </a:lnTo>
                  <a:lnTo>
                    <a:pt x="14023176" y="340359"/>
                  </a:lnTo>
                  <a:lnTo>
                    <a:pt x="14028236" y="336549"/>
                  </a:lnTo>
                  <a:lnTo>
                    <a:pt x="14061932" y="336549"/>
                  </a:lnTo>
                  <a:lnTo>
                    <a:pt x="14069415" y="340359"/>
                  </a:lnTo>
                  <a:lnTo>
                    <a:pt x="14068506" y="342899"/>
                  </a:lnTo>
                  <a:lnTo>
                    <a:pt x="14069681" y="342899"/>
                  </a:lnTo>
                  <a:lnTo>
                    <a:pt x="14060041" y="346709"/>
                  </a:lnTo>
                  <a:close/>
                </a:path>
                <a:path w="18288000" h="381000">
                  <a:moveTo>
                    <a:pt x="14126355" y="342899"/>
                  </a:moveTo>
                  <a:lnTo>
                    <a:pt x="14082173" y="342899"/>
                  </a:lnTo>
                  <a:lnTo>
                    <a:pt x="14088474" y="336549"/>
                  </a:lnTo>
                  <a:lnTo>
                    <a:pt x="14095961" y="336549"/>
                  </a:lnTo>
                  <a:lnTo>
                    <a:pt x="14126355" y="342899"/>
                  </a:lnTo>
                  <a:close/>
                </a:path>
                <a:path w="18288000" h="381000">
                  <a:moveTo>
                    <a:pt x="14193651" y="342899"/>
                  </a:moveTo>
                  <a:lnTo>
                    <a:pt x="14144293" y="342899"/>
                  </a:lnTo>
                  <a:lnTo>
                    <a:pt x="14137622" y="336549"/>
                  </a:lnTo>
                  <a:lnTo>
                    <a:pt x="14204192" y="336549"/>
                  </a:lnTo>
                  <a:lnTo>
                    <a:pt x="14166249" y="340359"/>
                  </a:lnTo>
                  <a:lnTo>
                    <a:pt x="14240011" y="340359"/>
                  </a:lnTo>
                  <a:lnTo>
                    <a:pt x="14193651" y="342899"/>
                  </a:lnTo>
                  <a:close/>
                </a:path>
                <a:path w="18288000" h="381000">
                  <a:moveTo>
                    <a:pt x="14269646" y="336821"/>
                  </a:moveTo>
                  <a:lnTo>
                    <a:pt x="14268777" y="336821"/>
                  </a:lnTo>
                  <a:lnTo>
                    <a:pt x="14266434" y="336549"/>
                  </a:lnTo>
                  <a:lnTo>
                    <a:pt x="14268394" y="336549"/>
                  </a:lnTo>
                  <a:lnTo>
                    <a:pt x="14269646" y="336821"/>
                  </a:lnTo>
                  <a:close/>
                </a:path>
                <a:path w="18288000" h="381000">
                  <a:moveTo>
                    <a:pt x="15325149" y="342899"/>
                  </a:moveTo>
                  <a:lnTo>
                    <a:pt x="14519994" y="342899"/>
                  </a:lnTo>
                  <a:lnTo>
                    <a:pt x="14538157" y="336549"/>
                  </a:lnTo>
                  <a:lnTo>
                    <a:pt x="14548979" y="336549"/>
                  </a:lnTo>
                  <a:lnTo>
                    <a:pt x="14541860" y="336821"/>
                  </a:lnTo>
                  <a:lnTo>
                    <a:pt x="15334766" y="336821"/>
                  </a:lnTo>
                  <a:lnTo>
                    <a:pt x="15324195" y="340359"/>
                  </a:lnTo>
                  <a:lnTo>
                    <a:pt x="15325149" y="342899"/>
                  </a:lnTo>
                  <a:close/>
                </a:path>
                <a:path w="18288000" h="381000">
                  <a:moveTo>
                    <a:pt x="15334766" y="336821"/>
                  </a:moveTo>
                  <a:lnTo>
                    <a:pt x="14541860" y="336821"/>
                  </a:lnTo>
                  <a:lnTo>
                    <a:pt x="14548979" y="336549"/>
                  </a:lnTo>
                  <a:lnTo>
                    <a:pt x="15335577" y="336549"/>
                  </a:lnTo>
                  <a:lnTo>
                    <a:pt x="15334766" y="336821"/>
                  </a:lnTo>
                  <a:close/>
                </a:path>
                <a:path w="18288000" h="381000">
                  <a:moveTo>
                    <a:pt x="15382922" y="342899"/>
                  </a:moveTo>
                  <a:lnTo>
                    <a:pt x="15365198" y="342899"/>
                  </a:lnTo>
                  <a:lnTo>
                    <a:pt x="15371273" y="340359"/>
                  </a:lnTo>
                  <a:lnTo>
                    <a:pt x="15362006" y="340359"/>
                  </a:lnTo>
                  <a:lnTo>
                    <a:pt x="15354417" y="336549"/>
                  </a:lnTo>
                  <a:lnTo>
                    <a:pt x="15381354" y="336549"/>
                  </a:lnTo>
                  <a:lnTo>
                    <a:pt x="15374609" y="340359"/>
                  </a:lnTo>
                  <a:lnTo>
                    <a:pt x="15382922" y="342899"/>
                  </a:lnTo>
                  <a:close/>
                </a:path>
                <a:path w="18288000" h="381000">
                  <a:moveTo>
                    <a:pt x="15675584" y="340359"/>
                  </a:moveTo>
                  <a:lnTo>
                    <a:pt x="15399443" y="340359"/>
                  </a:lnTo>
                  <a:lnTo>
                    <a:pt x="15402395" y="336549"/>
                  </a:lnTo>
                  <a:lnTo>
                    <a:pt x="15657877" y="336549"/>
                  </a:lnTo>
                  <a:lnTo>
                    <a:pt x="15675584" y="340359"/>
                  </a:lnTo>
                  <a:close/>
                </a:path>
                <a:path w="18288000" h="381000">
                  <a:moveTo>
                    <a:pt x="16566621" y="342899"/>
                  </a:moveTo>
                  <a:lnTo>
                    <a:pt x="16561585" y="342899"/>
                  </a:lnTo>
                  <a:lnTo>
                    <a:pt x="16555391" y="340359"/>
                  </a:lnTo>
                  <a:lnTo>
                    <a:pt x="16562716" y="336549"/>
                  </a:lnTo>
                  <a:lnTo>
                    <a:pt x="16572323" y="336549"/>
                  </a:lnTo>
                  <a:lnTo>
                    <a:pt x="16566135" y="336821"/>
                  </a:lnTo>
                  <a:lnTo>
                    <a:pt x="16623037" y="336821"/>
                  </a:lnTo>
                  <a:lnTo>
                    <a:pt x="16566621" y="342899"/>
                  </a:lnTo>
                  <a:close/>
                </a:path>
                <a:path w="18288000" h="381000">
                  <a:moveTo>
                    <a:pt x="16620838" y="336821"/>
                  </a:moveTo>
                  <a:lnTo>
                    <a:pt x="16566135" y="336821"/>
                  </a:lnTo>
                  <a:lnTo>
                    <a:pt x="16572323" y="336549"/>
                  </a:lnTo>
                  <a:lnTo>
                    <a:pt x="16619877" y="336549"/>
                  </a:lnTo>
                  <a:lnTo>
                    <a:pt x="16620838" y="336821"/>
                  </a:lnTo>
                  <a:close/>
                </a:path>
                <a:path w="18288000" h="381000">
                  <a:moveTo>
                    <a:pt x="16665771" y="342899"/>
                  </a:moveTo>
                  <a:lnTo>
                    <a:pt x="16634007" y="342899"/>
                  </a:lnTo>
                  <a:lnTo>
                    <a:pt x="16633444" y="340659"/>
                  </a:lnTo>
                  <a:lnTo>
                    <a:pt x="16633369" y="340359"/>
                  </a:lnTo>
                  <a:lnTo>
                    <a:pt x="16619877" y="336549"/>
                  </a:lnTo>
                  <a:lnTo>
                    <a:pt x="16625556" y="336549"/>
                  </a:lnTo>
                  <a:lnTo>
                    <a:pt x="16623037" y="336821"/>
                  </a:lnTo>
                  <a:lnTo>
                    <a:pt x="16675609" y="336821"/>
                  </a:lnTo>
                  <a:lnTo>
                    <a:pt x="16641152" y="340359"/>
                  </a:lnTo>
                  <a:lnTo>
                    <a:pt x="16665771" y="342899"/>
                  </a:lnTo>
                  <a:close/>
                </a:path>
                <a:path w="18288000" h="381000">
                  <a:moveTo>
                    <a:pt x="16675609" y="336821"/>
                  </a:moveTo>
                  <a:lnTo>
                    <a:pt x="16623037" y="336821"/>
                  </a:lnTo>
                  <a:lnTo>
                    <a:pt x="16625556" y="336549"/>
                  </a:lnTo>
                  <a:lnTo>
                    <a:pt x="16678252" y="336549"/>
                  </a:lnTo>
                  <a:lnTo>
                    <a:pt x="16675609" y="336821"/>
                  </a:lnTo>
                  <a:close/>
                </a:path>
                <a:path w="18288000" h="381000">
                  <a:moveTo>
                    <a:pt x="16787103" y="342899"/>
                  </a:moveTo>
                  <a:lnTo>
                    <a:pt x="16703165" y="342899"/>
                  </a:lnTo>
                  <a:lnTo>
                    <a:pt x="16727144" y="340359"/>
                  </a:lnTo>
                  <a:lnTo>
                    <a:pt x="16702693" y="336549"/>
                  </a:lnTo>
                  <a:lnTo>
                    <a:pt x="16721888" y="336549"/>
                  </a:lnTo>
                  <a:lnTo>
                    <a:pt x="16740860" y="340359"/>
                  </a:lnTo>
                  <a:lnTo>
                    <a:pt x="16784225" y="340359"/>
                  </a:lnTo>
                  <a:lnTo>
                    <a:pt x="16787103" y="342899"/>
                  </a:lnTo>
                  <a:close/>
                </a:path>
                <a:path w="18288000" h="381000">
                  <a:moveTo>
                    <a:pt x="16928412" y="340359"/>
                  </a:moveTo>
                  <a:lnTo>
                    <a:pt x="16767547" y="340359"/>
                  </a:lnTo>
                  <a:lnTo>
                    <a:pt x="16733819" y="336549"/>
                  </a:lnTo>
                  <a:lnTo>
                    <a:pt x="16922509" y="336549"/>
                  </a:lnTo>
                  <a:lnTo>
                    <a:pt x="16928412" y="340359"/>
                  </a:lnTo>
                  <a:close/>
                </a:path>
                <a:path w="18288000" h="381000">
                  <a:moveTo>
                    <a:pt x="17017753" y="342899"/>
                  </a:moveTo>
                  <a:lnTo>
                    <a:pt x="16972053" y="342899"/>
                  </a:lnTo>
                  <a:lnTo>
                    <a:pt x="16962142" y="340359"/>
                  </a:lnTo>
                  <a:lnTo>
                    <a:pt x="16961750" y="336821"/>
                  </a:lnTo>
                  <a:lnTo>
                    <a:pt x="16961720" y="336549"/>
                  </a:lnTo>
                  <a:lnTo>
                    <a:pt x="17012004" y="336549"/>
                  </a:lnTo>
                  <a:lnTo>
                    <a:pt x="17041094" y="340359"/>
                  </a:lnTo>
                  <a:lnTo>
                    <a:pt x="17017753" y="342899"/>
                  </a:lnTo>
                  <a:close/>
                </a:path>
                <a:path w="18288000" h="381000">
                  <a:moveTo>
                    <a:pt x="17637118" y="340359"/>
                  </a:moveTo>
                  <a:lnTo>
                    <a:pt x="17617473" y="340359"/>
                  </a:lnTo>
                  <a:lnTo>
                    <a:pt x="17608620" y="336549"/>
                  </a:lnTo>
                  <a:lnTo>
                    <a:pt x="17617533" y="336549"/>
                  </a:lnTo>
                  <a:lnTo>
                    <a:pt x="17612907" y="336821"/>
                  </a:lnTo>
                  <a:lnTo>
                    <a:pt x="17622826" y="336821"/>
                  </a:lnTo>
                  <a:lnTo>
                    <a:pt x="17637118" y="340359"/>
                  </a:lnTo>
                  <a:close/>
                </a:path>
                <a:path w="18288000" h="381000">
                  <a:moveTo>
                    <a:pt x="17622826" y="336821"/>
                  </a:moveTo>
                  <a:lnTo>
                    <a:pt x="17612907" y="336821"/>
                  </a:lnTo>
                  <a:lnTo>
                    <a:pt x="17617533" y="336549"/>
                  </a:lnTo>
                  <a:lnTo>
                    <a:pt x="17621729" y="336549"/>
                  </a:lnTo>
                  <a:lnTo>
                    <a:pt x="17622826" y="336821"/>
                  </a:lnTo>
                  <a:close/>
                </a:path>
                <a:path w="18288000" h="381000">
                  <a:moveTo>
                    <a:pt x="5030951" y="340359"/>
                  </a:moveTo>
                  <a:lnTo>
                    <a:pt x="5012047" y="340359"/>
                  </a:lnTo>
                  <a:lnTo>
                    <a:pt x="5003041" y="336821"/>
                  </a:lnTo>
                  <a:lnTo>
                    <a:pt x="5001976" y="336821"/>
                  </a:lnTo>
                  <a:lnTo>
                    <a:pt x="5030951" y="340359"/>
                  </a:lnTo>
                  <a:close/>
                </a:path>
                <a:path w="18288000" h="381000">
                  <a:moveTo>
                    <a:pt x="8590227" y="346709"/>
                  </a:moveTo>
                  <a:lnTo>
                    <a:pt x="8584915" y="346709"/>
                  </a:lnTo>
                  <a:lnTo>
                    <a:pt x="8651380" y="336821"/>
                  </a:lnTo>
                  <a:lnTo>
                    <a:pt x="8590227" y="346709"/>
                  </a:lnTo>
                  <a:close/>
                </a:path>
                <a:path w="18288000" h="381000">
                  <a:moveTo>
                    <a:pt x="10494304" y="342899"/>
                  </a:moveTo>
                  <a:lnTo>
                    <a:pt x="10455297" y="342899"/>
                  </a:lnTo>
                  <a:lnTo>
                    <a:pt x="10477296" y="336821"/>
                  </a:lnTo>
                  <a:lnTo>
                    <a:pt x="10476208" y="336821"/>
                  </a:lnTo>
                  <a:lnTo>
                    <a:pt x="10494304" y="342899"/>
                  </a:lnTo>
                  <a:close/>
                </a:path>
                <a:path w="18288000" h="381000">
                  <a:moveTo>
                    <a:pt x="10563991" y="340359"/>
                  </a:moveTo>
                  <a:lnTo>
                    <a:pt x="10551574" y="340359"/>
                  </a:lnTo>
                  <a:lnTo>
                    <a:pt x="10554706" y="336821"/>
                  </a:lnTo>
                  <a:lnTo>
                    <a:pt x="10554007" y="336821"/>
                  </a:lnTo>
                  <a:lnTo>
                    <a:pt x="10563991" y="340359"/>
                  </a:lnTo>
                  <a:close/>
                </a:path>
                <a:path w="18288000" h="381000">
                  <a:moveTo>
                    <a:pt x="11840893" y="342899"/>
                  </a:moveTo>
                  <a:lnTo>
                    <a:pt x="11836207" y="342899"/>
                  </a:lnTo>
                  <a:lnTo>
                    <a:pt x="11845432" y="336821"/>
                  </a:lnTo>
                  <a:lnTo>
                    <a:pt x="11874464" y="340359"/>
                  </a:lnTo>
                  <a:lnTo>
                    <a:pt x="11840893" y="342899"/>
                  </a:lnTo>
                  <a:close/>
                </a:path>
                <a:path w="18288000" h="381000">
                  <a:moveTo>
                    <a:pt x="13479550" y="350396"/>
                  </a:moveTo>
                  <a:lnTo>
                    <a:pt x="13413983" y="350396"/>
                  </a:lnTo>
                  <a:lnTo>
                    <a:pt x="13368966" y="343402"/>
                  </a:lnTo>
                  <a:lnTo>
                    <a:pt x="13366878" y="342899"/>
                  </a:lnTo>
                  <a:lnTo>
                    <a:pt x="12330377" y="342899"/>
                  </a:lnTo>
                  <a:lnTo>
                    <a:pt x="12387151" y="336821"/>
                  </a:lnTo>
                  <a:lnTo>
                    <a:pt x="13692888" y="336821"/>
                  </a:lnTo>
                  <a:lnTo>
                    <a:pt x="13704041" y="340359"/>
                  </a:lnTo>
                  <a:lnTo>
                    <a:pt x="13618049" y="340359"/>
                  </a:lnTo>
                  <a:lnTo>
                    <a:pt x="13626350" y="346709"/>
                  </a:lnTo>
                  <a:lnTo>
                    <a:pt x="13467930" y="346709"/>
                  </a:lnTo>
                  <a:lnTo>
                    <a:pt x="13479550" y="350396"/>
                  </a:lnTo>
                  <a:close/>
                </a:path>
                <a:path w="18288000" h="381000">
                  <a:moveTo>
                    <a:pt x="14321205" y="342899"/>
                  </a:moveTo>
                  <a:lnTo>
                    <a:pt x="14297676" y="342899"/>
                  </a:lnTo>
                  <a:lnTo>
                    <a:pt x="14269646" y="336821"/>
                  </a:lnTo>
                  <a:lnTo>
                    <a:pt x="14268777" y="336821"/>
                  </a:lnTo>
                  <a:lnTo>
                    <a:pt x="14299317" y="340359"/>
                  </a:lnTo>
                  <a:lnTo>
                    <a:pt x="14351579" y="340359"/>
                  </a:lnTo>
                  <a:lnTo>
                    <a:pt x="14321205" y="342899"/>
                  </a:lnTo>
                  <a:close/>
                </a:path>
                <a:path w="18288000" h="381000">
                  <a:moveTo>
                    <a:pt x="4096979" y="342899"/>
                  </a:moveTo>
                  <a:lnTo>
                    <a:pt x="4090613" y="342899"/>
                  </a:lnTo>
                  <a:lnTo>
                    <a:pt x="4086136" y="340359"/>
                  </a:lnTo>
                  <a:lnTo>
                    <a:pt x="4132469" y="340359"/>
                  </a:lnTo>
                  <a:lnTo>
                    <a:pt x="4096979" y="342899"/>
                  </a:lnTo>
                  <a:close/>
                </a:path>
                <a:path w="18288000" h="381000">
                  <a:moveTo>
                    <a:pt x="4175068" y="346709"/>
                  </a:moveTo>
                  <a:lnTo>
                    <a:pt x="4170539" y="346709"/>
                  </a:lnTo>
                  <a:lnTo>
                    <a:pt x="4125143" y="342899"/>
                  </a:lnTo>
                  <a:lnTo>
                    <a:pt x="4131510" y="342899"/>
                  </a:lnTo>
                  <a:lnTo>
                    <a:pt x="4132356" y="340659"/>
                  </a:lnTo>
                  <a:lnTo>
                    <a:pt x="4132469" y="340359"/>
                  </a:lnTo>
                  <a:lnTo>
                    <a:pt x="4153967" y="340359"/>
                  </a:lnTo>
                  <a:lnTo>
                    <a:pt x="4175068" y="346709"/>
                  </a:lnTo>
                  <a:close/>
                </a:path>
                <a:path w="18288000" h="381000">
                  <a:moveTo>
                    <a:pt x="5225378" y="354220"/>
                  </a:moveTo>
                  <a:lnTo>
                    <a:pt x="5222154" y="354220"/>
                  </a:lnTo>
                  <a:lnTo>
                    <a:pt x="5178098" y="346709"/>
                  </a:lnTo>
                  <a:lnTo>
                    <a:pt x="5181019" y="346709"/>
                  </a:lnTo>
                  <a:lnTo>
                    <a:pt x="5180359" y="340659"/>
                  </a:lnTo>
                  <a:lnTo>
                    <a:pt x="5180327" y="340359"/>
                  </a:lnTo>
                  <a:lnTo>
                    <a:pt x="5234814" y="340359"/>
                  </a:lnTo>
                  <a:lnTo>
                    <a:pt x="5223944" y="342899"/>
                  </a:lnTo>
                  <a:lnTo>
                    <a:pt x="5222059" y="342899"/>
                  </a:lnTo>
                  <a:lnTo>
                    <a:pt x="5225378" y="354220"/>
                  </a:lnTo>
                  <a:close/>
                </a:path>
                <a:path w="18288000" h="381000">
                  <a:moveTo>
                    <a:pt x="5259328" y="346709"/>
                  </a:moveTo>
                  <a:lnTo>
                    <a:pt x="5257645" y="346709"/>
                  </a:lnTo>
                  <a:lnTo>
                    <a:pt x="5234814" y="340359"/>
                  </a:lnTo>
                  <a:lnTo>
                    <a:pt x="5415697" y="340359"/>
                  </a:lnTo>
                  <a:lnTo>
                    <a:pt x="5345037" y="342899"/>
                  </a:lnTo>
                  <a:lnTo>
                    <a:pt x="5259699" y="342899"/>
                  </a:lnTo>
                  <a:lnTo>
                    <a:pt x="5259452" y="345439"/>
                  </a:lnTo>
                  <a:lnTo>
                    <a:pt x="5259328" y="346709"/>
                  </a:lnTo>
                  <a:close/>
                </a:path>
                <a:path w="18288000" h="381000">
                  <a:moveTo>
                    <a:pt x="5561466" y="342899"/>
                  </a:moveTo>
                  <a:lnTo>
                    <a:pt x="5557403" y="342899"/>
                  </a:lnTo>
                  <a:lnTo>
                    <a:pt x="5539498" y="340359"/>
                  </a:lnTo>
                  <a:lnTo>
                    <a:pt x="5551979" y="340359"/>
                  </a:lnTo>
                  <a:lnTo>
                    <a:pt x="5561466" y="342899"/>
                  </a:lnTo>
                  <a:close/>
                </a:path>
                <a:path w="18288000" h="381000">
                  <a:moveTo>
                    <a:pt x="6102649" y="342899"/>
                  </a:moveTo>
                  <a:lnTo>
                    <a:pt x="6091139" y="342899"/>
                  </a:lnTo>
                  <a:lnTo>
                    <a:pt x="6101050" y="340359"/>
                  </a:lnTo>
                  <a:lnTo>
                    <a:pt x="6102649" y="342899"/>
                  </a:lnTo>
                  <a:close/>
                </a:path>
                <a:path w="18288000" h="381000">
                  <a:moveTo>
                    <a:pt x="7388864" y="342899"/>
                  </a:moveTo>
                  <a:lnTo>
                    <a:pt x="7311042" y="342899"/>
                  </a:lnTo>
                  <a:lnTo>
                    <a:pt x="7302729" y="340359"/>
                  </a:lnTo>
                  <a:lnTo>
                    <a:pt x="7408367" y="340359"/>
                  </a:lnTo>
                  <a:lnTo>
                    <a:pt x="7388864" y="342899"/>
                  </a:lnTo>
                  <a:close/>
                </a:path>
                <a:path w="18288000" h="381000">
                  <a:moveTo>
                    <a:pt x="9859599" y="346709"/>
                  </a:moveTo>
                  <a:lnTo>
                    <a:pt x="9481939" y="346709"/>
                  </a:lnTo>
                  <a:lnTo>
                    <a:pt x="9482585" y="343402"/>
                  </a:lnTo>
                  <a:lnTo>
                    <a:pt x="9482683" y="342899"/>
                  </a:lnTo>
                  <a:lnTo>
                    <a:pt x="9477845" y="342899"/>
                  </a:lnTo>
                  <a:lnTo>
                    <a:pt x="9448110" y="340359"/>
                  </a:lnTo>
                  <a:lnTo>
                    <a:pt x="9881045" y="340359"/>
                  </a:lnTo>
                  <a:lnTo>
                    <a:pt x="9859599" y="346709"/>
                  </a:lnTo>
                  <a:close/>
                </a:path>
                <a:path w="18288000" h="381000">
                  <a:moveTo>
                    <a:pt x="9887018" y="350396"/>
                  </a:moveTo>
                  <a:lnTo>
                    <a:pt x="9884741" y="350396"/>
                  </a:lnTo>
                  <a:lnTo>
                    <a:pt x="9884654" y="347979"/>
                  </a:lnTo>
                  <a:lnTo>
                    <a:pt x="9884609" y="346709"/>
                  </a:lnTo>
                  <a:lnTo>
                    <a:pt x="9884490" y="343402"/>
                  </a:lnTo>
                  <a:lnTo>
                    <a:pt x="9884381" y="340359"/>
                  </a:lnTo>
                  <a:lnTo>
                    <a:pt x="10211862" y="340359"/>
                  </a:lnTo>
                  <a:lnTo>
                    <a:pt x="10191560" y="342899"/>
                  </a:lnTo>
                  <a:lnTo>
                    <a:pt x="9899366" y="342899"/>
                  </a:lnTo>
                  <a:lnTo>
                    <a:pt x="9909041" y="346709"/>
                  </a:lnTo>
                  <a:lnTo>
                    <a:pt x="9913743" y="346709"/>
                  </a:lnTo>
                  <a:lnTo>
                    <a:pt x="9887018" y="350396"/>
                  </a:lnTo>
                  <a:close/>
                </a:path>
                <a:path w="18288000" h="381000">
                  <a:moveTo>
                    <a:pt x="11060843" y="342899"/>
                  </a:moveTo>
                  <a:lnTo>
                    <a:pt x="11059009" y="342899"/>
                  </a:lnTo>
                  <a:lnTo>
                    <a:pt x="11084587" y="340359"/>
                  </a:lnTo>
                  <a:lnTo>
                    <a:pt x="11097931" y="340359"/>
                  </a:lnTo>
                  <a:lnTo>
                    <a:pt x="11060843" y="342899"/>
                  </a:lnTo>
                  <a:close/>
                </a:path>
                <a:path w="18288000" h="381000">
                  <a:moveTo>
                    <a:pt x="11141381" y="342899"/>
                  </a:moveTo>
                  <a:lnTo>
                    <a:pt x="11110720" y="342899"/>
                  </a:lnTo>
                  <a:lnTo>
                    <a:pt x="11097931" y="340359"/>
                  </a:lnTo>
                  <a:lnTo>
                    <a:pt x="11111647" y="340359"/>
                  </a:lnTo>
                  <a:lnTo>
                    <a:pt x="11141381" y="342899"/>
                  </a:lnTo>
                  <a:close/>
                </a:path>
                <a:path w="18288000" h="381000">
                  <a:moveTo>
                    <a:pt x="11510863" y="342899"/>
                  </a:moveTo>
                  <a:lnTo>
                    <a:pt x="11484909" y="342899"/>
                  </a:lnTo>
                  <a:lnTo>
                    <a:pt x="11491943" y="340359"/>
                  </a:lnTo>
                  <a:lnTo>
                    <a:pt x="11524931" y="340359"/>
                  </a:lnTo>
                  <a:lnTo>
                    <a:pt x="11510863" y="342899"/>
                  </a:lnTo>
                  <a:close/>
                </a:path>
                <a:path w="18288000" h="381000">
                  <a:moveTo>
                    <a:pt x="12231156" y="350690"/>
                  </a:moveTo>
                  <a:lnTo>
                    <a:pt x="12265505" y="342899"/>
                  </a:lnTo>
                  <a:lnTo>
                    <a:pt x="12252440" y="342899"/>
                  </a:lnTo>
                  <a:lnTo>
                    <a:pt x="12184338" y="340359"/>
                  </a:lnTo>
                  <a:lnTo>
                    <a:pt x="12311476" y="340359"/>
                  </a:lnTo>
                  <a:lnTo>
                    <a:pt x="12231156" y="350690"/>
                  </a:lnTo>
                  <a:close/>
                </a:path>
                <a:path w="18288000" h="381000">
                  <a:moveTo>
                    <a:pt x="13635626" y="342899"/>
                  </a:moveTo>
                  <a:lnTo>
                    <a:pt x="13632722" y="342899"/>
                  </a:lnTo>
                  <a:lnTo>
                    <a:pt x="13631876" y="340659"/>
                  </a:lnTo>
                  <a:lnTo>
                    <a:pt x="13631763" y="340359"/>
                  </a:lnTo>
                  <a:lnTo>
                    <a:pt x="13646219" y="340359"/>
                  </a:lnTo>
                  <a:lnTo>
                    <a:pt x="13650855" y="340659"/>
                  </a:lnTo>
                  <a:lnTo>
                    <a:pt x="13635626" y="342899"/>
                  </a:lnTo>
                  <a:close/>
                </a:path>
                <a:path w="18288000" h="381000">
                  <a:moveTo>
                    <a:pt x="13650855" y="340659"/>
                  </a:moveTo>
                  <a:lnTo>
                    <a:pt x="13646219" y="340359"/>
                  </a:lnTo>
                  <a:lnTo>
                    <a:pt x="13652891" y="340359"/>
                  </a:lnTo>
                  <a:lnTo>
                    <a:pt x="13650855" y="340659"/>
                  </a:lnTo>
                  <a:close/>
                </a:path>
                <a:path w="18288000" h="381000">
                  <a:moveTo>
                    <a:pt x="13693491" y="342899"/>
                  </a:moveTo>
                  <a:lnTo>
                    <a:pt x="13685545" y="342899"/>
                  </a:lnTo>
                  <a:lnTo>
                    <a:pt x="13650855" y="340659"/>
                  </a:lnTo>
                  <a:lnTo>
                    <a:pt x="13652891" y="340359"/>
                  </a:lnTo>
                  <a:lnTo>
                    <a:pt x="13704041" y="340359"/>
                  </a:lnTo>
                  <a:lnTo>
                    <a:pt x="13693491" y="342899"/>
                  </a:lnTo>
                  <a:close/>
                </a:path>
                <a:path w="18288000" h="381000">
                  <a:moveTo>
                    <a:pt x="14024789" y="342899"/>
                  </a:moveTo>
                  <a:lnTo>
                    <a:pt x="13853932" y="342899"/>
                  </a:lnTo>
                  <a:lnTo>
                    <a:pt x="13822280" y="340359"/>
                  </a:lnTo>
                  <a:lnTo>
                    <a:pt x="14015459" y="340359"/>
                  </a:lnTo>
                  <a:lnTo>
                    <a:pt x="14024789" y="342899"/>
                  </a:lnTo>
                  <a:close/>
                </a:path>
                <a:path w="18288000" h="381000">
                  <a:moveTo>
                    <a:pt x="14519459" y="342899"/>
                  </a:moveTo>
                  <a:lnTo>
                    <a:pt x="14465425" y="342899"/>
                  </a:lnTo>
                  <a:lnTo>
                    <a:pt x="14523935" y="340359"/>
                  </a:lnTo>
                  <a:lnTo>
                    <a:pt x="14519459" y="342899"/>
                  </a:lnTo>
                  <a:close/>
                </a:path>
                <a:path w="18288000" h="381000">
                  <a:moveTo>
                    <a:pt x="15328968" y="342899"/>
                  </a:moveTo>
                  <a:lnTo>
                    <a:pt x="15326411" y="342899"/>
                  </a:lnTo>
                  <a:lnTo>
                    <a:pt x="15351989" y="340359"/>
                  </a:lnTo>
                  <a:lnTo>
                    <a:pt x="15328968" y="342899"/>
                  </a:lnTo>
                  <a:close/>
                </a:path>
                <a:path w="18288000" h="381000">
                  <a:moveTo>
                    <a:pt x="15588914" y="342899"/>
                  </a:moveTo>
                  <a:lnTo>
                    <a:pt x="15436778" y="342899"/>
                  </a:lnTo>
                  <a:lnTo>
                    <a:pt x="15436214" y="340659"/>
                  </a:lnTo>
                  <a:lnTo>
                    <a:pt x="15436139" y="340359"/>
                  </a:lnTo>
                  <a:lnTo>
                    <a:pt x="15612573" y="340359"/>
                  </a:lnTo>
                  <a:lnTo>
                    <a:pt x="15588914" y="342899"/>
                  </a:lnTo>
                  <a:close/>
                </a:path>
                <a:path w="18288000" h="381000">
                  <a:moveTo>
                    <a:pt x="15704391" y="342899"/>
                  </a:moveTo>
                  <a:lnTo>
                    <a:pt x="15625682" y="342899"/>
                  </a:lnTo>
                  <a:lnTo>
                    <a:pt x="15612573" y="340359"/>
                  </a:lnTo>
                  <a:lnTo>
                    <a:pt x="15687445" y="340359"/>
                  </a:lnTo>
                  <a:lnTo>
                    <a:pt x="15704391" y="342899"/>
                  </a:lnTo>
                  <a:close/>
                </a:path>
                <a:path w="18288000" h="381000">
                  <a:moveTo>
                    <a:pt x="16419416" y="342899"/>
                  </a:moveTo>
                  <a:lnTo>
                    <a:pt x="16370489" y="342899"/>
                  </a:lnTo>
                  <a:lnTo>
                    <a:pt x="16358339" y="340359"/>
                  </a:lnTo>
                  <a:lnTo>
                    <a:pt x="16407266" y="340359"/>
                  </a:lnTo>
                  <a:lnTo>
                    <a:pt x="16419416" y="342899"/>
                  </a:lnTo>
                  <a:close/>
                </a:path>
                <a:path w="18288000" h="381000">
                  <a:moveTo>
                    <a:pt x="16442115" y="343402"/>
                  </a:moveTo>
                  <a:lnTo>
                    <a:pt x="16399004" y="343402"/>
                  </a:lnTo>
                  <a:lnTo>
                    <a:pt x="16396158" y="342899"/>
                  </a:lnTo>
                  <a:lnTo>
                    <a:pt x="16423134" y="342899"/>
                  </a:lnTo>
                  <a:lnTo>
                    <a:pt x="16434325" y="340359"/>
                  </a:lnTo>
                  <a:lnTo>
                    <a:pt x="16442115" y="343402"/>
                  </a:lnTo>
                  <a:close/>
                </a:path>
                <a:path w="18288000" h="381000">
                  <a:moveTo>
                    <a:pt x="16810123" y="346709"/>
                  </a:moveTo>
                  <a:lnTo>
                    <a:pt x="16807747" y="346709"/>
                  </a:lnTo>
                  <a:lnTo>
                    <a:pt x="16784225" y="340359"/>
                  </a:lnTo>
                  <a:lnTo>
                    <a:pt x="16819808" y="340359"/>
                  </a:lnTo>
                  <a:lnTo>
                    <a:pt x="16810123" y="346709"/>
                  </a:lnTo>
                  <a:close/>
                </a:path>
                <a:path w="18288000" h="381000">
                  <a:moveTo>
                    <a:pt x="16959307" y="342899"/>
                  </a:moveTo>
                  <a:lnTo>
                    <a:pt x="16825244" y="342899"/>
                  </a:lnTo>
                  <a:lnTo>
                    <a:pt x="16819808" y="340359"/>
                  </a:lnTo>
                  <a:lnTo>
                    <a:pt x="16955470" y="340359"/>
                  </a:lnTo>
                  <a:lnTo>
                    <a:pt x="16959307" y="342899"/>
                  </a:lnTo>
                  <a:close/>
                </a:path>
                <a:path w="18288000" h="381000">
                  <a:moveTo>
                    <a:pt x="17144586" y="346709"/>
                  </a:moveTo>
                  <a:lnTo>
                    <a:pt x="17141642" y="346709"/>
                  </a:lnTo>
                  <a:lnTo>
                    <a:pt x="17137837" y="340359"/>
                  </a:lnTo>
                  <a:lnTo>
                    <a:pt x="17191213" y="340359"/>
                  </a:lnTo>
                  <a:lnTo>
                    <a:pt x="17187057" y="342899"/>
                  </a:lnTo>
                  <a:lnTo>
                    <a:pt x="17162032" y="342899"/>
                  </a:lnTo>
                  <a:lnTo>
                    <a:pt x="17161930" y="343402"/>
                  </a:lnTo>
                  <a:lnTo>
                    <a:pt x="17144586" y="346709"/>
                  </a:lnTo>
                  <a:close/>
                </a:path>
                <a:path w="18288000" h="381000">
                  <a:moveTo>
                    <a:pt x="284023" y="346709"/>
                  </a:moveTo>
                  <a:lnTo>
                    <a:pt x="274471" y="346709"/>
                  </a:lnTo>
                  <a:lnTo>
                    <a:pt x="200795" y="342899"/>
                  </a:lnTo>
                  <a:lnTo>
                    <a:pt x="210116" y="342899"/>
                  </a:lnTo>
                  <a:lnTo>
                    <a:pt x="210852" y="343402"/>
                  </a:lnTo>
                  <a:lnTo>
                    <a:pt x="282408" y="343402"/>
                  </a:lnTo>
                  <a:lnTo>
                    <a:pt x="284023" y="346709"/>
                  </a:lnTo>
                  <a:close/>
                </a:path>
                <a:path w="18288000" h="381000">
                  <a:moveTo>
                    <a:pt x="282408" y="343402"/>
                  </a:moveTo>
                  <a:lnTo>
                    <a:pt x="210852" y="343402"/>
                  </a:lnTo>
                  <a:lnTo>
                    <a:pt x="210116" y="342899"/>
                  </a:lnTo>
                  <a:lnTo>
                    <a:pt x="282163" y="342899"/>
                  </a:lnTo>
                  <a:lnTo>
                    <a:pt x="282408" y="343402"/>
                  </a:lnTo>
                  <a:close/>
                </a:path>
                <a:path w="18288000" h="381000">
                  <a:moveTo>
                    <a:pt x="302116" y="350396"/>
                  </a:moveTo>
                  <a:lnTo>
                    <a:pt x="299950" y="350396"/>
                  </a:lnTo>
                  <a:lnTo>
                    <a:pt x="293871" y="342899"/>
                  </a:lnTo>
                  <a:lnTo>
                    <a:pt x="349271" y="342899"/>
                  </a:lnTo>
                  <a:lnTo>
                    <a:pt x="316494" y="347979"/>
                  </a:lnTo>
                  <a:lnTo>
                    <a:pt x="302116" y="350396"/>
                  </a:lnTo>
                  <a:close/>
                </a:path>
                <a:path w="18288000" h="381000">
                  <a:moveTo>
                    <a:pt x="5326715" y="346709"/>
                  </a:moveTo>
                  <a:lnTo>
                    <a:pt x="5271906" y="346709"/>
                  </a:lnTo>
                  <a:lnTo>
                    <a:pt x="5274883" y="342899"/>
                  </a:lnTo>
                  <a:lnTo>
                    <a:pt x="5334901" y="342899"/>
                  </a:lnTo>
                  <a:lnTo>
                    <a:pt x="5326715" y="346709"/>
                  </a:lnTo>
                  <a:close/>
                </a:path>
                <a:path w="18288000" h="381000">
                  <a:moveTo>
                    <a:pt x="5465042" y="346709"/>
                  </a:moveTo>
                  <a:lnTo>
                    <a:pt x="5440598" y="346709"/>
                  </a:lnTo>
                  <a:lnTo>
                    <a:pt x="5404876" y="342899"/>
                  </a:lnTo>
                  <a:lnTo>
                    <a:pt x="5454252" y="342899"/>
                  </a:lnTo>
                  <a:lnTo>
                    <a:pt x="5465042" y="346709"/>
                  </a:lnTo>
                  <a:close/>
                </a:path>
                <a:path w="18288000" h="381000">
                  <a:moveTo>
                    <a:pt x="5512119" y="346709"/>
                  </a:moveTo>
                  <a:lnTo>
                    <a:pt x="5507318" y="346709"/>
                  </a:lnTo>
                  <a:lnTo>
                    <a:pt x="5471596" y="342899"/>
                  </a:lnTo>
                  <a:lnTo>
                    <a:pt x="5509613" y="342899"/>
                  </a:lnTo>
                  <a:lnTo>
                    <a:pt x="5512440" y="343402"/>
                  </a:lnTo>
                  <a:lnTo>
                    <a:pt x="5512243" y="345439"/>
                  </a:lnTo>
                  <a:lnTo>
                    <a:pt x="5512119" y="346709"/>
                  </a:lnTo>
                  <a:close/>
                </a:path>
                <a:path w="18288000" h="381000">
                  <a:moveTo>
                    <a:pt x="5512442" y="343402"/>
                  </a:moveTo>
                  <a:lnTo>
                    <a:pt x="5509613" y="342899"/>
                  </a:lnTo>
                  <a:lnTo>
                    <a:pt x="5512491" y="342899"/>
                  </a:lnTo>
                  <a:lnTo>
                    <a:pt x="5512442" y="343402"/>
                  </a:lnTo>
                  <a:close/>
                </a:path>
                <a:path w="18288000" h="381000">
                  <a:moveTo>
                    <a:pt x="5988592" y="346709"/>
                  </a:moveTo>
                  <a:lnTo>
                    <a:pt x="5934443" y="346709"/>
                  </a:lnTo>
                  <a:lnTo>
                    <a:pt x="5999971" y="342899"/>
                  </a:lnTo>
                  <a:lnTo>
                    <a:pt x="5998639" y="342899"/>
                  </a:lnTo>
                  <a:lnTo>
                    <a:pt x="5988592" y="346709"/>
                  </a:lnTo>
                  <a:close/>
                </a:path>
                <a:path w="18288000" h="381000">
                  <a:moveTo>
                    <a:pt x="8571104" y="346709"/>
                  </a:moveTo>
                  <a:lnTo>
                    <a:pt x="8447328" y="346709"/>
                  </a:lnTo>
                  <a:lnTo>
                    <a:pt x="8441746" y="342899"/>
                  </a:lnTo>
                  <a:lnTo>
                    <a:pt x="8565937" y="342899"/>
                  </a:lnTo>
                  <a:lnTo>
                    <a:pt x="8568440" y="343402"/>
                  </a:lnTo>
                  <a:lnTo>
                    <a:pt x="8570112" y="345439"/>
                  </a:lnTo>
                  <a:lnTo>
                    <a:pt x="8571104" y="346709"/>
                  </a:lnTo>
                  <a:close/>
                </a:path>
                <a:path w="18288000" h="381000">
                  <a:moveTo>
                    <a:pt x="8568520" y="343402"/>
                  </a:moveTo>
                  <a:lnTo>
                    <a:pt x="8565937" y="342899"/>
                  </a:lnTo>
                  <a:lnTo>
                    <a:pt x="8568128" y="342899"/>
                  </a:lnTo>
                  <a:lnTo>
                    <a:pt x="8568520" y="343402"/>
                  </a:lnTo>
                  <a:close/>
                </a:path>
                <a:path w="18288000" h="381000">
                  <a:moveTo>
                    <a:pt x="8861170" y="354220"/>
                  </a:moveTo>
                  <a:lnTo>
                    <a:pt x="8831276" y="354220"/>
                  </a:lnTo>
                  <a:lnTo>
                    <a:pt x="8791841" y="350396"/>
                  </a:lnTo>
                  <a:lnTo>
                    <a:pt x="8795864" y="350396"/>
                  </a:lnTo>
                  <a:lnTo>
                    <a:pt x="8807263" y="342899"/>
                  </a:lnTo>
                  <a:lnTo>
                    <a:pt x="8863546" y="342899"/>
                  </a:lnTo>
                  <a:lnTo>
                    <a:pt x="8868040" y="343402"/>
                  </a:lnTo>
                  <a:lnTo>
                    <a:pt x="8863853" y="346709"/>
                  </a:lnTo>
                  <a:lnTo>
                    <a:pt x="8839510" y="346709"/>
                  </a:lnTo>
                  <a:lnTo>
                    <a:pt x="8861170" y="354220"/>
                  </a:lnTo>
                  <a:close/>
                </a:path>
                <a:path w="18288000" h="381000">
                  <a:moveTo>
                    <a:pt x="8868053" y="343402"/>
                  </a:moveTo>
                  <a:lnTo>
                    <a:pt x="8863546" y="342899"/>
                  </a:lnTo>
                  <a:lnTo>
                    <a:pt x="8868691" y="342899"/>
                  </a:lnTo>
                  <a:lnTo>
                    <a:pt x="8868053" y="343402"/>
                  </a:lnTo>
                  <a:close/>
                </a:path>
                <a:path w="18288000" h="381000">
                  <a:moveTo>
                    <a:pt x="8927523" y="358128"/>
                  </a:moveTo>
                  <a:lnTo>
                    <a:pt x="8947108" y="350396"/>
                  </a:lnTo>
                  <a:lnTo>
                    <a:pt x="8941876" y="350396"/>
                  </a:lnTo>
                  <a:lnTo>
                    <a:pt x="8908975" y="347979"/>
                  </a:lnTo>
                  <a:lnTo>
                    <a:pt x="8868053" y="343402"/>
                  </a:lnTo>
                  <a:lnTo>
                    <a:pt x="8868691" y="342899"/>
                  </a:lnTo>
                  <a:lnTo>
                    <a:pt x="9058754" y="342899"/>
                  </a:lnTo>
                  <a:lnTo>
                    <a:pt x="9056055" y="343402"/>
                  </a:lnTo>
                  <a:lnTo>
                    <a:pt x="9020625" y="346709"/>
                  </a:lnTo>
                  <a:lnTo>
                    <a:pt x="9005533" y="346709"/>
                  </a:lnTo>
                  <a:lnTo>
                    <a:pt x="8927523" y="358128"/>
                  </a:lnTo>
                  <a:close/>
                </a:path>
                <a:path w="18288000" h="381000">
                  <a:moveTo>
                    <a:pt x="9056158" y="343402"/>
                  </a:moveTo>
                  <a:lnTo>
                    <a:pt x="9058754" y="342899"/>
                  </a:lnTo>
                  <a:lnTo>
                    <a:pt x="9061556" y="342899"/>
                  </a:lnTo>
                  <a:lnTo>
                    <a:pt x="9056158" y="343402"/>
                  </a:lnTo>
                  <a:close/>
                </a:path>
                <a:path w="18288000" h="381000">
                  <a:moveTo>
                    <a:pt x="9039867" y="350396"/>
                  </a:moveTo>
                  <a:lnTo>
                    <a:pt x="9013960" y="350396"/>
                  </a:lnTo>
                  <a:lnTo>
                    <a:pt x="9016635" y="346709"/>
                  </a:lnTo>
                  <a:lnTo>
                    <a:pt x="9038289" y="346709"/>
                  </a:lnTo>
                  <a:lnTo>
                    <a:pt x="9056158" y="343402"/>
                  </a:lnTo>
                  <a:lnTo>
                    <a:pt x="9061556" y="342899"/>
                  </a:lnTo>
                  <a:lnTo>
                    <a:pt x="9072731" y="342899"/>
                  </a:lnTo>
                  <a:lnTo>
                    <a:pt x="9077034" y="343402"/>
                  </a:lnTo>
                  <a:lnTo>
                    <a:pt x="9077197" y="343402"/>
                  </a:lnTo>
                  <a:lnTo>
                    <a:pt x="9039867" y="350396"/>
                  </a:lnTo>
                  <a:close/>
                </a:path>
                <a:path w="18288000" h="381000">
                  <a:moveTo>
                    <a:pt x="9428718" y="346709"/>
                  </a:moveTo>
                  <a:lnTo>
                    <a:pt x="9105359" y="346709"/>
                  </a:lnTo>
                  <a:lnTo>
                    <a:pt x="9072731" y="342899"/>
                  </a:lnTo>
                  <a:lnTo>
                    <a:pt x="9079879" y="342899"/>
                  </a:lnTo>
                  <a:lnTo>
                    <a:pt x="9077197" y="343402"/>
                  </a:lnTo>
                  <a:lnTo>
                    <a:pt x="9449714" y="343402"/>
                  </a:lnTo>
                  <a:lnTo>
                    <a:pt x="9428718" y="346709"/>
                  </a:lnTo>
                  <a:close/>
                </a:path>
                <a:path w="18288000" h="381000">
                  <a:moveTo>
                    <a:pt x="9449593" y="343402"/>
                  </a:moveTo>
                  <a:lnTo>
                    <a:pt x="9077197" y="343402"/>
                  </a:lnTo>
                  <a:lnTo>
                    <a:pt x="9079879" y="342899"/>
                  </a:lnTo>
                  <a:lnTo>
                    <a:pt x="9447913" y="342899"/>
                  </a:lnTo>
                  <a:lnTo>
                    <a:pt x="9449593" y="343402"/>
                  </a:lnTo>
                  <a:close/>
                </a:path>
                <a:path w="18288000" h="381000">
                  <a:moveTo>
                    <a:pt x="9449714" y="343402"/>
                  </a:moveTo>
                  <a:lnTo>
                    <a:pt x="9447913" y="342899"/>
                  </a:lnTo>
                  <a:lnTo>
                    <a:pt x="9452904" y="342899"/>
                  </a:lnTo>
                  <a:lnTo>
                    <a:pt x="9449714" y="343402"/>
                  </a:lnTo>
                  <a:close/>
                </a:path>
                <a:path w="18288000" h="381000">
                  <a:moveTo>
                    <a:pt x="9474113" y="350396"/>
                  </a:moveTo>
                  <a:lnTo>
                    <a:pt x="9472989" y="350396"/>
                  </a:lnTo>
                  <a:lnTo>
                    <a:pt x="9449714" y="343402"/>
                  </a:lnTo>
                  <a:lnTo>
                    <a:pt x="9452904" y="342899"/>
                  </a:lnTo>
                  <a:lnTo>
                    <a:pt x="9459576" y="342899"/>
                  </a:lnTo>
                  <a:lnTo>
                    <a:pt x="9472919" y="346709"/>
                  </a:lnTo>
                  <a:lnTo>
                    <a:pt x="9474779" y="346709"/>
                  </a:lnTo>
                  <a:lnTo>
                    <a:pt x="9474113" y="350396"/>
                  </a:lnTo>
                  <a:close/>
                </a:path>
                <a:path w="18288000" h="381000">
                  <a:moveTo>
                    <a:pt x="9922188" y="369569"/>
                  </a:moveTo>
                  <a:lnTo>
                    <a:pt x="9904768" y="369569"/>
                  </a:lnTo>
                  <a:lnTo>
                    <a:pt x="9895501" y="365759"/>
                  </a:lnTo>
                  <a:lnTo>
                    <a:pt x="9897842" y="361826"/>
                  </a:lnTo>
                  <a:lnTo>
                    <a:pt x="9928644" y="361826"/>
                  </a:lnTo>
                  <a:lnTo>
                    <a:pt x="9937641" y="350396"/>
                  </a:lnTo>
                  <a:lnTo>
                    <a:pt x="9927140" y="350396"/>
                  </a:lnTo>
                  <a:lnTo>
                    <a:pt x="9947657" y="342899"/>
                  </a:lnTo>
                  <a:lnTo>
                    <a:pt x="10027051" y="342899"/>
                  </a:lnTo>
                  <a:lnTo>
                    <a:pt x="10028197" y="343402"/>
                  </a:lnTo>
                  <a:lnTo>
                    <a:pt x="9956429" y="354220"/>
                  </a:lnTo>
                  <a:lnTo>
                    <a:pt x="9949166" y="354220"/>
                  </a:lnTo>
                  <a:lnTo>
                    <a:pt x="9971269" y="358128"/>
                  </a:lnTo>
                  <a:lnTo>
                    <a:pt x="9981832" y="358128"/>
                  </a:lnTo>
                  <a:lnTo>
                    <a:pt x="9898836" y="365759"/>
                  </a:lnTo>
                  <a:lnTo>
                    <a:pt x="9922188" y="369569"/>
                  </a:lnTo>
                  <a:close/>
                </a:path>
                <a:path w="18288000" h="381000">
                  <a:moveTo>
                    <a:pt x="10028321" y="343402"/>
                  </a:moveTo>
                  <a:lnTo>
                    <a:pt x="10027051" y="342899"/>
                  </a:lnTo>
                  <a:lnTo>
                    <a:pt x="10031661" y="342899"/>
                  </a:lnTo>
                  <a:lnTo>
                    <a:pt x="10028321" y="343402"/>
                  </a:lnTo>
                  <a:close/>
                </a:path>
                <a:path w="18288000" h="381000">
                  <a:moveTo>
                    <a:pt x="10162948" y="354220"/>
                  </a:moveTo>
                  <a:lnTo>
                    <a:pt x="10120138" y="354220"/>
                  </a:lnTo>
                  <a:lnTo>
                    <a:pt x="10037461" y="350396"/>
                  </a:lnTo>
                  <a:lnTo>
                    <a:pt x="10044149" y="350396"/>
                  </a:lnTo>
                  <a:lnTo>
                    <a:pt x="10032844" y="345439"/>
                  </a:lnTo>
                  <a:lnTo>
                    <a:pt x="10028321" y="343402"/>
                  </a:lnTo>
                  <a:lnTo>
                    <a:pt x="10031661" y="342899"/>
                  </a:lnTo>
                  <a:lnTo>
                    <a:pt x="10209997" y="342899"/>
                  </a:lnTo>
                  <a:lnTo>
                    <a:pt x="10197903" y="346709"/>
                  </a:lnTo>
                  <a:lnTo>
                    <a:pt x="10165518" y="346709"/>
                  </a:lnTo>
                  <a:lnTo>
                    <a:pt x="10162948" y="354220"/>
                  </a:lnTo>
                  <a:close/>
                </a:path>
                <a:path w="18288000" h="381000">
                  <a:moveTo>
                    <a:pt x="10309162" y="346709"/>
                  </a:moveTo>
                  <a:lnTo>
                    <a:pt x="10241776" y="346709"/>
                  </a:lnTo>
                  <a:lnTo>
                    <a:pt x="10245125" y="342899"/>
                  </a:lnTo>
                  <a:lnTo>
                    <a:pt x="10314744" y="342899"/>
                  </a:lnTo>
                  <a:lnTo>
                    <a:pt x="10309162" y="346709"/>
                  </a:lnTo>
                  <a:close/>
                </a:path>
                <a:path w="18288000" h="381000">
                  <a:moveTo>
                    <a:pt x="10555777" y="347173"/>
                  </a:moveTo>
                  <a:lnTo>
                    <a:pt x="10515348" y="347173"/>
                  </a:lnTo>
                  <a:lnTo>
                    <a:pt x="10516238" y="346709"/>
                  </a:lnTo>
                  <a:lnTo>
                    <a:pt x="10486157" y="346709"/>
                  </a:lnTo>
                  <a:lnTo>
                    <a:pt x="10448574" y="342899"/>
                  </a:lnTo>
                  <a:lnTo>
                    <a:pt x="10551013" y="342899"/>
                  </a:lnTo>
                  <a:lnTo>
                    <a:pt x="10555777" y="347173"/>
                  </a:lnTo>
                  <a:close/>
                </a:path>
                <a:path w="18288000" h="381000">
                  <a:moveTo>
                    <a:pt x="11152853" y="350396"/>
                  </a:moveTo>
                  <a:lnTo>
                    <a:pt x="11082273" y="350396"/>
                  </a:lnTo>
                  <a:lnTo>
                    <a:pt x="11114948" y="342899"/>
                  </a:lnTo>
                  <a:lnTo>
                    <a:pt x="11145634" y="342899"/>
                  </a:lnTo>
                  <a:lnTo>
                    <a:pt x="11152853" y="350396"/>
                  </a:lnTo>
                  <a:close/>
                </a:path>
                <a:path w="18288000" h="381000">
                  <a:moveTo>
                    <a:pt x="11522533" y="346709"/>
                  </a:moveTo>
                  <a:lnTo>
                    <a:pt x="11517831" y="346709"/>
                  </a:lnTo>
                  <a:lnTo>
                    <a:pt x="11478389" y="342899"/>
                  </a:lnTo>
                  <a:lnTo>
                    <a:pt x="11518441" y="342899"/>
                  </a:lnTo>
                  <a:lnTo>
                    <a:pt x="11522533" y="346709"/>
                  </a:lnTo>
                  <a:close/>
                </a:path>
                <a:path w="18288000" h="381000">
                  <a:moveTo>
                    <a:pt x="12685268" y="346709"/>
                  </a:moveTo>
                  <a:lnTo>
                    <a:pt x="12322521" y="346709"/>
                  </a:lnTo>
                  <a:lnTo>
                    <a:pt x="12319171" y="342899"/>
                  </a:lnTo>
                  <a:lnTo>
                    <a:pt x="12655873" y="342899"/>
                  </a:lnTo>
                  <a:lnTo>
                    <a:pt x="12685268" y="346709"/>
                  </a:lnTo>
                  <a:close/>
                </a:path>
                <a:path w="18288000" h="381000">
                  <a:moveTo>
                    <a:pt x="13398033" y="350396"/>
                  </a:moveTo>
                  <a:lnTo>
                    <a:pt x="12687004" y="350396"/>
                  </a:lnTo>
                  <a:lnTo>
                    <a:pt x="12688067" y="343402"/>
                  </a:lnTo>
                  <a:lnTo>
                    <a:pt x="12688144" y="342899"/>
                  </a:lnTo>
                  <a:lnTo>
                    <a:pt x="13365732" y="342899"/>
                  </a:lnTo>
                  <a:lnTo>
                    <a:pt x="13368966" y="343402"/>
                  </a:lnTo>
                  <a:lnTo>
                    <a:pt x="13398033" y="350396"/>
                  </a:lnTo>
                  <a:close/>
                </a:path>
                <a:path w="18288000" h="381000">
                  <a:moveTo>
                    <a:pt x="13368966" y="343402"/>
                  </a:moveTo>
                  <a:lnTo>
                    <a:pt x="13365732" y="342899"/>
                  </a:lnTo>
                  <a:lnTo>
                    <a:pt x="13366878" y="342899"/>
                  </a:lnTo>
                  <a:lnTo>
                    <a:pt x="13368966" y="343402"/>
                  </a:lnTo>
                  <a:close/>
                </a:path>
                <a:path w="18288000" h="381000">
                  <a:moveTo>
                    <a:pt x="13874187" y="350690"/>
                  </a:moveTo>
                  <a:lnTo>
                    <a:pt x="13835367" y="350690"/>
                  </a:lnTo>
                  <a:lnTo>
                    <a:pt x="13833853" y="350396"/>
                  </a:lnTo>
                  <a:lnTo>
                    <a:pt x="13826718" y="350396"/>
                  </a:lnTo>
                  <a:lnTo>
                    <a:pt x="13861292" y="342899"/>
                  </a:lnTo>
                  <a:lnTo>
                    <a:pt x="13924327" y="342899"/>
                  </a:lnTo>
                  <a:lnTo>
                    <a:pt x="13924572" y="343402"/>
                  </a:lnTo>
                  <a:lnTo>
                    <a:pt x="13924823" y="343402"/>
                  </a:lnTo>
                  <a:lnTo>
                    <a:pt x="13882829" y="346709"/>
                  </a:lnTo>
                  <a:lnTo>
                    <a:pt x="13876716" y="346709"/>
                  </a:lnTo>
                  <a:lnTo>
                    <a:pt x="13874187" y="350690"/>
                  </a:lnTo>
                  <a:close/>
                </a:path>
                <a:path w="18288000" h="381000">
                  <a:moveTo>
                    <a:pt x="14027765" y="346709"/>
                  </a:moveTo>
                  <a:lnTo>
                    <a:pt x="13926187" y="346709"/>
                  </a:lnTo>
                  <a:lnTo>
                    <a:pt x="13924327" y="342899"/>
                  </a:lnTo>
                  <a:lnTo>
                    <a:pt x="13931203" y="342899"/>
                  </a:lnTo>
                  <a:lnTo>
                    <a:pt x="13924823" y="343402"/>
                  </a:lnTo>
                  <a:lnTo>
                    <a:pt x="14026267" y="343402"/>
                  </a:lnTo>
                  <a:lnTo>
                    <a:pt x="14027765" y="346709"/>
                  </a:lnTo>
                  <a:close/>
                </a:path>
                <a:path w="18288000" h="381000">
                  <a:moveTo>
                    <a:pt x="14026267" y="343402"/>
                  </a:moveTo>
                  <a:lnTo>
                    <a:pt x="13924823" y="343402"/>
                  </a:lnTo>
                  <a:lnTo>
                    <a:pt x="13931203" y="342899"/>
                  </a:lnTo>
                  <a:lnTo>
                    <a:pt x="14026039" y="342899"/>
                  </a:lnTo>
                  <a:lnTo>
                    <a:pt x="14026267" y="343402"/>
                  </a:lnTo>
                  <a:close/>
                </a:path>
                <a:path w="18288000" h="381000">
                  <a:moveTo>
                    <a:pt x="14094286" y="350396"/>
                  </a:moveTo>
                  <a:lnTo>
                    <a:pt x="14091406" y="350396"/>
                  </a:lnTo>
                  <a:lnTo>
                    <a:pt x="14074689" y="342899"/>
                  </a:lnTo>
                  <a:lnTo>
                    <a:pt x="14098454" y="342899"/>
                  </a:lnTo>
                  <a:lnTo>
                    <a:pt x="14114454" y="346709"/>
                  </a:lnTo>
                  <a:lnTo>
                    <a:pt x="14119849" y="346709"/>
                  </a:lnTo>
                  <a:lnTo>
                    <a:pt x="14094286" y="350396"/>
                  </a:lnTo>
                  <a:close/>
                </a:path>
                <a:path w="18288000" h="381000">
                  <a:moveTo>
                    <a:pt x="14190762" y="346709"/>
                  </a:moveTo>
                  <a:lnTo>
                    <a:pt x="14167165" y="346709"/>
                  </a:lnTo>
                  <a:lnTo>
                    <a:pt x="14171258" y="342899"/>
                  </a:lnTo>
                  <a:lnTo>
                    <a:pt x="14185552" y="342899"/>
                  </a:lnTo>
                  <a:lnTo>
                    <a:pt x="14190762" y="346709"/>
                  </a:lnTo>
                  <a:close/>
                </a:path>
                <a:path w="18288000" h="381000">
                  <a:moveTo>
                    <a:pt x="14308391" y="354220"/>
                  </a:moveTo>
                  <a:lnTo>
                    <a:pt x="14300082" y="354220"/>
                  </a:lnTo>
                  <a:lnTo>
                    <a:pt x="14309422" y="350396"/>
                  </a:lnTo>
                  <a:lnTo>
                    <a:pt x="14307596" y="350396"/>
                  </a:lnTo>
                  <a:lnTo>
                    <a:pt x="14284420" y="342899"/>
                  </a:lnTo>
                  <a:lnTo>
                    <a:pt x="14312852" y="342899"/>
                  </a:lnTo>
                  <a:lnTo>
                    <a:pt x="14338528" y="346709"/>
                  </a:lnTo>
                  <a:lnTo>
                    <a:pt x="14344368" y="346709"/>
                  </a:lnTo>
                  <a:lnTo>
                    <a:pt x="14308391" y="354220"/>
                  </a:lnTo>
                  <a:close/>
                </a:path>
                <a:path w="18288000" h="381000">
                  <a:moveTo>
                    <a:pt x="14367856" y="350396"/>
                  </a:moveTo>
                  <a:lnTo>
                    <a:pt x="14365703" y="350396"/>
                  </a:lnTo>
                  <a:lnTo>
                    <a:pt x="14401417" y="342899"/>
                  </a:lnTo>
                  <a:lnTo>
                    <a:pt x="14454101" y="342899"/>
                  </a:lnTo>
                  <a:lnTo>
                    <a:pt x="14367856" y="350396"/>
                  </a:lnTo>
                  <a:close/>
                </a:path>
                <a:path w="18288000" h="381000">
                  <a:moveTo>
                    <a:pt x="15337431" y="346709"/>
                  </a:moveTo>
                  <a:lnTo>
                    <a:pt x="14457709" y="346709"/>
                  </a:lnTo>
                  <a:lnTo>
                    <a:pt x="14455849" y="342899"/>
                  </a:lnTo>
                  <a:lnTo>
                    <a:pt x="15319943" y="342899"/>
                  </a:lnTo>
                  <a:lnTo>
                    <a:pt x="15337431" y="346709"/>
                  </a:lnTo>
                  <a:close/>
                </a:path>
                <a:path w="18288000" h="381000">
                  <a:moveTo>
                    <a:pt x="15588357" y="346709"/>
                  </a:moveTo>
                  <a:lnTo>
                    <a:pt x="15469960" y="346709"/>
                  </a:lnTo>
                  <a:lnTo>
                    <a:pt x="15431633" y="342899"/>
                  </a:lnTo>
                  <a:lnTo>
                    <a:pt x="15584635" y="342899"/>
                  </a:lnTo>
                  <a:lnTo>
                    <a:pt x="15588357" y="346709"/>
                  </a:lnTo>
                  <a:close/>
                </a:path>
                <a:path w="18288000" h="381000">
                  <a:moveTo>
                    <a:pt x="15674641" y="346709"/>
                  </a:moveTo>
                  <a:lnTo>
                    <a:pt x="15614603" y="346709"/>
                  </a:lnTo>
                  <a:lnTo>
                    <a:pt x="15629859" y="342899"/>
                  </a:lnTo>
                  <a:lnTo>
                    <a:pt x="15650826" y="342899"/>
                  </a:lnTo>
                  <a:lnTo>
                    <a:pt x="15674641" y="346709"/>
                  </a:lnTo>
                  <a:close/>
                </a:path>
                <a:path w="18288000" h="381000">
                  <a:moveTo>
                    <a:pt x="16417739" y="346709"/>
                  </a:moveTo>
                  <a:lnTo>
                    <a:pt x="16357971" y="346709"/>
                  </a:lnTo>
                  <a:lnTo>
                    <a:pt x="16374716" y="342899"/>
                  </a:lnTo>
                  <a:lnTo>
                    <a:pt x="16391879" y="342899"/>
                  </a:lnTo>
                  <a:lnTo>
                    <a:pt x="16398848" y="343402"/>
                  </a:lnTo>
                  <a:lnTo>
                    <a:pt x="16399004" y="343402"/>
                  </a:lnTo>
                  <a:lnTo>
                    <a:pt x="16417739" y="346709"/>
                  </a:lnTo>
                  <a:close/>
                </a:path>
                <a:path w="18288000" h="381000">
                  <a:moveTo>
                    <a:pt x="16450583" y="346709"/>
                  </a:moveTo>
                  <a:lnTo>
                    <a:pt x="16444718" y="346709"/>
                  </a:lnTo>
                  <a:lnTo>
                    <a:pt x="16391879" y="342899"/>
                  </a:lnTo>
                  <a:lnTo>
                    <a:pt x="16396158" y="342899"/>
                  </a:lnTo>
                  <a:lnTo>
                    <a:pt x="16399004" y="343402"/>
                  </a:lnTo>
                  <a:lnTo>
                    <a:pt x="16442115" y="343402"/>
                  </a:lnTo>
                  <a:lnTo>
                    <a:pt x="16450583" y="346709"/>
                  </a:lnTo>
                  <a:close/>
                </a:path>
                <a:path w="18288000" h="381000">
                  <a:moveTo>
                    <a:pt x="16919108" y="354220"/>
                  </a:moveTo>
                  <a:lnTo>
                    <a:pt x="16915364" y="354220"/>
                  </a:lnTo>
                  <a:lnTo>
                    <a:pt x="16909309" y="351789"/>
                  </a:lnTo>
                  <a:lnTo>
                    <a:pt x="16906012" y="350396"/>
                  </a:lnTo>
                  <a:lnTo>
                    <a:pt x="16906149" y="350396"/>
                  </a:lnTo>
                  <a:lnTo>
                    <a:pt x="16903102" y="347979"/>
                  </a:lnTo>
                  <a:lnTo>
                    <a:pt x="16902132" y="347173"/>
                  </a:lnTo>
                  <a:lnTo>
                    <a:pt x="16904273" y="346709"/>
                  </a:lnTo>
                  <a:lnTo>
                    <a:pt x="16824505" y="346709"/>
                  </a:lnTo>
                  <a:lnTo>
                    <a:pt x="16826365" y="342899"/>
                  </a:lnTo>
                  <a:lnTo>
                    <a:pt x="16961887" y="342899"/>
                  </a:lnTo>
                  <a:lnTo>
                    <a:pt x="16919108" y="354220"/>
                  </a:lnTo>
                  <a:close/>
                </a:path>
                <a:path w="18288000" h="381000">
                  <a:moveTo>
                    <a:pt x="17010705" y="350396"/>
                  </a:moveTo>
                  <a:lnTo>
                    <a:pt x="17004604" y="350396"/>
                  </a:lnTo>
                  <a:lnTo>
                    <a:pt x="16972069" y="346709"/>
                  </a:lnTo>
                  <a:lnTo>
                    <a:pt x="16975881" y="346709"/>
                  </a:lnTo>
                  <a:lnTo>
                    <a:pt x="16973276" y="342899"/>
                  </a:lnTo>
                  <a:lnTo>
                    <a:pt x="17036920" y="342899"/>
                  </a:lnTo>
                  <a:lnTo>
                    <a:pt x="17010705" y="350396"/>
                  </a:lnTo>
                  <a:close/>
                </a:path>
                <a:path w="18288000" h="381000">
                  <a:moveTo>
                    <a:pt x="17058914" y="346709"/>
                  </a:moveTo>
                  <a:lnTo>
                    <a:pt x="17055253" y="346709"/>
                  </a:lnTo>
                  <a:lnTo>
                    <a:pt x="17047451" y="342899"/>
                  </a:lnTo>
                  <a:lnTo>
                    <a:pt x="17078636" y="342899"/>
                  </a:lnTo>
                  <a:lnTo>
                    <a:pt x="17058914" y="346709"/>
                  </a:lnTo>
                  <a:close/>
                </a:path>
                <a:path w="18288000" h="381000">
                  <a:moveTo>
                    <a:pt x="17162030" y="343402"/>
                  </a:moveTo>
                  <a:lnTo>
                    <a:pt x="17162032" y="342899"/>
                  </a:lnTo>
                  <a:lnTo>
                    <a:pt x="17164680" y="342899"/>
                  </a:lnTo>
                  <a:lnTo>
                    <a:pt x="17162030" y="343402"/>
                  </a:lnTo>
                  <a:close/>
                </a:path>
                <a:path w="18288000" h="381000">
                  <a:moveTo>
                    <a:pt x="17199779" y="350396"/>
                  </a:moveTo>
                  <a:lnTo>
                    <a:pt x="17160512" y="350396"/>
                  </a:lnTo>
                  <a:lnTo>
                    <a:pt x="17161517" y="345439"/>
                  </a:lnTo>
                  <a:lnTo>
                    <a:pt x="17162030" y="343402"/>
                  </a:lnTo>
                  <a:lnTo>
                    <a:pt x="17164680" y="342899"/>
                  </a:lnTo>
                  <a:lnTo>
                    <a:pt x="17177379" y="342899"/>
                  </a:lnTo>
                  <a:lnTo>
                    <a:pt x="17243241" y="346709"/>
                  </a:lnTo>
                  <a:lnTo>
                    <a:pt x="17224425" y="346709"/>
                  </a:lnTo>
                  <a:lnTo>
                    <a:pt x="17223111" y="347173"/>
                  </a:lnTo>
                  <a:lnTo>
                    <a:pt x="17199779" y="350396"/>
                  </a:lnTo>
                  <a:close/>
                </a:path>
                <a:path w="18288000" h="381000">
                  <a:moveTo>
                    <a:pt x="17671299" y="350396"/>
                  </a:moveTo>
                  <a:lnTo>
                    <a:pt x="17647234" y="350396"/>
                  </a:lnTo>
                  <a:lnTo>
                    <a:pt x="17620500" y="342899"/>
                  </a:lnTo>
                  <a:lnTo>
                    <a:pt x="17664460" y="342899"/>
                  </a:lnTo>
                  <a:lnTo>
                    <a:pt x="17671299" y="350396"/>
                  </a:lnTo>
                  <a:close/>
                </a:path>
                <a:path w="18288000" h="381000">
                  <a:moveTo>
                    <a:pt x="156823" y="354220"/>
                  </a:moveTo>
                  <a:lnTo>
                    <a:pt x="151365" y="354220"/>
                  </a:lnTo>
                  <a:lnTo>
                    <a:pt x="144435" y="346709"/>
                  </a:lnTo>
                  <a:lnTo>
                    <a:pt x="220749" y="346709"/>
                  </a:lnTo>
                  <a:lnTo>
                    <a:pt x="156823" y="354220"/>
                  </a:lnTo>
                  <a:close/>
                </a:path>
                <a:path w="18288000" h="381000">
                  <a:moveTo>
                    <a:pt x="3318986" y="354220"/>
                  </a:moveTo>
                  <a:lnTo>
                    <a:pt x="3315625" y="354220"/>
                  </a:lnTo>
                  <a:lnTo>
                    <a:pt x="3313895" y="350396"/>
                  </a:lnTo>
                  <a:lnTo>
                    <a:pt x="3315955" y="350396"/>
                  </a:lnTo>
                  <a:lnTo>
                    <a:pt x="3338419" y="346709"/>
                  </a:lnTo>
                  <a:lnTo>
                    <a:pt x="3354375" y="346709"/>
                  </a:lnTo>
                  <a:lnTo>
                    <a:pt x="3356141" y="347173"/>
                  </a:lnTo>
                  <a:lnTo>
                    <a:pt x="3356536" y="347173"/>
                  </a:lnTo>
                  <a:lnTo>
                    <a:pt x="3318986" y="354220"/>
                  </a:lnTo>
                  <a:close/>
                </a:path>
                <a:path w="18288000" h="381000">
                  <a:moveTo>
                    <a:pt x="3386009" y="354220"/>
                  </a:moveTo>
                  <a:lnTo>
                    <a:pt x="3383011" y="354220"/>
                  </a:lnTo>
                  <a:lnTo>
                    <a:pt x="3354375" y="346709"/>
                  </a:lnTo>
                  <a:lnTo>
                    <a:pt x="3359003" y="346709"/>
                  </a:lnTo>
                  <a:lnTo>
                    <a:pt x="3356536" y="347173"/>
                  </a:lnTo>
                  <a:lnTo>
                    <a:pt x="3395654" y="347173"/>
                  </a:lnTo>
                  <a:lnTo>
                    <a:pt x="3386009" y="354220"/>
                  </a:lnTo>
                  <a:close/>
                </a:path>
                <a:path w="18288000" h="381000">
                  <a:moveTo>
                    <a:pt x="3395557" y="347173"/>
                  </a:moveTo>
                  <a:lnTo>
                    <a:pt x="3356536" y="347173"/>
                  </a:lnTo>
                  <a:lnTo>
                    <a:pt x="3359003" y="346709"/>
                  </a:lnTo>
                  <a:lnTo>
                    <a:pt x="3393368" y="346709"/>
                  </a:lnTo>
                  <a:lnTo>
                    <a:pt x="3395557" y="347173"/>
                  </a:lnTo>
                  <a:close/>
                </a:path>
                <a:path w="18288000" h="381000">
                  <a:moveTo>
                    <a:pt x="3395654" y="347173"/>
                  </a:moveTo>
                  <a:lnTo>
                    <a:pt x="3393368" y="346709"/>
                  </a:lnTo>
                  <a:lnTo>
                    <a:pt x="3396288" y="346709"/>
                  </a:lnTo>
                  <a:lnTo>
                    <a:pt x="3395654" y="347173"/>
                  </a:lnTo>
                  <a:close/>
                </a:path>
                <a:path w="18288000" h="381000">
                  <a:moveTo>
                    <a:pt x="5284528" y="354220"/>
                  </a:moveTo>
                  <a:lnTo>
                    <a:pt x="5281941" y="354220"/>
                  </a:lnTo>
                  <a:lnTo>
                    <a:pt x="5275369" y="350396"/>
                  </a:lnTo>
                  <a:lnTo>
                    <a:pt x="5276713" y="350396"/>
                  </a:lnTo>
                  <a:lnTo>
                    <a:pt x="5285622" y="346709"/>
                  </a:lnTo>
                  <a:lnTo>
                    <a:pt x="5304353" y="346709"/>
                  </a:lnTo>
                  <a:lnTo>
                    <a:pt x="5284528" y="354220"/>
                  </a:lnTo>
                  <a:close/>
                </a:path>
                <a:path w="18288000" h="381000">
                  <a:moveTo>
                    <a:pt x="5451755" y="354220"/>
                  </a:moveTo>
                  <a:lnTo>
                    <a:pt x="5449256" y="354220"/>
                  </a:lnTo>
                  <a:lnTo>
                    <a:pt x="5441300" y="350396"/>
                  </a:lnTo>
                  <a:lnTo>
                    <a:pt x="5442310" y="350396"/>
                  </a:lnTo>
                  <a:lnTo>
                    <a:pt x="5445795" y="346709"/>
                  </a:lnTo>
                  <a:lnTo>
                    <a:pt x="5467542" y="346709"/>
                  </a:lnTo>
                  <a:lnTo>
                    <a:pt x="5451755" y="354220"/>
                  </a:lnTo>
                  <a:close/>
                </a:path>
                <a:path w="18288000" h="381000">
                  <a:moveTo>
                    <a:pt x="5617462" y="354220"/>
                  </a:moveTo>
                  <a:lnTo>
                    <a:pt x="5607196" y="354220"/>
                  </a:lnTo>
                  <a:lnTo>
                    <a:pt x="5615095" y="346709"/>
                  </a:lnTo>
                  <a:lnTo>
                    <a:pt x="5950478" y="346709"/>
                  </a:lnTo>
                  <a:lnTo>
                    <a:pt x="5956024" y="347173"/>
                  </a:lnTo>
                  <a:lnTo>
                    <a:pt x="5953812" y="347979"/>
                  </a:lnTo>
                  <a:lnTo>
                    <a:pt x="5946831" y="350396"/>
                  </a:lnTo>
                  <a:lnTo>
                    <a:pt x="5679549" y="350396"/>
                  </a:lnTo>
                  <a:lnTo>
                    <a:pt x="5678965" y="350690"/>
                  </a:lnTo>
                  <a:lnTo>
                    <a:pt x="5679738" y="350690"/>
                  </a:lnTo>
                  <a:lnTo>
                    <a:pt x="5617462" y="354220"/>
                  </a:lnTo>
                  <a:close/>
                </a:path>
                <a:path w="18288000" h="381000">
                  <a:moveTo>
                    <a:pt x="5956144" y="347173"/>
                  </a:moveTo>
                  <a:lnTo>
                    <a:pt x="5950478" y="346709"/>
                  </a:lnTo>
                  <a:lnTo>
                    <a:pt x="5957482" y="346709"/>
                  </a:lnTo>
                  <a:lnTo>
                    <a:pt x="5956144" y="347173"/>
                  </a:lnTo>
                  <a:close/>
                </a:path>
                <a:path w="18288000" h="381000">
                  <a:moveTo>
                    <a:pt x="5997391" y="350396"/>
                  </a:moveTo>
                  <a:lnTo>
                    <a:pt x="5994633" y="350396"/>
                  </a:lnTo>
                  <a:lnTo>
                    <a:pt x="5956144" y="347173"/>
                  </a:lnTo>
                  <a:lnTo>
                    <a:pt x="5957482" y="346709"/>
                  </a:lnTo>
                  <a:lnTo>
                    <a:pt x="5985771" y="346709"/>
                  </a:lnTo>
                  <a:lnTo>
                    <a:pt x="5997391" y="350396"/>
                  </a:lnTo>
                  <a:close/>
                </a:path>
                <a:path w="18288000" h="381000">
                  <a:moveTo>
                    <a:pt x="7006871" y="350396"/>
                  </a:moveTo>
                  <a:lnTo>
                    <a:pt x="6995216" y="350396"/>
                  </a:lnTo>
                  <a:lnTo>
                    <a:pt x="7009934" y="346709"/>
                  </a:lnTo>
                  <a:lnTo>
                    <a:pt x="7023525" y="346709"/>
                  </a:lnTo>
                  <a:lnTo>
                    <a:pt x="7006871" y="350396"/>
                  </a:lnTo>
                  <a:close/>
                </a:path>
                <a:path w="18288000" h="381000">
                  <a:moveTo>
                    <a:pt x="8058619" y="350396"/>
                  </a:moveTo>
                  <a:lnTo>
                    <a:pt x="8049175" y="350396"/>
                  </a:lnTo>
                  <a:lnTo>
                    <a:pt x="7987204" y="346709"/>
                  </a:lnTo>
                  <a:lnTo>
                    <a:pt x="8068689" y="346709"/>
                  </a:lnTo>
                  <a:lnTo>
                    <a:pt x="8058619" y="350396"/>
                  </a:lnTo>
                  <a:close/>
                </a:path>
                <a:path w="18288000" h="381000">
                  <a:moveTo>
                    <a:pt x="8504801" y="358128"/>
                  </a:moveTo>
                  <a:lnTo>
                    <a:pt x="8502955" y="358128"/>
                  </a:lnTo>
                  <a:lnTo>
                    <a:pt x="8527741" y="350396"/>
                  </a:lnTo>
                  <a:lnTo>
                    <a:pt x="8519361" y="350396"/>
                  </a:lnTo>
                  <a:lnTo>
                    <a:pt x="8433376" y="346709"/>
                  </a:lnTo>
                  <a:lnTo>
                    <a:pt x="8574651" y="346709"/>
                  </a:lnTo>
                  <a:lnTo>
                    <a:pt x="8504801" y="358128"/>
                  </a:lnTo>
                  <a:close/>
                </a:path>
                <a:path w="18288000" h="381000">
                  <a:moveTo>
                    <a:pt x="8618945" y="365759"/>
                  </a:moveTo>
                  <a:lnTo>
                    <a:pt x="8558736" y="350396"/>
                  </a:lnTo>
                  <a:lnTo>
                    <a:pt x="8590662" y="350396"/>
                  </a:lnTo>
                  <a:lnTo>
                    <a:pt x="8580592" y="346709"/>
                  </a:lnTo>
                  <a:lnTo>
                    <a:pt x="8803022" y="346709"/>
                  </a:lnTo>
                  <a:lnTo>
                    <a:pt x="8728128" y="354220"/>
                  </a:lnTo>
                  <a:lnTo>
                    <a:pt x="8659516" y="354220"/>
                  </a:lnTo>
                  <a:lnTo>
                    <a:pt x="8660454" y="354775"/>
                  </a:lnTo>
                  <a:lnTo>
                    <a:pt x="8660612" y="354775"/>
                  </a:lnTo>
                  <a:lnTo>
                    <a:pt x="8650043" y="358128"/>
                  </a:lnTo>
                  <a:lnTo>
                    <a:pt x="8619937" y="358128"/>
                  </a:lnTo>
                  <a:lnTo>
                    <a:pt x="8625616" y="358704"/>
                  </a:lnTo>
                  <a:lnTo>
                    <a:pt x="8623772" y="360679"/>
                  </a:lnTo>
                  <a:lnTo>
                    <a:pt x="8618945" y="365759"/>
                  </a:lnTo>
                  <a:close/>
                </a:path>
                <a:path w="18288000" h="381000">
                  <a:moveTo>
                    <a:pt x="9460142" y="350690"/>
                  </a:moveTo>
                  <a:lnTo>
                    <a:pt x="9426591" y="350690"/>
                  </a:lnTo>
                  <a:lnTo>
                    <a:pt x="9426458" y="350396"/>
                  </a:lnTo>
                  <a:lnTo>
                    <a:pt x="9102084" y="350396"/>
                  </a:lnTo>
                  <a:lnTo>
                    <a:pt x="9086592" y="346709"/>
                  </a:lnTo>
                  <a:lnTo>
                    <a:pt x="9420452" y="346709"/>
                  </a:lnTo>
                  <a:lnTo>
                    <a:pt x="9460142" y="350690"/>
                  </a:lnTo>
                  <a:close/>
                </a:path>
                <a:path w="18288000" h="381000">
                  <a:moveTo>
                    <a:pt x="9528054" y="350396"/>
                  </a:moveTo>
                  <a:lnTo>
                    <a:pt x="9506164" y="350396"/>
                  </a:lnTo>
                  <a:lnTo>
                    <a:pt x="9478277" y="346709"/>
                  </a:lnTo>
                  <a:lnTo>
                    <a:pt x="9525565" y="346709"/>
                  </a:lnTo>
                  <a:lnTo>
                    <a:pt x="9528915" y="347173"/>
                  </a:lnTo>
                  <a:lnTo>
                    <a:pt x="9528745" y="347979"/>
                  </a:lnTo>
                  <a:lnTo>
                    <a:pt x="9528054" y="350396"/>
                  </a:lnTo>
                  <a:close/>
                </a:path>
                <a:path w="18288000" h="381000">
                  <a:moveTo>
                    <a:pt x="9528975" y="347173"/>
                  </a:moveTo>
                  <a:lnTo>
                    <a:pt x="9525565" y="346709"/>
                  </a:lnTo>
                  <a:lnTo>
                    <a:pt x="9529107" y="346709"/>
                  </a:lnTo>
                  <a:lnTo>
                    <a:pt x="9528975" y="347173"/>
                  </a:lnTo>
                  <a:close/>
                </a:path>
                <a:path w="18288000" h="381000">
                  <a:moveTo>
                    <a:pt x="9862650" y="350690"/>
                  </a:moveTo>
                  <a:lnTo>
                    <a:pt x="9836201" y="350690"/>
                  </a:lnTo>
                  <a:lnTo>
                    <a:pt x="9838432" y="350396"/>
                  </a:lnTo>
                  <a:lnTo>
                    <a:pt x="9552230" y="350396"/>
                  </a:lnTo>
                  <a:lnTo>
                    <a:pt x="9528986" y="347173"/>
                  </a:lnTo>
                  <a:lnTo>
                    <a:pt x="9529107" y="346709"/>
                  </a:lnTo>
                  <a:lnTo>
                    <a:pt x="9857396" y="346709"/>
                  </a:lnTo>
                  <a:lnTo>
                    <a:pt x="9862650" y="350690"/>
                  </a:lnTo>
                  <a:close/>
                </a:path>
                <a:path w="18288000" h="381000">
                  <a:moveTo>
                    <a:pt x="10185316" y="350396"/>
                  </a:moveTo>
                  <a:lnTo>
                    <a:pt x="10184314" y="350396"/>
                  </a:lnTo>
                  <a:lnTo>
                    <a:pt x="10184991" y="347173"/>
                  </a:lnTo>
                  <a:lnTo>
                    <a:pt x="10185089" y="346709"/>
                  </a:lnTo>
                  <a:lnTo>
                    <a:pt x="10197903" y="346709"/>
                  </a:lnTo>
                  <a:lnTo>
                    <a:pt x="10185316" y="350396"/>
                  </a:lnTo>
                  <a:close/>
                </a:path>
                <a:path w="18288000" h="381000">
                  <a:moveTo>
                    <a:pt x="10224280" y="365759"/>
                  </a:moveTo>
                  <a:lnTo>
                    <a:pt x="10212795" y="361826"/>
                  </a:lnTo>
                  <a:lnTo>
                    <a:pt x="10213028" y="361826"/>
                  </a:lnTo>
                  <a:lnTo>
                    <a:pt x="10197346" y="346709"/>
                  </a:lnTo>
                  <a:lnTo>
                    <a:pt x="10312281" y="346709"/>
                  </a:lnTo>
                  <a:lnTo>
                    <a:pt x="10282070" y="350396"/>
                  </a:lnTo>
                  <a:lnTo>
                    <a:pt x="10277669" y="350396"/>
                  </a:lnTo>
                  <a:lnTo>
                    <a:pt x="10319453" y="358128"/>
                  </a:lnTo>
                  <a:lnTo>
                    <a:pt x="10331852" y="358128"/>
                  </a:lnTo>
                  <a:lnTo>
                    <a:pt x="10224280" y="365759"/>
                  </a:lnTo>
                  <a:close/>
                </a:path>
                <a:path w="18288000" h="381000">
                  <a:moveTo>
                    <a:pt x="10494295" y="358128"/>
                  </a:moveTo>
                  <a:lnTo>
                    <a:pt x="10491400" y="358128"/>
                  </a:lnTo>
                  <a:lnTo>
                    <a:pt x="10482341" y="354220"/>
                  </a:lnTo>
                  <a:lnTo>
                    <a:pt x="10484307" y="354220"/>
                  </a:lnTo>
                  <a:lnTo>
                    <a:pt x="10491651" y="346709"/>
                  </a:lnTo>
                  <a:lnTo>
                    <a:pt x="10509309" y="346709"/>
                  </a:lnTo>
                  <a:lnTo>
                    <a:pt x="10515147" y="347173"/>
                  </a:lnTo>
                  <a:lnTo>
                    <a:pt x="10515348" y="347173"/>
                  </a:lnTo>
                  <a:lnTo>
                    <a:pt x="10494295" y="358128"/>
                  </a:lnTo>
                  <a:close/>
                </a:path>
                <a:path w="18288000" h="381000">
                  <a:moveTo>
                    <a:pt x="10559372" y="350396"/>
                  </a:moveTo>
                  <a:lnTo>
                    <a:pt x="10555787" y="350396"/>
                  </a:lnTo>
                  <a:lnTo>
                    <a:pt x="10509309" y="346709"/>
                  </a:lnTo>
                  <a:lnTo>
                    <a:pt x="10516238" y="346709"/>
                  </a:lnTo>
                  <a:lnTo>
                    <a:pt x="10515348" y="347173"/>
                  </a:lnTo>
                  <a:lnTo>
                    <a:pt x="10555777" y="347173"/>
                  </a:lnTo>
                  <a:lnTo>
                    <a:pt x="10559372" y="350396"/>
                  </a:lnTo>
                  <a:close/>
                </a:path>
                <a:path w="18288000" h="381000">
                  <a:moveTo>
                    <a:pt x="12341835" y="361826"/>
                  </a:moveTo>
                  <a:lnTo>
                    <a:pt x="12341125" y="361826"/>
                  </a:lnTo>
                  <a:lnTo>
                    <a:pt x="12336549" y="360679"/>
                  </a:lnTo>
                  <a:lnTo>
                    <a:pt x="12292470" y="346709"/>
                  </a:lnTo>
                  <a:lnTo>
                    <a:pt x="12539383" y="346709"/>
                  </a:lnTo>
                  <a:lnTo>
                    <a:pt x="12533961" y="350396"/>
                  </a:lnTo>
                  <a:lnTo>
                    <a:pt x="12537339" y="350396"/>
                  </a:lnTo>
                  <a:lnTo>
                    <a:pt x="12494559" y="354220"/>
                  </a:lnTo>
                  <a:lnTo>
                    <a:pt x="12351929" y="354220"/>
                  </a:lnTo>
                  <a:lnTo>
                    <a:pt x="12354105" y="354775"/>
                  </a:lnTo>
                  <a:lnTo>
                    <a:pt x="12341835" y="361826"/>
                  </a:lnTo>
                  <a:close/>
                </a:path>
                <a:path w="18288000" h="381000">
                  <a:moveTo>
                    <a:pt x="12633299" y="354220"/>
                  </a:moveTo>
                  <a:lnTo>
                    <a:pt x="12530240" y="354220"/>
                  </a:lnTo>
                  <a:lnTo>
                    <a:pt x="12545660" y="346709"/>
                  </a:lnTo>
                  <a:lnTo>
                    <a:pt x="12625590" y="346709"/>
                  </a:lnTo>
                  <a:lnTo>
                    <a:pt x="12664903" y="350396"/>
                  </a:lnTo>
                  <a:lnTo>
                    <a:pt x="12630763" y="350396"/>
                  </a:lnTo>
                  <a:lnTo>
                    <a:pt x="12631586" y="350690"/>
                  </a:lnTo>
                  <a:lnTo>
                    <a:pt x="12632200" y="351789"/>
                  </a:lnTo>
                  <a:lnTo>
                    <a:pt x="12633299" y="354220"/>
                  </a:lnTo>
                  <a:close/>
                </a:path>
                <a:path w="18288000" h="381000">
                  <a:moveTo>
                    <a:pt x="13511780" y="350396"/>
                  </a:moveTo>
                  <a:lnTo>
                    <a:pt x="13494418" y="350396"/>
                  </a:lnTo>
                  <a:lnTo>
                    <a:pt x="13478925" y="346709"/>
                  </a:lnTo>
                  <a:lnTo>
                    <a:pt x="13546690" y="346709"/>
                  </a:lnTo>
                  <a:lnTo>
                    <a:pt x="13547195" y="347173"/>
                  </a:lnTo>
                  <a:lnTo>
                    <a:pt x="13547340" y="347173"/>
                  </a:lnTo>
                  <a:lnTo>
                    <a:pt x="13511780" y="350396"/>
                  </a:lnTo>
                  <a:close/>
                </a:path>
                <a:path w="18288000" h="381000">
                  <a:moveTo>
                    <a:pt x="13564936" y="358128"/>
                  </a:moveTo>
                  <a:lnTo>
                    <a:pt x="13559125" y="358128"/>
                  </a:lnTo>
                  <a:lnTo>
                    <a:pt x="13546690" y="346709"/>
                  </a:lnTo>
                  <a:lnTo>
                    <a:pt x="13552448" y="346709"/>
                  </a:lnTo>
                  <a:lnTo>
                    <a:pt x="13547340" y="347173"/>
                  </a:lnTo>
                  <a:lnTo>
                    <a:pt x="13593237" y="347173"/>
                  </a:lnTo>
                  <a:lnTo>
                    <a:pt x="13589448" y="354220"/>
                  </a:lnTo>
                  <a:lnTo>
                    <a:pt x="13593562" y="354220"/>
                  </a:lnTo>
                  <a:lnTo>
                    <a:pt x="13564936" y="358128"/>
                  </a:lnTo>
                  <a:close/>
                </a:path>
                <a:path w="18288000" h="381000">
                  <a:moveTo>
                    <a:pt x="13593237" y="347173"/>
                  </a:moveTo>
                  <a:lnTo>
                    <a:pt x="13547340" y="347173"/>
                  </a:lnTo>
                  <a:lnTo>
                    <a:pt x="13552448" y="346709"/>
                  </a:lnTo>
                  <a:lnTo>
                    <a:pt x="13593486" y="346709"/>
                  </a:lnTo>
                  <a:lnTo>
                    <a:pt x="13593237" y="347173"/>
                  </a:lnTo>
                  <a:close/>
                </a:path>
                <a:path w="18288000" h="381000">
                  <a:moveTo>
                    <a:pt x="13811608" y="347173"/>
                  </a:moveTo>
                  <a:lnTo>
                    <a:pt x="13811976" y="346709"/>
                  </a:lnTo>
                  <a:lnTo>
                    <a:pt x="13816084" y="346709"/>
                  </a:lnTo>
                  <a:lnTo>
                    <a:pt x="13811608" y="347173"/>
                  </a:lnTo>
                  <a:close/>
                </a:path>
                <a:path w="18288000" h="381000">
                  <a:moveTo>
                    <a:pt x="14040494" y="350396"/>
                  </a:moveTo>
                  <a:lnTo>
                    <a:pt x="13954811" y="350396"/>
                  </a:lnTo>
                  <a:lnTo>
                    <a:pt x="13922277" y="346709"/>
                  </a:lnTo>
                  <a:lnTo>
                    <a:pt x="14026164" y="346709"/>
                  </a:lnTo>
                  <a:lnTo>
                    <a:pt x="14040494" y="350396"/>
                  </a:lnTo>
                  <a:close/>
                </a:path>
                <a:path w="18288000" h="381000">
                  <a:moveTo>
                    <a:pt x="14470559" y="365759"/>
                  </a:moveTo>
                  <a:lnTo>
                    <a:pt x="14427936" y="346709"/>
                  </a:lnTo>
                  <a:lnTo>
                    <a:pt x="14784922" y="346709"/>
                  </a:lnTo>
                  <a:lnTo>
                    <a:pt x="14789252" y="347173"/>
                  </a:lnTo>
                  <a:lnTo>
                    <a:pt x="14800016" y="350396"/>
                  </a:lnTo>
                  <a:lnTo>
                    <a:pt x="14788037" y="350396"/>
                  </a:lnTo>
                  <a:lnTo>
                    <a:pt x="14788830" y="350690"/>
                  </a:lnTo>
                  <a:lnTo>
                    <a:pt x="14789256" y="350690"/>
                  </a:lnTo>
                  <a:lnTo>
                    <a:pt x="14767858" y="354220"/>
                  </a:lnTo>
                  <a:lnTo>
                    <a:pt x="14523262" y="354220"/>
                  </a:lnTo>
                  <a:lnTo>
                    <a:pt x="14523880" y="354775"/>
                  </a:lnTo>
                  <a:lnTo>
                    <a:pt x="14524120" y="354775"/>
                  </a:lnTo>
                  <a:lnTo>
                    <a:pt x="14511375" y="358128"/>
                  </a:lnTo>
                  <a:lnTo>
                    <a:pt x="14481239" y="358128"/>
                  </a:lnTo>
                  <a:lnTo>
                    <a:pt x="14485756" y="358704"/>
                  </a:lnTo>
                  <a:lnTo>
                    <a:pt x="14470559" y="365759"/>
                  </a:lnTo>
                  <a:close/>
                </a:path>
                <a:path w="18288000" h="381000">
                  <a:moveTo>
                    <a:pt x="14789301" y="347173"/>
                  </a:moveTo>
                  <a:lnTo>
                    <a:pt x="14784922" y="346709"/>
                  </a:lnTo>
                  <a:lnTo>
                    <a:pt x="14787761" y="346709"/>
                  </a:lnTo>
                  <a:lnTo>
                    <a:pt x="14789301" y="347173"/>
                  </a:lnTo>
                  <a:close/>
                </a:path>
                <a:path w="18288000" h="381000">
                  <a:moveTo>
                    <a:pt x="15194248" y="350396"/>
                  </a:moveTo>
                  <a:lnTo>
                    <a:pt x="14819394" y="350396"/>
                  </a:lnTo>
                  <a:lnTo>
                    <a:pt x="14789301" y="347173"/>
                  </a:lnTo>
                  <a:lnTo>
                    <a:pt x="14787761" y="346709"/>
                  </a:lnTo>
                  <a:lnTo>
                    <a:pt x="15181085" y="346709"/>
                  </a:lnTo>
                  <a:lnTo>
                    <a:pt x="15184393" y="347173"/>
                  </a:lnTo>
                  <a:lnTo>
                    <a:pt x="15194248" y="350396"/>
                  </a:lnTo>
                  <a:close/>
                </a:path>
                <a:path w="18288000" h="381000">
                  <a:moveTo>
                    <a:pt x="15184426" y="347173"/>
                  </a:moveTo>
                  <a:lnTo>
                    <a:pt x="15181085" y="346709"/>
                  </a:lnTo>
                  <a:lnTo>
                    <a:pt x="15183015" y="346709"/>
                  </a:lnTo>
                  <a:lnTo>
                    <a:pt x="15184426" y="347173"/>
                  </a:lnTo>
                  <a:close/>
                </a:path>
                <a:path w="18288000" h="381000">
                  <a:moveTo>
                    <a:pt x="15209754" y="350396"/>
                  </a:moveTo>
                  <a:lnTo>
                    <a:pt x="15207422" y="350396"/>
                  </a:lnTo>
                  <a:lnTo>
                    <a:pt x="15184426" y="347173"/>
                  </a:lnTo>
                  <a:lnTo>
                    <a:pt x="15183015" y="346709"/>
                  </a:lnTo>
                  <a:lnTo>
                    <a:pt x="15205669" y="346709"/>
                  </a:lnTo>
                  <a:lnTo>
                    <a:pt x="15210680" y="347173"/>
                  </a:lnTo>
                  <a:lnTo>
                    <a:pt x="15210515" y="347979"/>
                  </a:lnTo>
                  <a:lnTo>
                    <a:pt x="15209754" y="350396"/>
                  </a:lnTo>
                  <a:close/>
                </a:path>
                <a:path w="18288000" h="381000">
                  <a:moveTo>
                    <a:pt x="15210770" y="347173"/>
                  </a:moveTo>
                  <a:lnTo>
                    <a:pt x="15205669" y="346709"/>
                  </a:lnTo>
                  <a:lnTo>
                    <a:pt x="15210916" y="346709"/>
                  </a:lnTo>
                  <a:lnTo>
                    <a:pt x="15210770" y="347173"/>
                  </a:lnTo>
                  <a:close/>
                </a:path>
                <a:path w="18288000" h="381000">
                  <a:moveTo>
                    <a:pt x="15248748" y="350396"/>
                  </a:moveTo>
                  <a:lnTo>
                    <a:pt x="15245563" y="350396"/>
                  </a:lnTo>
                  <a:lnTo>
                    <a:pt x="15210770" y="347173"/>
                  </a:lnTo>
                  <a:lnTo>
                    <a:pt x="15210916" y="346709"/>
                  </a:lnTo>
                  <a:lnTo>
                    <a:pt x="15242910" y="346709"/>
                  </a:lnTo>
                  <a:lnTo>
                    <a:pt x="15246396" y="347173"/>
                  </a:lnTo>
                  <a:lnTo>
                    <a:pt x="15246716" y="347173"/>
                  </a:lnTo>
                  <a:lnTo>
                    <a:pt x="15248748" y="350396"/>
                  </a:lnTo>
                  <a:close/>
                </a:path>
                <a:path w="18288000" h="381000">
                  <a:moveTo>
                    <a:pt x="15301173" y="354220"/>
                  </a:moveTo>
                  <a:lnTo>
                    <a:pt x="15299448" y="354220"/>
                  </a:lnTo>
                  <a:lnTo>
                    <a:pt x="15242910" y="346709"/>
                  </a:lnTo>
                  <a:lnTo>
                    <a:pt x="15246424" y="346709"/>
                  </a:lnTo>
                  <a:lnTo>
                    <a:pt x="15246716" y="347173"/>
                  </a:lnTo>
                  <a:lnTo>
                    <a:pt x="15269134" y="347173"/>
                  </a:lnTo>
                  <a:lnTo>
                    <a:pt x="15301173" y="354220"/>
                  </a:lnTo>
                  <a:close/>
                </a:path>
                <a:path w="18288000" h="381000">
                  <a:moveTo>
                    <a:pt x="15268915" y="347173"/>
                  </a:moveTo>
                  <a:lnTo>
                    <a:pt x="15246716" y="347173"/>
                  </a:lnTo>
                  <a:lnTo>
                    <a:pt x="15246424" y="346709"/>
                  </a:lnTo>
                  <a:lnTo>
                    <a:pt x="15264456" y="346709"/>
                  </a:lnTo>
                  <a:lnTo>
                    <a:pt x="15268915" y="347173"/>
                  </a:lnTo>
                  <a:close/>
                </a:path>
                <a:path w="18288000" h="381000">
                  <a:moveTo>
                    <a:pt x="15353591" y="354220"/>
                  </a:moveTo>
                  <a:lnTo>
                    <a:pt x="15336779" y="354220"/>
                  </a:lnTo>
                  <a:lnTo>
                    <a:pt x="15264456" y="346709"/>
                  </a:lnTo>
                  <a:lnTo>
                    <a:pt x="15267029" y="346709"/>
                  </a:lnTo>
                  <a:lnTo>
                    <a:pt x="15269134" y="347173"/>
                  </a:lnTo>
                  <a:lnTo>
                    <a:pt x="15339758" y="347173"/>
                  </a:lnTo>
                  <a:lnTo>
                    <a:pt x="15339419" y="350396"/>
                  </a:lnTo>
                  <a:lnTo>
                    <a:pt x="15352034" y="350396"/>
                  </a:lnTo>
                  <a:lnTo>
                    <a:pt x="15353591" y="354220"/>
                  </a:lnTo>
                  <a:close/>
                </a:path>
                <a:path w="18288000" h="381000">
                  <a:moveTo>
                    <a:pt x="15339758" y="347173"/>
                  </a:moveTo>
                  <a:lnTo>
                    <a:pt x="15269134" y="347173"/>
                  </a:lnTo>
                  <a:lnTo>
                    <a:pt x="15267029" y="346709"/>
                  </a:lnTo>
                  <a:lnTo>
                    <a:pt x="15339807" y="346709"/>
                  </a:lnTo>
                  <a:lnTo>
                    <a:pt x="15339758" y="347173"/>
                  </a:lnTo>
                  <a:close/>
                </a:path>
                <a:path w="18288000" h="381000">
                  <a:moveTo>
                    <a:pt x="15350531" y="347173"/>
                  </a:moveTo>
                  <a:lnTo>
                    <a:pt x="15350283" y="346709"/>
                  </a:lnTo>
                  <a:lnTo>
                    <a:pt x="15351991" y="346709"/>
                  </a:lnTo>
                  <a:lnTo>
                    <a:pt x="15350531" y="347173"/>
                  </a:lnTo>
                  <a:close/>
                </a:path>
                <a:path w="18288000" h="381000">
                  <a:moveTo>
                    <a:pt x="15567340" y="354220"/>
                  </a:moveTo>
                  <a:lnTo>
                    <a:pt x="15491752" y="354220"/>
                  </a:lnTo>
                  <a:lnTo>
                    <a:pt x="15467889" y="346709"/>
                  </a:lnTo>
                  <a:lnTo>
                    <a:pt x="15543109" y="346709"/>
                  </a:lnTo>
                  <a:lnTo>
                    <a:pt x="15567340" y="354220"/>
                  </a:lnTo>
                  <a:close/>
                </a:path>
                <a:path w="18288000" h="381000">
                  <a:moveTo>
                    <a:pt x="15592783" y="350690"/>
                  </a:moveTo>
                  <a:lnTo>
                    <a:pt x="15625329" y="346709"/>
                  </a:lnTo>
                  <a:lnTo>
                    <a:pt x="15632684" y="346709"/>
                  </a:lnTo>
                  <a:lnTo>
                    <a:pt x="15634776" y="347173"/>
                  </a:lnTo>
                  <a:lnTo>
                    <a:pt x="15592783" y="350690"/>
                  </a:lnTo>
                  <a:close/>
                </a:path>
                <a:path w="18288000" h="381000">
                  <a:moveTo>
                    <a:pt x="15634779" y="347173"/>
                  </a:moveTo>
                  <a:lnTo>
                    <a:pt x="15632684" y="346709"/>
                  </a:lnTo>
                  <a:lnTo>
                    <a:pt x="15640454" y="346709"/>
                  </a:lnTo>
                  <a:lnTo>
                    <a:pt x="15634779" y="347173"/>
                  </a:lnTo>
                  <a:close/>
                </a:path>
                <a:path w="18288000" h="381000">
                  <a:moveTo>
                    <a:pt x="15692798" y="358128"/>
                  </a:moveTo>
                  <a:lnTo>
                    <a:pt x="15623331" y="358128"/>
                  </a:lnTo>
                  <a:lnTo>
                    <a:pt x="15652013" y="350396"/>
                  </a:lnTo>
                  <a:lnTo>
                    <a:pt x="15649338" y="350396"/>
                  </a:lnTo>
                  <a:lnTo>
                    <a:pt x="15634779" y="347173"/>
                  </a:lnTo>
                  <a:lnTo>
                    <a:pt x="15640454" y="346709"/>
                  </a:lnTo>
                  <a:lnTo>
                    <a:pt x="15682923" y="346709"/>
                  </a:lnTo>
                  <a:lnTo>
                    <a:pt x="15692798" y="358128"/>
                  </a:lnTo>
                  <a:close/>
                </a:path>
                <a:path w="18288000" h="381000">
                  <a:moveTo>
                    <a:pt x="16333738" y="350690"/>
                  </a:moveTo>
                  <a:lnTo>
                    <a:pt x="16367537" y="346709"/>
                  </a:lnTo>
                  <a:lnTo>
                    <a:pt x="16375311" y="346709"/>
                  </a:lnTo>
                  <a:lnTo>
                    <a:pt x="16377209" y="347173"/>
                  </a:lnTo>
                  <a:lnTo>
                    <a:pt x="16333738" y="350690"/>
                  </a:lnTo>
                  <a:close/>
                </a:path>
                <a:path w="18288000" h="381000">
                  <a:moveTo>
                    <a:pt x="16377209" y="347173"/>
                  </a:moveTo>
                  <a:lnTo>
                    <a:pt x="16375311" y="346709"/>
                  </a:lnTo>
                  <a:lnTo>
                    <a:pt x="16383082" y="346709"/>
                  </a:lnTo>
                  <a:lnTo>
                    <a:pt x="16377209" y="347173"/>
                  </a:lnTo>
                  <a:close/>
                </a:path>
                <a:path w="18288000" h="381000">
                  <a:moveTo>
                    <a:pt x="16422375" y="350396"/>
                  </a:moveTo>
                  <a:lnTo>
                    <a:pt x="16390417" y="350396"/>
                  </a:lnTo>
                  <a:lnTo>
                    <a:pt x="16377209" y="347173"/>
                  </a:lnTo>
                  <a:lnTo>
                    <a:pt x="16383082" y="346709"/>
                  </a:lnTo>
                  <a:lnTo>
                    <a:pt x="16386354" y="346709"/>
                  </a:lnTo>
                  <a:lnTo>
                    <a:pt x="16422375" y="350396"/>
                  </a:lnTo>
                  <a:close/>
                </a:path>
                <a:path w="18288000" h="381000">
                  <a:moveTo>
                    <a:pt x="16887231" y="350396"/>
                  </a:moveTo>
                  <a:lnTo>
                    <a:pt x="16861675" y="350396"/>
                  </a:lnTo>
                  <a:lnTo>
                    <a:pt x="16870196" y="346709"/>
                  </a:lnTo>
                  <a:lnTo>
                    <a:pt x="16901501" y="346709"/>
                  </a:lnTo>
                  <a:lnTo>
                    <a:pt x="16902085" y="347173"/>
                  </a:lnTo>
                  <a:lnTo>
                    <a:pt x="16887231" y="350396"/>
                  </a:lnTo>
                  <a:close/>
                </a:path>
                <a:path w="18288000" h="381000">
                  <a:moveTo>
                    <a:pt x="16902132" y="347173"/>
                  </a:moveTo>
                  <a:lnTo>
                    <a:pt x="16901501" y="346709"/>
                  </a:lnTo>
                  <a:lnTo>
                    <a:pt x="16904273" y="346709"/>
                  </a:lnTo>
                  <a:lnTo>
                    <a:pt x="16902132" y="347173"/>
                  </a:lnTo>
                  <a:close/>
                </a:path>
                <a:path w="18288000" h="381000">
                  <a:moveTo>
                    <a:pt x="17223147" y="347173"/>
                  </a:moveTo>
                  <a:lnTo>
                    <a:pt x="17224425" y="346709"/>
                  </a:lnTo>
                  <a:lnTo>
                    <a:pt x="17226504" y="346709"/>
                  </a:lnTo>
                  <a:lnTo>
                    <a:pt x="17223147" y="347173"/>
                  </a:lnTo>
                  <a:close/>
                </a:path>
                <a:path w="18288000" h="381000">
                  <a:moveTo>
                    <a:pt x="17216529" y="350396"/>
                  </a:moveTo>
                  <a:lnTo>
                    <a:pt x="17213967" y="350396"/>
                  </a:lnTo>
                  <a:lnTo>
                    <a:pt x="17223147" y="347173"/>
                  </a:lnTo>
                  <a:lnTo>
                    <a:pt x="17226504" y="346709"/>
                  </a:lnTo>
                  <a:lnTo>
                    <a:pt x="17257198" y="346709"/>
                  </a:lnTo>
                  <a:lnTo>
                    <a:pt x="17216529" y="350396"/>
                  </a:lnTo>
                  <a:close/>
                </a:path>
                <a:path w="18288000" h="381000">
                  <a:moveTo>
                    <a:pt x="9531961" y="358128"/>
                  </a:moveTo>
                  <a:lnTo>
                    <a:pt x="9526124" y="358128"/>
                  </a:lnTo>
                  <a:lnTo>
                    <a:pt x="9528986" y="347173"/>
                  </a:lnTo>
                  <a:lnTo>
                    <a:pt x="9552230" y="350396"/>
                  </a:lnTo>
                  <a:lnTo>
                    <a:pt x="9595728" y="350396"/>
                  </a:lnTo>
                  <a:lnTo>
                    <a:pt x="9595330" y="350690"/>
                  </a:lnTo>
                  <a:lnTo>
                    <a:pt x="9595663" y="350690"/>
                  </a:lnTo>
                  <a:lnTo>
                    <a:pt x="9531961" y="358128"/>
                  </a:lnTo>
                  <a:close/>
                </a:path>
                <a:path w="18288000" h="381000">
                  <a:moveTo>
                    <a:pt x="13874212" y="358128"/>
                  </a:moveTo>
                  <a:lnTo>
                    <a:pt x="13795031" y="358128"/>
                  </a:lnTo>
                  <a:lnTo>
                    <a:pt x="13776619" y="350396"/>
                  </a:lnTo>
                  <a:lnTo>
                    <a:pt x="13780450" y="350396"/>
                  </a:lnTo>
                  <a:lnTo>
                    <a:pt x="13811608" y="347173"/>
                  </a:lnTo>
                  <a:lnTo>
                    <a:pt x="13810858" y="347979"/>
                  </a:lnTo>
                  <a:lnTo>
                    <a:pt x="13805368" y="354220"/>
                  </a:lnTo>
                  <a:lnTo>
                    <a:pt x="13853557" y="354220"/>
                  </a:lnTo>
                  <a:lnTo>
                    <a:pt x="13874212" y="358128"/>
                  </a:lnTo>
                  <a:close/>
                </a:path>
                <a:path w="18288000" h="381000">
                  <a:moveTo>
                    <a:pt x="15352026" y="350396"/>
                  </a:moveTo>
                  <a:lnTo>
                    <a:pt x="15340372" y="350396"/>
                  </a:lnTo>
                  <a:lnTo>
                    <a:pt x="15350531" y="347173"/>
                  </a:lnTo>
                  <a:lnTo>
                    <a:pt x="15350884" y="347979"/>
                  </a:lnTo>
                  <a:lnTo>
                    <a:pt x="15352026" y="350396"/>
                  </a:lnTo>
                  <a:close/>
                </a:path>
                <a:path w="18288000" h="381000">
                  <a:moveTo>
                    <a:pt x="5519621" y="350690"/>
                  </a:moveTo>
                  <a:lnTo>
                    <a:pt x="5519463" y="350690"/>
                  </a:lnTo>
                  <a:lnTo>
                    <a:pt x="5519342" y="350396"/>
                  </a:lnTo>
                  <a:lnTo>
                    <a:pt x="5520445" y="350396"/>
                  </a:lnTo>
                  <a:lnTo>
                    <a:pt x="5519621" y="350690"/>
                  </a:lnTo>
                  <a:close/>
                </a:path>
                <a:path w="18288000" h="381000">
                  <a:moveTo>
                    <a:pt x="5525643" y="358128"/>
                  </a:moveTo>
                  <a:lnTo>
                    <a:pt x="5525487" y="358128"/>
                  </a:lnTo>
                  <a:lnTo>
                    <a:pt x="5554877" y="350396"/>
                  </a:lnTo>
                  <a:lnTo>
                    <a:pt x="5585527" y="350396"/>
                  </a:lnTo>
                  <a:lnTo>
                    <a:pt x="5572382" y="354220"/>
                  </a:lnTo>
                  <a:lnTo>
                    <a:pt x="5593767" y="354220"/>
                  </a:lnTo>
                  <a:lnTo>
                    <a:pt x="5525643" y="358128"/>
                  </a:lnTo>
                  <a:close/>
                </a:path>
                <a:path w="18288000" h="381000">
                  <a:moveTo>
                    <a:pt x="5937268" y="354220"/>
                  </a:moveTo>
                  <a:lnTo>
                    <a:pt x="5671939" y="354220"/>
                  </a:lnTo>
                  <a:lnTo>
                    <a:pt x="5679549" y="350396"/>
                  </a:lnTo>
                  <a:lnTo>
                    <a:pt x="5684918" y="350396"/>
                  </a:lnTo>
                  <a:lnTo>
                    <a:pt x="5679738" y="350690"/>
                  </a:lnTo>
                  <a:lnTo>
                    <a:pt x="5946051" y="350690"/>
                  </a:lnTo>
                  <a:lnTo>
                    <a:pt x="5937268" y="354220"/>
                  </a:lnTo>
                  <a:close/>
                </a:path>
                <a:path w="18288000" h="381000">
                  <a:moveTo>
                    <a:pt x="5946051" y="350690"/>
                  </a:moveTo>
                  <a:lnTo>
                    <a:pt x="5679738" y="350690"/>
                  </a:lnTo>
                  <a:lnTo>
                    <a:pt x="5684918" y="350396"/>
                  </a:lnTo>
                  <a:lnTo>
                    <a:pt x="5946781" y="350396"/>
                  </a:lnTo>
                  <a:lnTo>
                    <a:pt x="5946051" y="350690"/>
                  </a:lnTo>
                  <a:close/>
                </a:path>
                <a:path w="18288000" h="381000">
                  <a:moveTo>
                    <a:pt x="7010182" y="354220"/>
                  </a:moveTo>
                  <a:lnTo>
                    <a:pt x="7008453" y="354220"/>
                  </a:lnTo>
                  <a:lnTo>
                    <a:pt x="6992541" y="350396"/>
                  </a:lnTo>
                  <a:lnTo>
                    <a:pt x="7004994" y="350396"/>
                  </a:lnTo>
                  <a:lnTo>
                    <a:pt x="7010182" y="354220"/>
                  </a:lnTo>
                  <a:close/>
                </a:path>
                <a:path w="18288000" h="381000">
                  <a:moveTo>
                    <a:pt x="8068157" y="354220"/>
                  </a:moveTo>
                  <a:lnTo>
                    <a:pt x="8050965" y="354220"/>
                  </a:lnTo>
                  <a:lnTo>
                    <a:pt x="8054771" y="350396"/>
                  </a:lnTo>
                  <a:lnTo>
                    <a:pt x="8056741" y="350396"/>
                  </a:lnTo>
                  <a:lnTo>
                    <a:pt x="8068157" y="354220"/>
                  </a:lnTo>
                  <a:close/>
                </a:path>
                <a:path w="18288000" h="381000">
                  <a:moveTo>
                    <a:pt x="8911472" y="350690"/>
                  </a:moveTo>
                  <a:lnTo>
                    <a:pt x="8911326" y="350690"/>
                  </a:lnTo>
                  <a:lnTo>
                    <a:pt x="8910882" y="350396"/>
                  </a:lnTo>
                  <a:lnTo>
                    <a:pt x="8911924" y="350396"/>
                  </a:lnTo>
                  <a:lnTo>
                    <a:pt x="8911472" y="350690"/>
                  </a:lnTo>
                  <a:close/>
                </a:path>
                <a:path w="18288000" h="381000">
                  <a:moveTo>
                    <a:pt x="9103766" y="358128"/>
                  </a:moveTo>
                  <a:lnTo>
                    <a:pt x="9102191" y="358128"/>
                  </a:lnTo>
                  <a:lnTo>
                    <a:pt x="9092984" y="350396"/>
                  </a:lnTo>
                  <a:lnTo>
                    <a:pt x="9110822" y="350396"/>
                  </a:lnTo>
                  <a:lnTo>
                    <a:pt x="9111471" y="350690"/>
                  </a:lnTo>
                  <a:lnTo>
                    <a:pt x="9111601" y="350690"/>
                  </a:lnTo>
                  <a:lnTo>
                    <a:pt x="9103766" y="358128"/>
                  </a:lnTo>
                  <a:close/>
                </a:path>
                <a:path w="18288000" h="381000">
                  <a:moveTo>
                    <a:pt x="9137454" y="361826"/>
                  </a:moveTo>
                  <a:lnTo>
                    <a:pt x="9136887" y="361826"/>
                  </a:lnTo>
                  <a:lnTo>
                    <a:pt x="9133570" y="360679"/>
                  </a:lnTo>
                  <a:lnTo>
                    <a:pt x="9110822" y="350396"/>
                  </a:lnTo>
                  <a:lnTo>
                    <a:pt x="9111910" y="350396"/>
                  </a:lnTo>
                  <a:lnTo>
                    <a:pt x="9111601" y="350690"/>
                  </a:lnTo>
                  <a:lnTo>
                    <a:pt x="9186971" y="350690"/>
                  </a:lnTo>
                  <a:lnTo>
                    <a:pt x="9174515" y="354220"/>
                  </a:lnTo>
                  <a:lnTo>
                    <a:pt x="9145046" y="354220"/>
                  </a:lnTo>
                  <a:lnTo>
                    <a:pt x="9149010" y="354775"/>
                  </a:lnTo>
                  <a:lnTo>
                    <a:pt x="9149363" y="354775"/>
                  </a:lnTo>
                  <a:lnTo>
                    <a:pt x="9137454" y="361826"/>
                  </a:lnTo>
                  <a:close/>
                </a:path>
                <a:path w="18288000" h="381000">
                  <a:moveTo>
                    <a:pt x="9186725" y="350690"/>
                  </a:moveTo>
                  <a:lnTo>
                    <a:pt x="9111601" y="350690"/>
                  </a:lnTo>
                  <a:lnTo>
                    <a:pt x="9111910" y="350396"/>
                  </a:lnTo>
                  <a:lnTo>
                    <a:pt x="9186300" y="350396"/>
                  </a:lnTo>
                  <a:lnTo>
                    <a:pt x="9186725" y="350690"/>
                  </a:lnTo>
                  <a:close/>
                </a:path>
                <a:path w="18288000" h="381000">
                  <a:moveTo>
                    <a:pt x="9260519" y="354220"/>
                  </a:moveTo>
                  <a:lnTo>
                    <a:pt x="9191835" y="354220"/>
                  </a:lnTo>
                  <a:lnTo>
                    <a:pt x="9186300" y="350396"/>
                  </a:lnTo>
                  <a:lnTo>
                    <a:pt x="9188006" y="350396"/>
                  </a:lnTo>
                  <a:lnTo>
                    <a:pt x="9186971" y="350690"/>
                  </a:lnTo>
                  <a:lnTo>
                    <a:pt x="9328224" y="350690"/>
                  </a:lnTo>
                  <a:lnTo>
                    <a:pt x="9260519" y="354220"/>
                  </a:lnTo>
                  <a:close/>
                </a:path>
                <a:path w="18288000" h="381000">
                  <a:moveTo>
                    <a:pt x="9323471" y="350690"/>
                  </a:moveTo>
                  <a:lnTo>
                    <a:pt x="9186971" y="350690"/>
                  </a:lnTo>
                  <a:lnTo>
                    <a:pt x="9188006" y="350396"/>
                  </a:lnTo>
                  <a:lnTo>
                    <a:pt x="9320682" y="350396"/>
                  </a:lnTo>
                  <a:lnTo>
                    <a:pt x="9323471" y="350690"/>
                  </a:lnTo>
                  <a:close/>
                </a:path>
                <a:path w="18288000" h="381000">
                  <a:moveTo>
                    <a:pt x="9385474" y="358128"/>
                  </a:moveTo>
                  <a:lnTo>
                    <a:pt x="9361635" y="358128"/>
                  </a:lnTo>
                  <a:lnTo>
                    <a:pt x="9363084" y="354220"/>
                  </a:lnTo>
                  <a:lnTo>
                    <a:pt x="9357004" y="354220"/>
                  </a:lnTo>
                  <a:lnTo>
                    <a:pt x="9320682" y="350396"/>
                  </a:lnTo>
                  <a:lnTo>
                    <a:pt x="9333855" y="350396"/>
                  </a:lnTo>
                  <a:lnTo>
                    <a:pt x="9328224" y="350690"/>
                  </a:lnTo>
                  <a:lnTo>
                    <a:pt x="9369804" y="350690"/>
                  </a:lnTo>
                  <a:lnTo>
                    <a:pt x="9385474" y="358128"/>
                  </a:lnTo>
                  <a:close/>
                </a:path>
                <a:path w="18288000" h="381000">
                  <a:moveTo>
                    <a:pt x="9369196" y="350690"/>
                  </a:moveTo>
                  <a:lnTo>
                    <a:pt x="9328224" y="350690"/>
                  </a:lnTo>
                  <a:lnTo>
                    <a:pt x="9333855" y="350396"/>
                  </a:lnTo>
                  <a:lnTo>
                    <a:pt x="9364999" y="350396"/>
                  </a:lnTo>
                  <a:lnTo>
                    <a:pt x="9369196" y="350690"/>
                  </a:lnTo>
                  <a:close/>
                </a:path>
                <a:path w="18288000" h="381000">
                  <a:moveTo>
                    <a:pt x="9428188" y="354220"/>
                  </a:moveTo>
                  <a:lnTo>
                    <a:pt x="9419655" y="354220"/>
                  </a:lnTo>
                  <a:lnTo>
                    <a:pt x="9364999" y="350396"/>
                  </a:lnTo>
                  <a:lnTo>
                    <a:pt x="9369185" y="350396"/>
                  </a:lnTo>
                  <a:lnTo>
                    <a:pt x="9369804" y="350690"/>
                  </a:lnTo>
                  <a:lnTo>
                    <a:pt x="9426591" y="350690"/>
                  </a:lnTo>
                  <a:lnTo>
                    <a:pt x="9428188" y="354220"/>
                  </a:lnTo>
                  <a:close/>
                </a:path>
                <a:path w="18288000" h="381000">
                  <a:moveTo>
                    <a:pt x="9426348" y="350690"/>
                  </a:moveTo>
                  <a:lnTo>
                    <a:pt x="9369804" y="350690"/>
                  </a:lnTo>
                  <a:lnTo>
                    <a:pt x="9369185" y="350396"/>
                  </a:lnTo>
                  <a:lnTo>
                    <a:pt x="9424681" y="350396"/>
                  </a:lnTo>
                  <a:lnTo>
                    <a:pt x="9426348" y="350690"/>
                  </a:lnTo>
                  <a:close/>
                </a:path>
                <a:path w="18288000" h="381000">
                  <a:moveTo>
                    <a:pt x="9491619" y="358128"/>
                  </a:moveTo>
                  <a:lnTo>
                    <a:pt x="9468588" y="358128"/>
                  </a:lnTo>
                  <a:lnTo>
                    <a:pt x="9424681" y="350396"/>
                  </a:lnTo>
                  <a:lnTo>
                    <a:pt x="9426458" y="350396"/>
                  </a:lnTo>
                  <a:lnTo>
                    <a:pt x="9426591" y="350690"/>
                  </a:lnTo>
                  <a:lnTo>
                    <a:pt x="9460142" y="350690"/>
                  </a:lnTo>
                  <a:lnTo>
                    <a:pt x="9495346" y="354220"/>
                  </a:lnTo>
                  <a:lnTo>
                    <a:pt x="9502852" y="354220"/>
                  </a:lnTo>
                  <a:lnTo>
                    <a:pt x="9491619" y="358128"/>
                  </a:lnTo>
                  <a:close/>
                </a:path>
                <a:path w="18288000" h="381000">
                  <a:moveTo>
                    <a:pt x="9696453" y="358128"/>
                  </a:moveTo>
                  <a:lnTo>
                    <a:pt x="9677931" y="358128"/>
                  </a:lnTo>
                  <a:lnTo>
                    <a:pt x="9573571" y="354220"/>
                  </a:lnTo>
                  <a:lnTo>
                    <a:pt x="9590540" y="354220"/>
                  </a:lnTo>
                  <a:lnTo>
                    <a:pt x="9595728" y="350396"/>
                  </a:lnTo>
                  <a:lnTo>
                    <a:pt x="9598177" y="350396"/>
                  </a:lnTo>
                  <a:lnTo>
                    <a:pt x="9595663" y="350690"/>
                  </a:lnTo>
                  <a:lnTo>
                    <a:pt x="9696453" y="350690"/>
                  </a:lnTo>
                  <a:lnTo>
                    <a:pt x="9696453" y="358128"/>
                  </a:lnTo>
                  <a:close/>
                </a:path>
                <a:path w="18288000" h="381000">
                  <a:moveTo>
                    <a:pt x="9696006" y="350690"/>
                  </a:moveTo>
                  <a:lnTo>
                    <a:pt x="9595663" y="350690"/>
                  </a:lnTo>
                  <a:lnTo>
                    <a:pt x="9598177" y="350396"/>
                  </a:lnTo>
                  <a:lnTo>
                    <a:pt x="9693350" y="350396"/>
                  </a:lnTo>
                  <a:lnTo>
                    <a:pt x="9696006" y="350690"/>
                  </a:lnTo>
                  <a:close/>
                </a:path>
                <a:path w="18288000" h="381000">
                  <a:moveTo>
                    <a:pt x="9809374" y="354220"/>
                  </a:moveTo>
                  <a:lnTo>
                    <a:pt x="9727943" y="354220"/>
                  </a:lnTo>
                  <a:lnTo>
                    <a:pt x="9693350" y="350396"/>
                  </a:lnTo>
                  <a:lnTo>
                    <a:pt x="9696453" y="350396"/>
                  </a:lnTo>
                  <a:lnTo>
                    <a:pt x="9696453" y="350690"/>
                  </a:lnTo>
                  <a:lnTo>
                    <a:pt x="9836201" y="350690"/>
                  </a:lnTo>
                  <a:lnTo>
                    <a:pt x="9809374" y="354220"/>
                  </a:lnTo>
                  <a:close/>
                </a:path>
                <a:path w="18288000" h="381000">
                  <a:moveTo>
                    <a:pt x="9835437" y="350690"/>
                  </a:moveTo>
                  <a:lnTo>
                    <a:pt x="9696453" y="350690"/>
                  </a:lnTo>
                  <a:lnTo>
                    <a:pt x="9696453" y="350396"/>
                  </a:lnTo>
                  <a:lnTo>
                    <a:pt x="9833126" y="350396"/>
                  </a:lnTo>
                  <a:lnTo>
                    <a:pt x="9835437" y="350690"/>
                  </a:lnTo>
                  <a:close/>
                </a:path>
                <a:path w="18288000" h="381000">
                  <a:moveTo>
                    <a:pt x="9867309" y="354220"/>
                  </a:moveTo>
                  <a:lnTo>
                    <a:pt x="9863221" y="354220"/>
                  </a:lnTo>
                  <a:lnTo>
                    <a:pt x="9833126" y="350396"/>
                  </a:lnTo>
                  <a:lnTo>
                    <a:pt x="9838432" y="350396"/>
                  </a:lnTo>
                  <a:lnTo>
                    <a:pt x="9836201" y="350690"/>
                  </a:lnTo>
                  <a:lnTo>
                    <a:pt x="9862650" y="350690"/>
                  </a:lnTo>
                  <a:lnTo>
                    <a:pt x="9867309" y="354220"/>
                  </a:lnTo>
                  <a:close/>
                </a:path>
                <a:path w="18288000" h="381000">
                  <a:moveTo>
                    <a:pt x="11144028" y="354220"/>
                  </a:moveTo>
                  <a:lnTo>
                    <a:pt x="11130635" y="354220"/>
                  </a:lnTo>
                  <a:lnTo>
                    <a:pt x="11075978" y="350396"/>
                  </a:lnTo>
                  <a:lnTo>
                    <a:pt x="11154060" y="350396"/>
                  </a:lnTo>
                  <a:lnTo>
                    <a:pt x="11144028" y="354220"/>
                  </a:lnTo>
                  <a:close/>
                </a:path>
                <a:path w="18288000" h="381000">
                  <a:moveTo>
                    <a:pt x="12631703" y="350690"/>
                  </a:moveTo>
                  <a:lnTo>
                    <a:pt x="12630763" y="350396"/>
                  </a:lnTo>
                  <a:lnTo>
                    <a:pt x="12631570" y="350396"/>
                  </a:lnTo>
                  <a:lnTo>
                    <a:pt x="12631703" y="350690"/>
                  </a:lnTo>
                  <a:close/>
                </a:path>
                <a:path w="18288000" h="381000">
                  <a:moveTo>
                    <a:pt x="12700198" y="354220"/>
                  </a:moveTo>
                  <a:lnTo>
                    <a:pt x="12641487" y="354220"/>
                  </a:lnTo>
                  <a:lnTo>
                    <a:pt x="12634671" y="351789"/>
                  </a:lnTo>
                  <a:lnTo>
                    <a:pt x="12631703" y="350690"/>
                  </a:lnTo>
                  <a:lnTo>
                    <a:pt x="12631570" y="350396"/>
                  </a:lnTo>
                  <a:lnTo>
                    <a:pt x="12665086" y="350396"/>
                  </a:lnTo>
                  <a:lnTo>
                    <a:pt x="12700198" y="354220"/>
                  </a:lnTo>
                  <a:close/>
                </a:path>
                <a:path w="18288000" h="381000">
                  <a:moveTo>
                    <a:pt x="13381357" y="354775"/>
                  </a:moveTo>
                  <a:lnTo>
                    <a:pt x="12801600" y="354775"/>
                  </a:lnTo>
                  <a:lnTo>
                    <a:pt x="12811278" y="354220"/>
                  </a:lnTo>
                  <a:lnTo>
                    <a:pt x="12748674" y="354220"/>
                  </a:lnTo>
                  <a:lnTo>
                    <a:pt x="12680873" y="350396"/>
                  </a:lnTo>
                  <a:lnTo>
                    <a:pt x="13367118" y="350396"/>
                  </a:lnTo>
                  <a:lnTo>
                    <a:pt x="13381357" y="354775"/>
                  </a:lnTo>
                  <a:close/>
                </a:path>
                <a:path w="18288000" h="381000">
                  <a:moveTo>
                    <a:pt x="13428642" y="365759"/>
                  </a:moveTo>
                  <a:lnTo>
                    <a:pt x="13401954" y="365759"/>
                  </a:lnTo>
                  <a:lnTo>
                    <a:pt x="13416344" y="350396"/>
                  </a:lnTo>
                  <a:lnTo>
                    <a:pt x="13481404" y="350396"/>
                  </a:lnTo>
                  <a:lnTo>
                    <a:pt x="13471718" y="354220"/>
                  </a:lnTo>
                  <a:lnTo>
                    <a:pt x="13470045" y="354220"/>
                  </a:lnTo>
                  <a:lnTo>
                    <a:pt x="13470769" y="358128"/>
                  </a:lnTo>
                  <a:lnTo>
                    <a:pt x="13494701" y="358128"/>
                  </a:lnTo>
                  <a:lnTo>
                    <a:pt x="13491801" y="361826"/>
                  </a:lnTo>
                  <a:lnTo>
                    <a:pt x="13419281" y="361826"/>
                  </a:lnTo>
                  <a:lnTo>
                    <a:pt x="13428642" y="365759"/>
                  </a:lnTo>
                  <a:close/>
                </a:path>
                <a:path w="18288000" h="381000">
                  <a:moveTo>
                    <a:pt x="13561510" y="361826"/>
                  </a:moveTo>
                  <a:lnTo>
                    <a:pt x="13561257" y="361826"/>
                  </a:lnTo>
                  <a:lnTo>
                    <a:pt x="13483132" y="350396"/>
                  </a:lnTo>
                  <a:lnTo>
                    <a:pt x="13506774" y="350396"/>
                  </a:lnTo>
                  <a:lnTo>
                    <a:pt x="13561510" y="361826"/>
                  </a:lnTo>
                  <a:close/>
                </a:path>
                <a:path w="18288000" h="381000">
                  <a:moveTo>
                    <a:pt x="13853571" y="354220"/>
                  </a:moveTo>
                  <a:lnTo>
                    <a:pt x="13832172" y="354220"/>
                  </a:lnTo>
                  <a:lnTo>
                    <a:pt x="13824562" y="350396"/>
                  </a:lnTo>
                  <a:lnTo>
                    <a:pt x="13832611" y="350396"/>
                  </a:lnTo>
                  <a:lnTo>
                    <a:pt x="13835188" y="350690"/>
                  </a:lnTo>
                  <a:lnTo>
                    <a:pt x="13835367" y="350690"/>
                  </a:lnTo>
                  <a:lnTo>
                    <a:pt x="13853571" y="354220"/>
                  </a:lnTo>
                  <a:close/>
                </a:path>
                <a:path w="18288000" h="381000">
                  <a:moveTo>
                    <a:pt x="13871944" y="354220"/>
                  </a:moveTo>
                  <a:lnTo>
                    <a:pt x="13866167" y="354220"/>
                  </a:lnTo>
                  <a:lnTo>
                    <a:pt x="13832611" y="350396"/>
                  </a:lnTo>
                  <a:lnTo>
                    <a:pt x="13833853" y="350396"/>
                  </a:lnTo>
                  <a:lnTo>
                    <a:pt x="13835367" y="350690"/>
                  </a:lnTo>
                  <a:lnTo>
                    <a:pt x="13874187" y="350690"/>
                  </a:lnTo>
                  <a:lnTo>
                    <a:pt x="13871944" y="354220"/>
                  </a:lnTo>
                  <a:close/>
                </a:path>
                <a:path w="18288000" h="381000">
                  <a:moveTo>
                    <a:pt x="13965035" y="354220"/>
                  </a:moveTo>
                  <a:lnTo>
                    <a:pt x="13959459" y="354220"/>
                  </a:lnTo>
                  <a:lnTo>
                    <a:pt x="13957383" y="350396"/>
                  </a:lnTo>
                  <a:lnTo>
                    <a:pt x="13993731" y="350396"/>
                  </a:lnTo>
                  <a:lnTo>
                    <a:pt x="13994511" y="350690"/>
                  </a:lnTo>
                  <a:lnTo>
                    <a:pt x="13995056" y="350690"/>
                  </a:lnTo>
                  <a:lnTo>
                    <a:pt x="13965035" y="354220"/>
                  </a:lnTo>
                  <a:close/>
                </a:path>
                <a:path w="18288000" h="381000">
                  <a:moveTo>
                    <a:pt x="14021712" y="358128"/>
                  </a:moveTo>
                  <a:lnTo>
                    <a:pt x="14014269" y="358128"/>
                  </a:lnTo>
                  <a:lnTo>
                    <a:pt x="13993731" y="350396"/>
                  </a:lnTo>
                  <a:lnTo>
                    <a:pt x="13997553" y="350396"/>
                  </a:lnTo>
                  <a:lnTo>
                    <a:pt x="13995056" y="350690"/>
                  </a:lnTo>
                  <a:lnTo>
                    <a:pt x="14016812" y="350690"/>
                  </a:lnTo>
                  <a:lnTo>
                    <a:pt x="14047790" y="354220"/>
                  </a:lnTo>
                  <a:lnTo>
                    <a:pt x="14015552" y="354220"/>
                  </a:lnTo>
                  <a:lnTo>
                    <a:pt x="14021712" y="358128"/>
                  </a:lnTo>
                  <a:close/>
                </a:path>
                <a:path w="18288000" h="381000">
                  <a:moveTo>
                    <a:pt x="14016812" y="350690"/>
                  </a:moveTo>
                  <a:lnTo>
                    <a:pt x="13995056" y="350690"/>
                  </a:lnTo>
                  <a:lnTo>
                    <a:pt x="13997553" y="350396"/>
                  </a:lnTo>
                  <a:lnTo>
                    <a:pt x="14014235" y="350396"/>
                  </a:lnTo>
                  <a:lnTo>
                    <a:pt x="14016812" y="350690"/>
                  </a:lnTo>
                  <a:close/>
                </a:path>
                <a:path w="18288000" h="381000">
                  <a:moveTo>
                    <a:pt x="14811165" y="358128"/>
                  </a:moveTo>
                  <a:lnTo>
                    <a:pt x="14808928" y="358128"/>
                  </a:lnTo>
                  <a:lnTo>
                    <a:pt x="14788037" y="350396"/>
                  </a:lnTo>
                  <a:lnTo>
                    <a:pt x="14791035" y="350396"/>
                  </a:lnTo>
                  <a:lnTo>
                    <a:pt x="14789256" y="350690"/>
                  </a:lnTo>
                  <a:lnTo>
                    <a:pt x="14800914" y="350690"/>
                  </a:lnTo>
                  <a:lnTo>
                    <a:pt x="14811018" y="354220"/>
                  </a:lnTo>
                  <a:lnTo>
                    <a:pt x="14813079" y="354220"/>
                  </a:lnTo>
                  <a:lnTo>
                    <a:pt x="14811165" y="358128"/>
                  </a:lnTo>
                  <a:close/>
                </a:path>
                <a:path w="18288000" h="381000">
                  <a:moveTo>
                    <a:pt x="14800914" y="350690"/>
                  </a:moveTo>
                  <a:lnTo>
                    <a:pt x="14789256" y="350690"/>
                  </a:lnTo>
                  <a:lnTo>
                    <a:pt x="14791035" y="350396"/>
                  </a:lnTo>
                  <a:lnTo>
                    <a:pt x="14800073" y="350396"/>
                  </a:lnTo>
                  <a:lnTo>
                    <a:pt x="14800914" y="350690"/>
                  </a:lnTo>
                  <a:close/>
                </a:path>
                <a:path w="18288000" h="381000">
                  <a:moveTo>
                    <a:pt x="14859012" y="365759"/>
                  </a:moveTo>
                  <a:lnTo>
                    <a:pt x="14863518" y="360679"/>
                  </a:lnTo>
                  <a:lnTo>
                    <a:pt x="14898582" y="358128"/>
                  </a:lnTo>
                  <a:lnTo>
                    <a:pt x="14819270" y="358128"/>
                  </a:lnTo>
                  <a:lnTo>
                    <a:pt x="14822336" y="350690"/>
                  </a:lnTo>
                  <a:lnTo>
                    <a:pt x="14822457" y="350396"/>
                  </a:lnTo>
                  <a:lnTo>
                    <a:pt x="15195995" y="350396"/>
                  </a:lnTo>
                  <a:lnTo>
                    <a:pt x="15176926" y="358561"/>
                  </a:lnTo>
                  <a:lnTo>
                    <a:pt x="15206980" y="358561"/>
                  </a:lnTo>
                  <a:lnTo>
                    <a:pt x="15200397" y="361826"/>
                  </a:lnTo>
                  <a:lnTo>
                    <a:pt x="14934293" y="361826"/>
                  </a:lnTo>
                  <a:lnTo>
                    <a:pt x="14859012" y="365759"/>
                  </a:lnTo>
                  <a:close/>
                </a:path>
                <a:path w="18288000" h="381000">
                  <a:moveTo>
                    <a:pt x="16430167" y="358128"/>
                  </a:moveTo>
                  <a:lnTo>
                    <a:pt x="16361570" y="358128"/>
                  </a:lnTo>
                  <a:lnTo>
                    <a:pt x="16393085" y="350396"/>
                  </a:lnTo>
                  <a:lnTo>
                    <a:pt x="16425210" y="350396"/>
                  </a:lnTo>
                  <a:lnTo>
                    <a:pt x="16430167" y="358128"/>
                  </a:lnTo>
                  <a:close/>
                </a:path>
                <a:path w="18288000" h="381000">
                  <a:moveTo>
                    <a:pt x="16899685" y="354220"/>
                  </a:moveTo>
                  <a:lnTo>
                    <a:pt x="16894331" y="354220"/>
                  </a:lnTo>
                  <a:lnTo>
                    <a:pt x="16857663" y="350396"/>
                  </a:lnTo>
                  <a:lnTo>
                    <a:pt x="16896225" y="350396"/>
                  </a:lnTo>
                  <a:lnTo>
                    <a:pt x="16899685" y="354220"/>
                  </a:lnTo>
                  <a:close/>
                </a:path>
                <a:path w="18288000" h="381000">
                  <a:moveTo>
                    <a:pt x="17021241" y="358128"/>
                  </a:moveTo>
                  <a:lnTo>
                    <a:pt x="17014810" y="358128"/>
                  </a:lnTo>
                  <a:lnTo>
                    <a:pt x="17007020" y="350396"/>
                  </a:lnTo>
                  <a:lnTo>
                    <a:pt x="17005959" y="350396"/>
                  </a:lnTo>
                  <a:lnTo>
                    <a:pt x="17042641" y="354220"/>
                  </a:lnTo>
                  <a:lnTo>
                    <a:pt x="17053492" y="354220"/>
                  </a:lnTo>
                  <a:lnTo>
                    <a:pt x="17021241" y="358128"/>
                  </a:lnTo>
                  <a:close/>
                </a:path>
                <a:path w="18288000" h="381000">
                  <a:moveTo>
                    <a:pt x="17204440" y="354220"/>
                  </a:moveTo>
                  <a:lnTo>
                    <a:pt x="17198864" y="354220"/>
                  </a:lnTo>
                  <a:lnTo>
                    <a:pt x="17156661" y="350396"/>
                  </a:lnTo>
                  <a:lnTo>
                    <a:pt x="17196830" y="350396"/>
                  </a:lnTo>
                  <a:lnTo>
                    <a:pt x="17204440" y="354220"/>
                  </a:lnTo>
                  <a:close/>
                </a:path>
                <a:path w="18288000" h="381000">
                  <a:moveTo>
                    <a:pt x="17610466" y="350690"/>
                  </a:moveTo>
                  <a:lnTo>
                    <a:pt x="17610225" y="350690"/>
                  </a:lnTo>
                  <a:lnTo>
                    <a:pt x="17606180" y="350396"/>
                  </a:lnTo>
                  <a:lnTo>
                    <a:pt x="17608474" y="350396"/>
                  </a:lnTo>
                  <a:lnTo>
                    <a:pt x="17610466" y="350690"/>
                  </a:lnTo>
                  <a:close/>
                </a:path>
                <a:path w="18288000" h="381000">
                  <a:moveTo>
                    <a:pt x="17649528" y="350690"/>
                  </a:moveTo>
                  <a:lnTo>
                    <a:pt x="17648798" y="350690"/>
                  </a:lnTo>
                  <a:lnTo>
                    <a:pt x="17647800" y="350396"/>
                  </a:lnTo>
                  <a:lnTo>
                    <a:pt x="17650331" y="350396"/>
                  </a:lnTo>
                  <a:lnTo>
                    <a:pt x="17649528" y="350690"/>
                  </a:lnTo>
                  <a:close/>
                </a:path>
                <a:path w="18288000" h="381000">
                  <a:moveTo>
                    <a:pt x="18115325" y="350690"/>
                  </a:moveTo>
                  <a:lnTo>
                    <a:pt x="18115206" y="350396"/>
                  </a:lnTo>
                  <a:lnTo>
                    <a:pt x="18115853" y="350396"/>
                  </a:lnTo>
                  <a:lnTo>
                    <a:pt x="18115325" y="350690"/>
                  </a:lnTo>
                  <a:close/>
                </a:path>
                <a:path w="18288000" h="381000">
                  <a:moveTo>
                    <a:pt x="18185324" y="365759"/>
                  </a:moveTo>
                  <a:lnTo>
                    <a:pt x="18110789" y="358128"/>
                  </a:lnTo>
                  <a:lnTo>
                    <a:pt x="18116623" y="358128"/>
                  </a:lnTo>
                  <a:lnTo>
                    <a:pt x="18115462" y="351789"/>
                  </a:lnTo>
                  <a:lnTo>
                    <a:pt x="18115325" y="350690"/>
                  </a:lnTo>
                  <a:lnTo>
                    <a:pt x="18115853" y="350396"/>
                  </a:lnTo>
                  <a:lnTo>
                    <a:pt x="18228093" y="350396"/>
                  </a:lnTo>
                  <a:lnTo>
                    <a:pt x="18194773" y="354220"/>
                  </a:lnTo>
                  <a:lnTo>
                    <a:pt x="18197820" y="354220"/>
                  </a:lnTo>
                  <a:lnTo>
                    <a:pt x="18204340" y="361826"/>
                  </a:lnTo>
                  <a:lnTo>
                    <a:pt x="18205510" y="361826"/>
                  </a:lnTo>
                  <a:lnTo>
                    <a:pt x="18185324" y="365759"/>
                  </a:lnTo>
                  <a:close/>
                </a:path>
                <a:path w="18288000" h="381000">
                  <a:moveTo>
                    <a:pt x="5522529" y="358128"/>
                  </a:moveTo>
                  <a:lnTo>
                    <a:pt x="5512587" y="358128"/>
                  </a:lnTo>
                  <a:lnTo>
                    <a:pt x="5507152" y="354220"/>
                  </a:lnTo>
                  <a:lnTo>
                    <a:pt x="5509721" y="354220"/>
                  </a:lnTo>
                  <a:lnTo>
                    <a:pt x="5519621" y="350690"/>
                  </a:lnTo>
                  <a:lnTo>
                    <a:pt x="5519463" y="350690"/>
                  </a:lnTo>
                  <a:lnTo>
                    <a:pt x="5522529" y="358128"/>
                  </a:lnTo>
                  <a:close/>
                </a:path>
                <a:path w="18288000" h="381000">
                  <a:moveTo>
                    <a:pt x="8922567" y="358128"/>
                  </a:moveTo>
                  <a:lnTo>
                    <a:pt x="8916430" y="358128"/>
                  </a:lnTo>
                  <a:lnTo>
                    <a:pt x="8903023" y="354220"/>
                  </a:lnTo>
                  <a:lnTo>
                    <a:pt x="8906043" y="354220"/>
                  </a:lnTo>
                  <a:lnTo>
                    <a:pt x="8911472" y="350690"/>
                  </a:lnTo>
                  <a:lnTo>
                    <a:pt x="8911326" y="350690"/>
                  </a:lnTo>
                  <a:lnTo>
                    <a:pt x="8922567" y="358128"/>
                  </a:lnTo>
                  <a:close/>
                </a:path>
                <a:path w="18288000" h="381000">
                  <a:moveTo>
                    <a:pt x="17640191" y="354220"/>
                  </a:moveTo>
                  <a:lnTo>
                    <a:pt x="17634418" y="354220"/>
                  </a:lnTo>
                  <a:lnTo>
                    <a:pt x="17610466" y="350690"/>
                  </a:lnTo>
                  <a:lnTo>
                    <a:pt x="17610225" y="350690"/>
                  </a:lnTo>
                  <a:lnTo>
                    <a:pt x="17642871" y="353059"/>
                  </a:lnTo>
                  <a:lnTo>
                    <a:pt x="17640191" y="354220"/>
                  </a:lnTo>
                  <a:close/>
                </a:path>
                <a:path w="18288000" h="381000">
                  <a:moveTo>
                    <a:pt x="17662297" y="354220"/>
                  </a:moveTo>
                  <a:lnTo>
                    <a:pt x="17657211" y="354220"/>
                  </a:lnTo>
                  <a:lnTo>
                    <a:pt x="17643050" y="353059"/>
                  </a:lnTo>
                  <a:lnTo>
                    <a:pt x="17649528" y="350690"/>
                  </a:lnTo>
                  <a:lnTo>
                    <a:pt x="17648325" y="350690"/>
                  </a:lnTo>
                  <a:lnTo>
                    <a:pt x="17652536" y="351789"/>
                  </a:lnTo>
                  <a:lnTo>
                    <a:pt x="17662297" y="354220"/>
                  </a:lnTo>
                  <a:close/>
                </a:path>
                <a:path w="18288000" h="381000">
                  <a:moveTo>
                    <a:pt x="17652536" y="351789"/>
                  </a:moveTo>
                  <a:lnTo>
                    <a:pt x="17648333" y="350690"/>
                  </a:lnTo>
                  <a:lnTo>
                    <a:pt x="17648798" y="350690"/>
                  </a:lnTo>
                  <a:lnTo>
                    <a:pt x="17652536" y="351789"/>
                  </a:lnTo>
                  <a:close/>
                </a:path>
                <a:path w="18288000" h="381000">
                  <a:moveTo>
                    <a:pt x="5775268" y="358128"/>
                  </a:moveTo>
                  <a:lnTo>
                    <a:pt x="5713600" y="358128"/>
                  </a:lnTo>
                  <a:lnTo>
                    <a:pt x="5662870" y="354220"/>
                  </a:lnTo>
                  <a:lnTo>
                    <a:pt x="5773903" y="354220"/>
                  </a:lnTo>
                  <a:lnTo>
                    <a:pt x="5778536" y="354775"/>
                  </a:lnTo>
                  <a:lnTo>
                    <a:pt x="5778999" y="354775"/>
                  </a:lnTo>
                  <a:lnTo>
                    <a:pt x="5775268" y="358128"/>
                  </a:lnTo>
                  <a:close/>
                </a:path>
                <a:path w="18288000" h="381000">
                  <a:moveTo>
                    <a:pt x="5890065" y="358128"/>
                  </a:moveTo>
                  <a:lnTo>
                    <a:pt x="5806515" y="358128"/>
                  </a:lnTo>
                  <a:lnTo>
                    <a:pt x="5773903" y="354220"/>
                  </a:lnTo>
                  <a:lnTo>
                    <a:pt x="5779617" y="354220"/>
                  </a:lnTo>
                  <a:lnTo>
                    <a:pt x="5778999" y="354775"/>
                  </a:lnTo>
                  <a:lnTo>
                    <a:pt x="5918355" y="354775"/>
                  </a:lnTo>
                  <a:lnTo>
                    <a:pt x="5890065" y="358128"/>
                  </a:lnTo>
                  <a:close/>
                </a:path>
                <a:path w="18288000" h="381000">
                  <a:moveTo>
                    <a:pt x="5917939" y="354775"/>
                  </a:moveTo>
                  <a:lnTo>
                    <a:pt x="5778999" y="354775"/>
                  </a:lnTo>
                  <a:lnTo>
                    <a:pt x="5779617" y="354220"/>
                  </a:lnTo>
                  <a:lnTo>
                    <a:pt x="5917058" y="354220"/>
                  </a:lnTo>
                  <a:lnTo>
                    <a:pt x="5917939" y="354775"/>
                  </a:lnTo>
                  <a:close/>
                </a:path>
                <a:path w="18288000" h="381000">
                  <a:moveTo>
                    <a:pt x="5936095" y="361826"/>
                  </a:moveTo>
                  <a:lnTo>
                    <a:pt x="5929126" y="361826"/>
                  </a:lnTo>
                  <a:lnTo>
                    <a:pt x="5917058" y="354220"/>
                  </a:lnTo>
                  <a:lnTo>
                    <a:pt x="5923040" y="354220"/>
                  </a:lnTo>
                  <a:lnTo>
                    <a:pt x="5918355" y="354775"/>
                  </a:lnTo>
                  <a:lnTo>
                    <a:pt x="5935734" y="354775"/>
                  </a:lnTo>
                  <a:lnTo>
                    <a:pt x="5935901" y="358128"/>
                  </a:lnTo>
                  <a:lnTo>
                    <a:pt x="5935930" y="358704"/>
                  </a:lnTo>
                  <a:lnTo>
                    <a:pt x="5936028" y="360679"/>
                  </a:lnTo>
                  <a:lnTo>
                    <a:pt x="5936095" y="361826"/>
                  </a:lnTo>
                  <a:close/>
                </a:path>
                <a:path w="18288000" h="381000">
                  <a:moveTo>
                    <a:pt x="5935734" y="354775"/>
                  </a:moveTo>
                  <a:lnTo>
                    <a:pt x="5918355" y="354775"/>
                  </a:lnTo>
                  <a:lnTo>
                    <a:pt x="5923040" y="354220"/>
                  </a:lnTo>
                  <a:lnTo>
                    <a:pt x="5935706" y="354220"/>
                  </a:lnTo>
                  <a:lnTo>
                    <a:pt x="5935734" y="354775"/>
                  </a:lnTo>
                  <a:close/>
                </a:path>
                <a:path w="18288000" h="381000">
                  <a:moveTo>
                    <a:pt x="8675461" y="361826"/>
                  </a:moveTo>
                  <a:lnTo>
                    <a:pt x="8672364" y="361826"/>
                  </a:lnTo>
                  <a:lnTo>
                    <a:pt x="8659516" y="354220"/>
                  </a:lnTo>
                  <a:lnTo>
                    <a:pt x="8662363" y="354220"/>
                  </a:lnTo>
                  <a:lnTo>
                    <a:pt x="8660612" y="354775"/>
                  </a:lnTo>
                  <a:lnTo>
                    <a:pt x="8722368" y="354775"/>
                  </a:lnTo>
                  <a:lnTo>
                    <a:pt x="8721746" y="358128"/>
                  </a:lnTo>
                  <a:lnTo>
                    <a:pt x="8730136" y="358128"/>
                  </a:lnTo>
                  <a:lnTo>
                    <a:pt x="8675461" y="361826"/>
                  </a:lnTo>
                  <a:close/>
                </a:path>
                <a:path w="18288000" h="381000">
                  <a:moveTo>
                    <a:pt x="8722368" y="354775"/>
                  </a:moveTo>
                  <a:lnTo>
                    <a:pt x="8660612" y="354775"/>
                  </a:lnTo>
                  <a:lnTo>
                    <a:pt x="8662363" y="354220"/>
                  </a:lnTo>
                  <a:lnTo>
                    <a:pt x="8722470" y="354220"/>
                  </a:lnTo>
                  <a:lnTo>
                    <a:pt x="8722368" y="354775"/>
                  </a:lnTo>
                  <a:close/>
                </a:path>
                <a:path w="18288000" h="381000">
                  <a:moveTo>
                    <a:pt x="8853955" y="358128"/>
                  </a:moveTo>
                  <a:lnTo>
                    <a:pt x="8841923" y="358128"/>
                  </a:lnTo>
                  <a:lnTo>
                    <a:pt x="8836850" y="354220"/>
                  </a:lnTo>
                  <a:lnTo>
                    <a:pt x="8864463" y="354220"/>
                  </a:lnTo>
                  <a:lnTo>
                    <a:pt x="8853955" y="358128"/>
                  </a:lnTo>
                  <a:close/>
                </a:path>
                <a:path w="18288000" h="381000">
                  <a:moveTo>
                    <a:pt x="9176936" y="358128"/>
                  </a:moveTo>
                  <a:lnTo>
                    <a:pt x="9172948" y="358128"/>
                  </a:lnTo>
                  <a:lnTo>
                    <a:pt x="9145046" y="354220"/>
                  </a:lnTo>
                  <a:lnTo>
                    <a:pt x="9150301" y="354220"/>
                  </a:lnTo>
                  <a:lnTo>
                    <a:pt x="9149363" y="354775"/>
                  </a:lnTo>
                  <a:lnTo>
                    <a:pt x="9172272" y="354775"/>
                  </a:lnTo>
                  <a:lnTo>
                    <a:pt x="9176936" y="358128"/>
                  </a:lnTo>
                  <a:close/>
                </a:path>
                <a:path w="18288000" h="381000">
                  <a:moveTo>
                    <a:pt x="9172272" y="354775"/>
                  </a:moveTo>
                  <a:lnTo>
                    <a:pt x="9149363" y="354775"/>
                  </a:lnTo>
                  <a:lnTo>
                    <a:pt x="9150301" y="354220"/>
                  </a:lnTo>
                  <a:lnTo>
                    <a:pt x="9171500" y="354220"/>
                  </a:lnTo>
                  <a:lnTo>
                    <a:pt x="9172272" y="354775"/>
                  </a:lnTo>
                  <a:close/>
                </a:path>
                <a:path w="18288000" h="381000">
                  <a:moveTo>
                    <a:pt x="9194847" y="361826"/>
                  </a:moveTo>
                  <a:lnTo>
                    <a:pt x="9191645" y="361826"/>
                  </a:lnTo>
                  <a:lnTo>
                    <a:pt x="9192727" y="354775"/>
                  </a:lnTo>
                  <a:lnTo>
                    <a:pt x="9192813" y="354220"/>
                  </a:lnTo>
                  <a:lnTo>
                    <a:pt x="9248696" y="354220"/>
                  </a:lnTo>
                  <a:lnTo>
                    <a:pt x="9248696" y="358128"/>
                  </a:lnTo>
                  <a:lnTo>
                    <a:pt x="9258635" y="358128"/>
                  </a:lnTo>
                  <a:lnTo>
                    <a:pt x="9194847" y="361826"/>
                  </a:lnTo>
                  <a:close/>
                </a:path>
                <a:path w="18288000" h="381000">
                  <a:moveTo>
                    <a:pt x="9437846" y="354775"/>
                  </a:moveTo>
                  <a:lnTo>
                    <a:pt x="9437162" y="354220"/>
                  </a:lnTo>
                  <a:lnTo>
                    <a:pt x="9439133" y="354220"/>
                  </a:lnTo>
                  <a:lnTo>
                    <a:pt x="9437846" y="354775"/>
                  </a:lnTo>
                  <a:close/>
                </a:path>
                <a:path w="18288000" h="381000">
                  <a:moveTo>
                    <a:pt x="9785642" y="361826"/>
                  </a:moveTo>
                  <a:lnTo>
                    <a:pt x="9700329" y="361826"/>
                  </a:lnTo>
                  <a:lnTo>
                    <a:pt x="9736145" y="354220"/>
                  </a:lnTo>
                  <a:lnTo>
                    <a:pt x="9805810" y="354220"/>
                  </a:lnTo>
                  <a:lnTo>
                    <a:pt x="9798561" y="358128"/>
                  </a:lnTo>
                  <a:lnTo>
                    <a:pt x="9757660" y="358128"/>
                  </a:lnTo>
                  <a:lnTo>
                    <a:pt x="9782224" y="360679"/>
                  </a:lnTo>
                  <a:lnTo>
                    <a:pt x="9785642" y="361826"/>
                  </a:lnTo>
                  <a:close/>
                </a:path>
                <a:path w="18288000" h="381000">
                  <a:moveTo>
                    <a:pt x="10147739" y="358128"/>
                  </a:moveTo>
                  <a:lnTo>
                    <a:pt x="10134385" y="358128"/>
                  </a:lnTo>
                  <a:lnTo>
                    <a:pt x="10133298" y="354220"/>
                  </a:lnTo>
                  <a:lnTo>
                    <a:pt x="10165494" y="354220"/>
                  </a:lnTo>
                  <a:lnTo>
                    <a:pt x="10147739" y="358128"/>
                  </a:lnTo>
                  <a:close/>
                </a:path>
                <a:path w="18288000" h="381000">
                  <a:moveTo>
                    <a:pt x="11151601" y="358128"/>
                  </a:moveTo>
                  <a:lnTo>
                    <a:pt x="11135157" y="358128"/>
                  </a:lnTo>
                  <a:lnTo>
                    <a:pt x="11140230" y="354220"/>
                  </a:lnTo>
                  <a:lnTo>
                    <a:pt x="11140731" y="354220"/>
                  </a:lnTo>
                  <a:lnTo>
                    <a:pt x="11151601" y="358128"/>
                  </a:lnTo>
                  <a:close/>
                </a:path>
                <a:path w="18288000" h="381000">
                  <a:moveTo>
                    <a:pt x="12354105" y="354775"/>
                  </a:moveTo>
                  <a:lnTo>
                    <a:pt x="12351929" y="354220"/>
                  </a:lnTo>
                  <a:lnTo>
                    <a:pt x="12355071" y="354220"/>
                  </a:lnTo>
                  <a:lnTo>
                    <a:pt x="12354105" y="354775"/>
                  </a:lnTo>
                  <a:close/>
                </a:path>
                <a:path w="18288000" h="381000">
                  <a:moveTo>
                    <a:pt x="12382133" y="361826"/>
                  </a:moveTo>
                  <a:lnTo>
                    <a:pt x="12381736" y="361826"/>
                  </a:lnTo>
                  <a:lnTo>
                    <a:pt x="12354105" y="354775"/>
                  </a:lnTo>
                  <a:lnTo>
                    <a:pt x="12355071" y="354220"/>
                  </a:lnTo>
                  <a:lnTo>
                    <a:pt x="12376682" y="354220"/>
                  </a:lnTo>
                  <a:lnTo>
                    <a:pt x="12382133" y="361826"/>
                  </a:lnTo>
                  <a:close/>
                </a:path>
                <a:path w="18288000" h="381000">
                  <a:moveTo>
                    <a:pt x="12398433" y="361826"/>
                  </a:moveTo>
                  <a:lnTo>
                    <a:pt x="12396025" y="361826"/>
                  </a:lnTo>
                  <a:lnTo>
                    <a:pt x="12397469" y="354775"/>
                  </a:lnTo>
                  <a:lnTo>
                    <a:pt x="12397582" y="354220"/>
                  </a:lnTo>
                  <a:lnTo>
                    <a:pt x="12494720" y="354220"/>
                  </a:lnTo>
                  <a:lnTo>
                    <a:pt x="12398433" y="361826"/>
                  </a:lnTo>
                  <a:close/>
                </a:path>
                <a:path w="18288000" h="381000">
                  <a:moveTo>
                    <a:pt x="12589170" y="358128"/>
                  </a:moveTo>
                  <a:lnTo>
                    <a:pt x="12561218" y="358128"/>
                  </a:lnTo>
                  <a:lnTo>
                    <a:pt x="12523171" y="354220"/>
                  </a:lnTo>
                  <a:lnTo>
                    <a:pt x="12572864" y="354220"/>
                  </a:lnTo>
                  <a:lnTo>
                    <a:pt x="12589170" y="358128"/>
                  </a:lnTo>
                  <a:close/>
                </a:path>
                <a:path w="18288000" h="381000">
                  <a:moveTo>
                    <a:pt x="12719871" y="358128"/>
                  </a:moveTo>
                  <a:lnTo>
                    <a:pt x="12632800" y="358128"/>
                  </a:lnTo>
                  <a:lnTo>
                    <a:pt x="12645120" y="354220"/>
                  </a:lnTo>
                  <a:lnTo>
                    <a:pt x="12700665" y="354220"/>
                  </a:lnTo>
                  <a:lnTo>
                    <a:pt x="12719871" y="358128"/>
                  </a:lnTo>
                  <a:close/>
                </a:path>
                <a:path w="18288000" h="381000">
                  <a:moveTo>
                    <a:pt x="12743154" y="358128"/>
                  </a:moveTo>
                  <a:lnTo>
                    <a:pt x="12731710" y="358128"/>
                  </a:lnTo>
                  <a:lnTo>
                    <a:pt x="12726999" y="354220"/>
                  </a:lnTo>
                  <a:lnTo>
                    <a:pt x="12801644" y="354220"/>
                  </a:lnTo>
                  <a:lnTo>
                    <a:pt x="12800820" y="354775"/>
                  </a:lnTo>
                  <a:lnTo>
                    <a:pt x="12801600" y="354775"/>
                  </a:lnTo>
                  <a:lnTo>
                    <a:pt x="12743154" y="358128"/>
                  </a:lnTo>
                  <a:close/>
                </a:path>
                <a:path w="18288000" h="381000">
                  <a:moveTo>
                    <a:pt x="13392259" y="358128"/>
                  </a:moveTo>
                  <a:lnTo>
                    <a:pt x="12795845" y="358128"/>
                  </a:lnTo>
                  <a:lnTo>
                    <a:pt x="12801644" y="354220"/>
                  </a:lnTo>
                  <a:lnTo>
                    <a:pt x="12811278" y="354220"/>
                  </a:lnTo>
                  <a:lnTo>
                    <a:pt x="12801600" y="354775"/>
                  </a:lnTo>
                  <a:lnTo>
                    <a:pt x="13381357" y="354775"/>
                  </a:lnTo>
                  <a:lnTo>
                    <a:pt x="13392259" y="358128"/>
                  </a:lnTo>
                  <a:close/>
                </a:path>
                <a:path w="18288000" h="381000">
                  <a:moveTo>
                    <a:pt x="13497162" y="354775"/>
                  </a:moveTo>
                  <a:lnTo>
                    <a:pt x="13496876" y="354775"/>
                  </a:lnTo>
                  <a:lnTo>
                    <a:pt x="13497236" y="354220"/>
                  </a:lnTo>
                  <a:lnTo>
                    <a:pt x="13500765" y="354220"/>
                  </a:lnTo>
                  <a:lnTo>
                    <a:pt x="13497162" y="354775"/>
                  </a:lnTo>
                  <a:close/>
                </a:path>
                <a:path w="18288000" h="381000">
                  <a:moveTo>
                    <a:pt x="14323387" y="358128"/>
                  </a:moveTo>
                  <a:lnTo>
                    <a:pt x="14300720" y="358128"/>
                  </a:lnTo>
                  <a:lnTo>
                    <a:pt x="14298185" y="354220"/>
                  </a:lnTo>
                  <a:lnTo>
                    <a:pt x="14302371" y="354220"/>
                  </a:lnTo>
                  <a:lnTo>
                    <a:pt x="14323387" y="358128"/>
                  </a:lnTo>
                  <a:close/>
                </a:path>
                <a:path w="18288000" h="381000">
                  <a:moveTo>
                    <a:pt x="14598871" y="358128"/>
                  </a:moveTo>
                  <a:lnTo>
                    <a:pt x="14527610" y="358128"/>
                  </a:lnTo>
                  <a:lnTo>
                    <a:pt x="14523262" y="354220"/>
                  </a:lnTo>
                  <a:lnTo>
                    <a:pt x="14526231" y="354220"/>
                  </a:lnTo>
                  <a:lnTo>
                    <a:pt x="14524120" y="354775"/>
                  </a:lnTo>
                  <a:lnTo>
                    <a:pt x="14667266" y="354775"/>
                  </a:lnTo>
                  <a:lnTo>
                    <a:pt x="14598871" y="358128"/>
                  </a:lnTo>
                  <a:close/>
                </a:path>
                <a:path w="18288000" h="381000">
                  <a:moveTo>
                    <a:pt x="14667266" y="354775"/>
                  </a:moveTo>
                  <a:lnTo>
                    <a:pt x="14524120" y="354775"/>
                  </a:lnTo>
                  <a:lnTo>
                    <a:pt x="14526231" y="354220"/>
                  </a:lnTo>
                  <a:lnTo>
                    <a:pt x="14678591" y="354220"/>
                  </a:lnTo>
                  <a:lnTo>
                    <a:pt x="14667266" y="354775"/>
                  </a:lnTo>
                  <a:close/>
                </a:path>
                <a:path w="18288000" h="381000">
                  <a:moveTo>
                    <a:pt x="14803314" y="358704"/>
                  </a:moveTo>
                  <a:lnTo>
                    <a:pt x="14763381" y="358704"/>
                  </a:lnTo>
                  <a:lnTo>
                    <a:pt x="14763316" y="358128"/>
                  </a:lnTo>
                  <a:lnTo>
                    <a:pt x="14663731" y="358128"/>
                  </a:lnTo>
                  <a:lnTo>
                    <a:pt x="14680762" y="354220"/>
                  </a:lnTo>
                  <a:lnTo>
                    <a:pt x="14758557" y="354220"/>
                  </a:lnTo>
                  <a:lnTo>
                    <a:pt x="14803314" y="358704"/>
                  </a:lnTo>
                  <a:close/>
                </a:path>
                <a:path w="18288000" h="381000">
                  <a:moveTo>
                    <a:pt x="15206980" y="358561"/>
                  </a:moveTo>
                  <a:lnTo>
                    <a:pt x="15176926" y="358561"/>
                  </a:lnTo>
                  <a:lnTo>
                    <a:pt x="15187391" y="354220"/>
                  </a:lnTo>
                  <a:lnTo>
                    <a:pt x="15248864" y="354220"/>
                  </a:lnTo>
                  <a:lnTo>
                    <a:pt x="15239805" y="358128"/>
                  </a:lnTo>
                  <a:lnTo>
                    <a:pt x="15207852" y="358128"/>
                  </a:lnTo>
                  <a:lnTo>
                    <a:pt x="15206980" y="358561"/>
                  </a:lnTo>
                  <a:close/>
                </a:path>
                <a:path w="18288000" h="381000">
                  <a:moveTo>
                    <a:pt x="17665438" y="354775"/>
                  </a:moveTo>
                  <a:lnTo>
                    <a:pt x="17664500" y="354775"/>
                  </a:lnTo>
                  <a:lnTo>
                    <a:pt x="17662303" y="354220"/>
                  </a:lnTo>
                  <a:lnTo>
                    <a:pt x="17667137" y="354220"/>
                  </a:lnTo>
                  <a:lnTo>
                    <a:pt x="17665438" y="354775"/>
                  </a:lnTo>
                  <a:close/>
                </a:path>
                <a:path w="18288000" h="381000">
                  <a:moveTo>
                    <a:pt x="17726185" y="358128"/>
                  </a:moveTo>
                  <a:lnTo>
                    <a:pt x="17702765" y="358128"/>
                  </a:lnTo>
                  <a:lnTo>
                    <a:pt x="17700896" y="354220"/>
                  </a:lnTo>
                  <a:lnTo>
                    <a:pt x="17840421" y="354220"/>
                  </a:lnTo>
                  <a:lnTo>
                    <a:pt x="17836508" y="354775"/>
                  </a:lnTo>
                  <a:lnTo>
                    <a:pt x="17837792" y="354775"/>
                  </a:lnTo>
                  <a:lnTo>
                    <a:pt x="17726185" y="358128"/>
                  </a:lnTo>
                  <a:close/>
                </a:path>
                <a:path w="18288000" h="381000">
                  <a:moveTo>
                    <a:pt x="18100905" y="358704"/>
                  </a:moveTo>
                  <a:lnTo>
                    <a:pt x="17977755" y="358704"/>
                  </a:lnTo>
                  <a:lnTo>
                    <a:pt x="17978013" y="358128"/>
                  </a:lnTo>
                  <a:lnTo>
                    <a:pt x="17812881" y="358128"/>
                  </a:lnTo>
                  <a:lnTo>
                    <a:pt x="17840421" y="354220"/>
                  </a:lnTo>
                  <a:lnTo>
                    <a:pt x="17856273" y="354220"/>
                  </a:lnTo>
                  <a:lnTo>
                    <a:pt x="17837792" y="354775"/>
                  </a:lnTo>
                  <a:lnTo>
                    <a:pt x="18107974" y="354775"/>
                  </a:lnTo>
                  <a:lnTo>
                    <a:pt x="18100905" y="358704"/>
                  </a:lnTo>
                  <a:close/>
                </a:path>
                <a:path w="18288000" h="381000">
                  <a:moveTo>
                    <a:pt x="9437733" y="365759"/>
                  </a:moveTo>
                  <a:lnTo>
                    <a:pt x="9427661" y="358128"/>
                  </a:lnTo>
                  <a:lnTo>
                    <a:pt x="9430074" y="358128"/>
                  </a:lnTo>
                  <a:lnTo>
                    <a:pt x="9437846" y="354775"/>
                  </a:lnTo>
                  <a:lnTo>
                    <a:pt x="9441163" y="358128"/>
                  </a:lnTo>
                  <a:lnTo>
                    <a:pt x="9444949" y="361826"/>
                  </a:lnTo>
                  <a:lnTo>
                    <a:pt x="9472643" y="361826"/>
                  </a:lnTo>
                  <a:lnTo>
                    <a:pt x="9437733" y="365759"/>
                  </a:lnTo>
                  <a:close/>
                </a:path>
                <a:path w="18288000" h="381000">
                  <a:moveTo>
                    <a:pt x="13494700" y="358128"/>
                  </a:moveTo>
                  <a:lnTo>
                    <a:pt x="13475400" y="358128"/>
                  </a:lnTo>
                  <a:lnTo>
                    <a:pt x="13497162" y="354775"/>
                  </a:lnTo>
                  <a:lnTo>
                    <a:pt x="13496876" y="354775"/>
                  </a:lnTo>
                  <a:lnTo>
                    <a:pt x="13494700" y="358128"/>
                  </a:lnTo>
                  <a:close/>
                </a:path>
                <a:path w="18288000" h="381000">
                  <a:moveTo>
                    <a:pt x="17677763" y="358128"/>
                  </a:moveTo>
                  <a:lnTo>
                    <a:pt x="17655180" y="358128"/>
                  </a:lnTo>
                  <a:lnTo>
                    <a:pt x="17665438" y="354775"/>
                  </a:lnTo>
                  <a:lnTo>
                    <a:pt x="17664500" y="354775"/>
                  </a:lnTo>
                  <a:lnTo>
                    <a:pt x="17677763" y="358128"/>
                  </a:lnTo>
                  <a:close/>
                </a:path>
                <a:path w="18288000" h="381000">
                  <a:moveTo>
                    <a:pt x="5892737" y="365759"/>
                  </a:moveTo>
                  <a:lnTo>
                    <a:pt x="5886436" y="365759"/>
                  </a:lnTo>
                  <a:lnTo>
                    <a:pt x="5837679" y="361826"/>
                  </a:lnTo>
                  <a:lnTo>
                    <a:pt x="5778309" y="361826"/>
                  </a:lnTo>
                  <a:lnTo>
                    <a:pt x="5818818" y="358128"/>
                  </a:lnTo>
                  <a:lnTo>
                    <a:pt x="5883471" y="358128"/>
                  </a:lnTo>
                  <a:lnTo>
                    <a:pt x="5892737" y="365759"/>
                  </a:lnTo>
                  <a:close/>
                </a:path>
                <a:path w="18288000" h="381000">
                  <a:moveTo>
                    <a:pt x="8625649" y="358704"/>
                  </a:moveTo>
                  <a:lnTo>
                    <a:pt x="8619937" y="358128"/>
                  </a:lnTo>
                  <a:lnTo>
                    <a:pt x="8626196" y="358128"/>
                  </a:lnTo>
                  <a:lnTo>
                    <a:pt x="8625649" y="358704"/>
                  </a:lnTo>
                  <a:close/>
                </a:path>
                <a:path w="18288000" h="381000">
                  <a:moveTo>
                    <a:pt x="8657647" y="361826"/>
                  </a:moveTo>
                  <a:lnTo>
                    <a:pt x="8656388" y="361826"/>
                  </a:lnTo>
                  <a:lnTo>
                    <a:pt x="8625649" y="358704"/>
                  </a:lnTo>
                  <a:lnTo>
                    <a:pt x="8626196" y="358128"/>
                  </a:lnTo>
                  <a:lnTo>
                    <a:pt x="8646049" y="358128"/>
                  </a:lnTo>
                  <a:lnTo>
                    <a:pt x="8657647" y="361826"/>
                  </a:lnTo>
                  <a:close/>
                </a:path>
                <a:path w="18288000" h="381000">
                  <a:moveTo>
                    <a:pt x="9373316" y="361826"/>
                  </a:moveTo>
                  <a:lnTo>
                    <a:pt x="9371867" y="361826"/>
                  </a:lnTo>
                  <a:lnTo>
                    <a:pt x="9359442" y="358128"/>
                  </a:lnTo>
                  <a:lnTo>
                    <a:pt x="9389470" y="358128"/>
                  </a:lnTo>
                  <a:lnTo>
                    <a:pt x="9373316" y="361826"/>
                  </a:lnTo>
                  <a:close/>
                </a:path>
                <a:path w="18288000" h="381000">
                  <a:moveTo>
                    <a:pt x="9472786" y="361826"/>
                  </a:moveTo>
                  <a:lnTo>
                    <a:pt x="9446700" y="361826"/>
                  </a:lnTo>
                  <a:lnTo>
                    <a:pt x="9477351" y="358128"/>
                  </a:lnTo>
                  <a:lnTo>
                    <a:pt x="9509858" y="358128"/>
                  </a:lnTo>
                  <a:lnTo>
                    <a:pt x="9472786" y="361826"/>
                  </a:lnTo>
                  <a:close/>
                </a:path>
                <a:path w="18288000" h="381000">
                  <a:moveTo>
                    <a:pt x="9801559" y="361826"/>
                  </a:moveTo>
                  <a:lnTo>
                    <a:pt x="9799828" y="361826"/>
                  </a:lnTo>
                  <a:lnTo>
                    <a:pt x="9782224" y="360679"/>
                  </a:lnTo>
                  <a:lnTo>
                    <a:pt x="9777455" y="358128"/>
                  </a:lnTo>
                  <a:lnTo>
                    <a:pt x="9796483" y="358128"/>
                  </a:lnTo>
                  <a:lnTo>
                    <a:pt x="9801559" y="361826"/>
                  </a:lnTo>
                  <a:close/>
                </a:path>
                <a:path w="18288000" h="381000">
                  <a:moveTo>
                    <a:pt x="10170352" y="361826"/>
                  </a:moveTo>
                  <a:lnTo>
                    <a:pt x="10130382" y="361826"/>
                  </a:lnTo>
                  <a:lnTo>
                    <a:pt x="10135352" y="358128"/>
                  </a:lnTo>
                  <a:lnTo>
                    <a:pt x="10174080" y="358128"/>
                  </a:lnTo>
                  <a:lnTo>
                    <a:pt x="10170352" y="361826"/>
                  </a:lnTo>
                  <a:close/>
                </a:path>
                <a:path w="18288000" h="381000">
                  <a:moveTo>
                    <a:pt x="12577238" y="365759"/>
                  </a:moveTo>
                  <a:lnTo>
                    <a:pt x="12565448" y="358128"/>
                  </a:lnTo>
                  <a:lnTo>
                    <a:pt x="12593353" y="358128"/>
                  </a:lnTo>
                  <a:lnTo>
                    <a:pt x="12577238" y="365759"/>
                  </a:lnTo>
                  <a:close/>
                </a:path>
                <a:path w="18288000" h="381000">
                  <a:moveTo>
                    <a:pt x="12704397" y="361826"/>
                  </a:moveTo>
                  <a:lnTo>
                    <a:pt x="12633362" y="361826"/>
                  </a:lnTo>
                  <a:lnTo>
                    <a:pt x="12643717" y="358128"/>
                  </a:lnTo>
                  <a:lnTo>
                    <a:pt x="12726764" y="358128"/>
                  </a:lnTo>
                  <a:lnTo>
                    <a:pt x="12704397" y="361826"/>
                  </a:lnTo>
                  <a:close/>
                </a:path>
                <a:path w="18288000" h="381000">
                  <a:moveTo>
                    <a:pt x="12825210" y="373379"/>
                  </a:moveTo>
                  <a:lnTo>
                    <a:pt x="12822245" y="365759"/>
                  </a:lnTo>
                  <a:lnTo>
                    <a:pt x="12805565" y="365759"/>
                  </a:lnTo>
                  <a:lnTo>
                    <a:pt x="12823695" y="358128"/>
                  </a:lnTo>
                  <a:lnTo>
                    <a:pt x="13394620" y="358128"/>
                  </a:lnTo>
                  <a:lnTo>
                    <a:pt x="13394115" y="361826"/>
                  </a:lnTo>
                  <a:lnTo>
                    <a:pt x="12838505" y="361826"/>
                  </a:lnTo>
                  <a:lnTo>
                    <a:pt x="12876731" y="365759"/>
                  </a:lnTo>
                  <a:lnTo>
                    <a:pt x="12825210" y="373379"/>
                  </a:lnTo>
                  <a:close/>
                </a:path>
                <a:path w="18288000" h="381000">
                  <a:moveTo>
                    <a:pt x="13772239" y="365759"/>
                  </a:moveTo>
                  <a:lnTo>
                    <a:pt x="13798830" y="358128"/>
                  </a:lnTo>
                  <a:lnTo>
                    <a:pt x="13878620" y="358128"/>
                  </a:lnTo>
                  <a:lnTo>
                    <a:pt x="13873856" y="361826"/>
                  </a:lnTo>
                  <a:lnTo>
                    <a:pt x="13818266" y="361826"/>
                  </a:lnTo>
                  <a:lnTo>
                    <a:pt x="13772239" y="365759"/>
                  </a:lnTo>
                  <a:close/>
                </a:path>
                <a:path w="18288000" h="381000">
                  <a:moveTo>
                    <a:pt x="14485831" y="358704"/>
                  </a:moveTo>
                  <a:lnTo>
                    <a:pt x="14481239" y="358128"/>
                  </a:lnTo>
                  <a:lnTo>
                    <a:pt x="14487078" y="358128"/>
                  </a:lnTo>
                  <a:lnTo>
                    <a:pt x="14485831" y="358704"/>
                  </a:lnTo>
                  <a:close/>
                </a:path>
                <a:path w="18288000" h="381000">
                  <a:moveTo>
                    <a:pt x="14512584" y="361826"/>
                  </a:moveTo>
                  <a:lnTo>
                    <a:pt x="14510234" y="361826"/>
                  </a:lnTo>
                  <a:lnTo>
                    <a:pt x="14485831" y="358704"/>
                  </a:lnTo>
                  <a:lnTo>
                    <a:pt x="14487078" y="358128"/>
                  </a:lnTo>
                  <a:lnTo>
                    <a:pt x="14508029" y="358128"/>
                  </a:lnTo>
                  <a:lnTo>
                    <a:pt x="14512584" y="361826"/>
                  </a:lnTo>
                  <a:close/>
                </a:path>
                <a:path w="18288000" h="381000">
                  <a:moveTo>
                    <a:pt x="14524675" y="365759"/>
                  </a:moveTo>
                  <a:lnTo>
                    <a:pt x="14528705" y="358128"/>
                  </a:lnTo>
                  <a:lnTo>
                    <a:pt x="14585625" y="358128"/>
                  </a:lnTo>
                  <a:lnTo>
                    <a:pt x="14579827" y="361826"/>
                  </a:lnTo>
                  <a:lnTo>
                    <a:pt x="14582404" y="361826"/>
                  </a:lnTo>
                  <a:lnTo>
                    <a:pt x="14524675" y="365759"/>
                  </a:lnTo>
                  <a:close/>
                </a:path>
                <a:path w="18288000" h="381000">
                  <a:moveTo>
                    <a:pt x="14717159" y="361826"/>
                  </a:moveTo>
                  <a:lnTo>
                    <a:pt x="14695325" y="361826"/>
                  </a:lnTo>
                  <a:lnTo>
                    <a:pt x="14654319" y="358128"/>
                  </a:lnTo>
                  <a:lnTo>
                    <a:pt x="14704734" y="358128"/>
                  </a:lnTo>
                  <a:lnTo>
                    <a:pt x="14717159" y="361826"/>
                  </a:lnTo>
                  <a:close/>
                </a:path>
                <a:path w="18288000" h="381000">
                  <a:moveTo>
                    <a:pt x="14763731" y="361826"/>
                  </a:moveTo>
                  <a:lnTo>
                    <a:pt x="14761716" y="361826"/>
                  </a:lnTo>
                  <a:lnTo>
                    <a:pt x="14721538" y="358128"/>
                  </a:lnTo>
                  <a:lnTo>
                    <a:pt x="14759642" y="358128"/>
                  </a:lnTo>
                  <a:lnTo>
                    <a:pt x="14763170" y="358704"/>
                  </a:lnTo>
                  <a:lnTo>
                    <a:pt x="14763381" y="358704"/>
                  </a:lnTo>
                  <a:lnTo>
                    <a:pt x="14763731" y="361826"/>
                  </a:lnTo>
                  <a:close/>
                </a:path>
                <a:path w="18288000" h="381000">
                  <a:moveTo>
                    <a:pt x="14836401" y="369569"/>
                  </a:moveTo>
                  <a:lnTo>
                    <a:pt x="14776725" y="369569"/>
                  </a:lnTo>
                  <a:lnTo>
                    <a:pt x="14806378" y="365759"/>
                  </a:lnTo>
                  <a:lnTo>
                    <a:pt x="14759642" y="358128"/>
                  </a:lnTo>
                  <a:lnTo>
                    <a:pt x="14763316" y="358128"/>
                  </a:lnTo>
                  <a:lnTo>
                    <a:pt x="14763381" y="358704"/>
                  </a:lnTo>
                  <a:lnTo>
                    <a:pt x="14803314" y="358704"/>
                  </a:lnTo>
                  <a:lnTo>
                    <a:pt x="14834471" y="361826"/>
                  </a:lnTo>
                  <a:lnTo>
                    <a:pt x="14837099" y="361826"/>
                  </a:lnTo>
                  <a:lnTo>
                    <a:pt x="14823058" y="365759"/>
                  </a:lnTo>
                  <a:lnTo>
                    <a:pt x="14836401" y="369569"/>
                  </a:lnTo>
                  <a:close/>
                </a:path>
                <a:path w="18288000" h="381000">
                  <a:moveTo>
                    <a:pt x="14846873" y="361826"/>
                  </a:moveTo>
                  <a:lnTo>
                    <a:pt x="14842758" y="361826"/>
                  </a:lnTo>
                  <a:lnTo>
                    <a:pt x="14814593" y="358128"/>
                  </a:lnTo>
                  <a:lnTo>
                    <a:pt x="14865924" y="358128"/>
                  </a:lnTo>
                  <a:lnTo>
                    <a:pt x="14863518" y="360679"/>
                  </a:lnTo>
                  <a:lnTo>
                    <a:pt x="14846873" y="361826"/>
                  </a:lnTo>
                  <a:close/>
                </a:path>
                <a:path w="18288000" h="381000">
                  <a:moveTo>
                    <a:pt x="14863518" y="360679"/>
                  </a:moveTo>
                  <a:lnTo>
                    <a:pt x="14865924" y="358128"/>
                  </a:lnTo>
                  <a:lnTo>
                    <a:pt x="14898582" y="358128"/>
                  </a:lnTo>
                  <a:lnTo>
                    <a:pt x="14863518" y="360679"/>
                  </a:lnTo>
                  <a:close/>
                </a:path>
                <a:path w="18288000" h="381000">
                  <a:moveTo>
                    <a:pt x="15684285" y="361826"/>
                  </a:moveTo>
                  <a:lnTo>
                    <a:pt x="15676675" y="361826"/>
                  </a:lnTo>
                  <a:lnTo>
                    <a:pt x="15610401" y="358128"/>
                  </a:lnTo>
                  <a:lnTo>
                    <a:pt x="15695055" y="358128"/>
                  </a:lnTo>
                  <a:lnTo>
                    <a:pt x="15684285" y="361826"/>
                  </a:lnTo>
                  <a:close/>
                </a:path>
                <a:path w="18288000" h="381000">
                  <a:moveTo>
                    <a:pt x="16419777" y="361826"/>
                  </a:moveTo>
                  <a:lnTo>
                    <a:pt x="16415355" y="361826"/>
                  </a:lnTo>
                  <a:lnTo>
                    <a:pt x="16348254" y="358128"/>
                  </a:lnTo>
                  <a:lnTo>
                    <a:pt x="16432617" y="358128"/>
                  </a:lnTo>
                  <a:lnTo>
                    <a:pt x="16419777" y="361826"/>
                  </a:lnTo>
                  <a:close/>
                </a:path>
                <a:path w="18288000" h="381000">
                  <a:moveTo>
                    <a:pt x="17909659" y="361826"/>
                  </a:moveTo>
                  <a:lnTo>
                    <a:pt x="17907036" y="361826"/>
                  </a:lnTo>
                  <a:lnTo>
                    <a:pt x="17901237" y="358128"/>
                  </a:lnTo>
                  <a:lnTo>
                    <a:pt x="17948602" y="358128"/>
                  </a:lnTo>
                  <a:lnTo>
                    <a:pt x="17948504" y="358561"/>
                  </a:lnTo>
                  <a:lnTo>
                    <a:pt x="17948472" y="358704"/>
                  </a:lnTo>
                  <a:lnTo>
                    <a:pt x="17909659" y="361826"/>
                  </a:lnTo>
                  <a:close/>
                </a:path>
                <a:path w="18288000" h="381000">
                  <a:moveTo>
                    <a:pt x="17948473" y="358704"/>
                  </a:moveTo>
                  <a:lnTo>
                    <a:pt x="17948504" y="358561"/>
                  </a:lnTo>
                  <a:lnTo>
                    <a:pt x="17948602" y="358128"/>
                  </a:lnTo>
                  <a:lnTo>
                    <a:pt x="17955636" y="358128"/>
                  </a:lnTo>
                  <a:lnTo>
                    <a:pt x="17948473" y="358704"/>
                  </a:lnTo>
                  <a:close/>
                </a:path>
                <a:path w="18288000" h="381000">
                  <a:moveTo>
                    <a:pt x="17976357" y="361826"/>
                  </a:moveTo>
                  <a:lnTo>
                    <a:pt x="17947768" y="361826"/>
                  </a:lnTo>
                  <a:lnTo>
                    <a:pt x="17948473" y="358704"/>
                  </a:lnTo>
                  <a:lnTo>
                    <a:pt x="17955636" y="358128"/>
                  </a:lnTo>
                  <a:lnTo>
                    <a:pt x="17968150" y="358128"/>
                  </a:lnTo>
                  <a:lnTo>
                    <a:pt x="17977214" y="358704"/>
                  </a:lnTo>
                  <a:lnTo>
                    <a:pt x="17977755" y="358704"/>
                  </a:lnTo>
                  <a:lnTo>
                    <a:pt x="17976357" y="361826"/>
                  </a:lnTo>
                  <a:close/>
                </a:path>
                <a:path w="18288000" h="381000">
                  <a:moveTo>
                    <a:pt x="18088211" y="365759"/>
                  </a:moveTo>
                  <a:lnTo>
                    <a:pt x="17968150" y="358128"/>
                  </a:lnTo>
                  <a:lnTo>
                    <a:pt x="17978013" y="358128"/>
                  </a:lnTo>
                  <a:lnTo>
                    <a:pt x="17977820" y="358561"/>
                  </a:lnTo>
                  <a:lnTo>
                    <a:pt x="17977755" y="358704"/>
                  </a:lnTo>
                  <a:lnTo>
                    <a:pt x="18100905" y="358704"/>
                  </a:lnTo>
                  <a:lnTo>
                    <a:pt x="18088211" y="365759"/>
                  </a:lnTo>
                  <a:close/>
                </a:path>
                <a:path w="18288000" h="381000">
                  <a:moveTo>
                    <a:pt x="9799828" y="361826"/>
                  </a:moveTo>
                  <a:lnTo>
                    <a:pt x="9785642" y="361826"/>
                  </a:lnTo>
                  <a:lnTo>
                    <a:pt x="9782224" y="360679"/>
                  </a:lnTo>
                  <a:lnTo>
                    <a:pt x="9799828" y="361826"/>
                  </a:lnTo>
                  <a:close/>
                </a:path>
                <a:path w="18288000" h="381000">
                  <a:moveTo>
                    <a:pt x="5876058" y="369569"/>
                  </a:moveTo>
                  <a:lnTo>
                    <a:pt x="5772235" y="361826"/>
                  </a:lnTo>
                  <a:lnTo>
                    <a:pt x="5839169" y="361826"/>
                  </a:lnTo>
                  <a:lnTo>
                    <a:pt x="5876058" y="369569"/>
                  </a:lnTo>
                  <a:close/>
                </a:path>
                <a:path w="18288000" h="381000">
                  <a:moveTo>
                    <a:pt x="10169792" y="369569"/>
                  </a:moveTo>
                  <a:lnTo>
                    <a:pt x="10163120" y="369569"/>
                  </a:lnTo>
                  <a:lnTo>
                    <a:pt x="10157035" y="361826"/>
                  </a:lnTo>
                  <a:lnTo>
                    <a:pt x="10170133" y="361826"/>
                  </a:lnTo>
                  <a:lnTo>
                    <a:pt x="10173128" y="365759"/>
                  </a:lnTo>
                  <a:lnTo>
                    <a:pt x="10169792" y="369569"/>
                  </a:lnTo>
                  <a:close/>
                </a:path>
                <a:path w="18288000" h="381000">
                  <a:moveTo>
                    <a:pt x="12642103" y="365759"/>
                  </a:moveTo>
                  <a:lnTo>
                    <a:pt x="12632720" y="361826"/>
                  </a:lnTo>
                  <a:lnTo>
                    <a:pt x="12710754" y="361826"/>
                  </a:lnTo>
                  <a:lnTo>
                    <a:pt x="12642103" y="365759"/>
                  </a:lnTo>
                  <a:close/>
                </a:path>
                <a:path w="18288000" h="381000">
                  <a:moveTo>
                    <a:pt x="12883774" y="373379"/>
                  </a:moveTo>
                  <a:lnTo>
                    <a:pt x="12884514" y="369569"/>
                  </a:lnTo>
                  <a:lnTo>
                    <a:pt x="12880067" y="365759"/>
                  </a:lnTo>
                  <a:lnTo>
                    <a:pt x="12892549" y="361826"/>
                  </a:lnTo>
                  <a:lnTo>
                    <a:pt x="13013442" y="361826"/>
                  </a:lnTo>
                  <a:lnTo>
                    <a:pt x="13022153" y="365759"/>
                  </a:lnTo>
                  <a:lnTo>
                    <a:pt x="12908608" y="365759"/>
                  </a:lnTo>
                  <a:lnTo>
                    <a:pt x="12883774" y="373379"/>
                  </a:lnTo>
                  <a:close/>
                </a:path>
                <a:path w="18288000" h="381000">
                  <a:moveTo>
                    <a:pt x="13075034" y="369569"/>
                  </a:moveTo>
                  <a:lnTo>
                    <a:pt x="13091714" y="365759"/>
                  </a:lnTo>
                  <a:lnTo>
                    <a:pt x="13033520" y="365759"/>
                  </a:lnTo>
                  <a:lnTo>
                    <a:pt x="13012847" y="361826"/>
                  </a:lnTo>
                  <a:lnTo>
                    <a:pt x="13156846" y="361826"/>
                  </a:lnTo>
                  <a:lnTo>
                    <a:pt x="13136563" y="365759"/>
                  </a:lnTo>
                  <a:lnTo>
                    <a:pt x="13075034" y="369569"/>
                  </a:lnTo>
                  <a:close/>
                </a:path>
                <a:path w="18288000" h="381000">
                  <a:moveTo>
                    <a:pt x="13390835" y="380999"/>
                  </a:moveTo>
                  <a:lnTo>
                    <a:pt x="13321520" y="380999"/>
                  </a:lnTo>
                  <a:lnTo>
                    <a:pt x="13346355" y="369569"/>
                  </a:lnTo>
                  <a:lnTo>
                    <a:pt x="13148795" y="369569"/>
                  </a:lnTo>
                  <a:lnTo>
                    <a:pt x="13156020" y="361826"/>
                  </a:lnTo>
                  <a:lnTo>
                    <a:pt x="13394259" y="361826"/>
                  </a:lnTo>
                  <a:lnTo>
                    <a:pt x="13387591" y="369569"/>
                  </a:lnTo>
                  <a:lnTo>
                    <a:pt x="13352286" y="377189"/>
                  </a:lnTo>
                  <a:lnTo>
                    <a:pt x="13382680" y="377189"/>
                  </a:lnTo>
                  <a:lnTo>
                    <a:pt x="13390835" y="380999"/>
                  </a:lnTo>
                  <a:close/>
                </a:path>
                <a:path w="18288000" h="381000">
                  <a:moveTo>
                    <a:pt x="13489060" y="365759"/>
                  </a:moveTo>
                  <a:lnTo>
                    <a:pt x="13480478" y="361826"/>
                  </a:lnTo>
                  <a:lnTo>
                    <a:pt x="13491790" y="361826"/>
                  </a:lnTo>
                  <a:lnTo>
                    <a:pt x="13489060" y="365759"/>
                  </a:lnTo>
                  <a:close/>
                </a:path>
                <a:path w="18288000" h="381000">
                  <a:moveTo>
                    <a:pt x="13840070" y="369569"/>
                  </a:moveTo>
                  <a:lnTo>
                    <a:pt x="13815350" y="361826"/>
                  </a:lnTo>
                  <a:lnTo>
                    <a:pt x="13854902" y="361826"/>
                  </a:lnTo>
                  <a:lnTo>
                    <a:pt x="13840070" y="369569"/>
                  </a:lnTo>
                  <a:close/>
                </a:path>
                <a:path w="18288000" h="381000">
                  <a:moveTo>
                    <a:pt x="13869352" y="365759"/>
                  </a:moveTo>
                  <a:lnTo>
                    <a:pt x="13853750" y="361826"/>
                  </a:lnTo>
                  <a:lnTo>
                    <a:pt x="13873838" y="361826"/>
                  </a:lnTo>
                  <a:lnTo>
                    <a:pt x="13869352" y="365759"/>
                  </a:lnTo>
                  <a:close/>
                </a:path>
                <a:path w="18288000" h="381000">
                  <a:moveTo>
                    <a:pt x="14704075" y="369569"/>
                  </a:moveTo>
                  <a:lnTo>
                    <a:pt x="14694808" y="365759"/>
                  </a:lnTo>
                  <a:lnTo>
                    <a:pt x="14697539" y="361826"/>
                  </a:lnTo>
                  <a:lnTo>
                    <a:pt x="14717791" y="361826"/>
                  </a:lnTo>
                  <a:lnTo>
                    <a:pt x="14710932" y="365759"/>
                  </a:lnTo>
                  <a:lnTo>
                    <a:pt x="14704075" y="369569"/>
                  </a:lnTo>
                  <a:close/>
                </a:path>
                <a:path w="18288000" h="381000">
                  <a:moveTo>
                    <a:pt x="15028032" y="369569"/>
                  </a:moveTo>
                  <a:lnTo>
                    <a:pt x="14976139" y="369569"/>
                  </a:lnTo>
                  <a:lnTo>
                    <a:pt x="14923135" y="365759"/>
                  </a:lnTo>
                  <a:lnTo>
                    <a:pt x="14930937" y="361826"/>
                  </a:lnTo>
                  <a:lnTo>
                    <a:pt x="15200368" y="361826"/>
                  </a:lnTo>
                  <a:lnTo>
                    <a:pt x="15193347" y="365759"/>
                  </a:lnTo>
                  <a:lnTo>
                    <a:pt x="15030996" y="365759"/>
                  </a:lnTo>
                  <a:lnTo>
                    <a:pt x="15028032" y="369569"/>
                  </a:lnTo>
                  <a:close/>
                </a:path>
                <a:path w="18288000" h="381000">
                  <a:moveTo>
                    <a:pt x="15695971" y="365759"/>
                  </a:moveTo>
                  <a:lnTo>
                    <a:pt x="15676326" y="365759"/>
                  </a:lnTo>
                  <a:lnTo>
                    <a:pt x="15680227" y="361826"/>
                  </a:lnTo>
                  <a:lnTo>
                    <a:pt x="15683099" y="361826"/>
                  </a:lnTo>
                  <a:lnTo>
                    <a:pt x="15695971" y="365759"/>
                  </a:lnTo>
                  <a:close/>
                </a:path>
                <a:path w="18288000" h="381000">
                  <a:moveTo>
                    <a:pt x="16429505" y="369569"/>
                  </a:moveTo>
                  <a:lnTo>
                    <a:pt x="16410601" y="365759"/>
                  </a:lnTo>
                  <a:lnTo>
                    <a:pt x="16419182" y="361826"/>
                  </a:lnTo>
                  <a:lnTo>
                    <a:pt x="16418740" y="361826"/>
                  </a:lnTo>
                  <a:lnTo>
                    <a:pt x="16429505" y="369569"/>
                  </a:lnTo>
                  <a:close/>
                </a:path>
                <a:path w="18288000" h="381000">
                  <a:moveTo>
                    <a:pt x="17992952" y="365759"/>
                  </a:moveTo>
                  <a:lnTo>
                    <a:pt x="17945365" y="361826"/>
                  </a:lnTo>
                  <a:lnTo>
                    <a:pt x="17968659" y="361826"/>
                  </a:lnTo>
                  <a:lnTo>
                    <a:pt x="17992952" y="365759"/>
                  </a:lnTo>
                  <a:close/>
                </a:path>
                <a:path w="18288000" h="381000">
                  <a:moveTo>
                    <a:pt x="13002016" y="373379"/>
                  </a:moveTo>
                  <a:lnTo>
                    <a:pt x="12932331" y="373379"/>
                  </a:lnTo>
                  <a:lnTo>
                    <a:pt x="12908608" y="365759"/>
                  </a:lnTo>
                  <a:lnTo>
                    <a:pt x="12971250" y="365759"/>
                  </a:lnTo>
                  <a:lnTo>
                    <a:pt x="12989946" y="368299"/>
                  </a:lnTo>
                  <a:lnTo>
                    <a:pt x="12976069" y="369569"/>
                  </a:lnTo>
                  <a:lnTo>
                    <a:pt x="13002016" y="373379"/>
                  </a:lnTo>
                  <a:close/>
                </a:path>
                <a:path w="18288000" h="381000">
                  <a:moveTo>
                    <a:pt x="12989946" y="368299"/>
                  </a:moveTo>
                  <a:lnTo>
                    <a:pt x="12971250" y="365759"/>
                  </a:lnTo>
                  <a:lnTo>
                    <a:pt x="13007204" y="365759"/>
                  </a:lnTo>
                  <a:lnTo>
                    <a:pt x="12989946" y="368299"/>
                  </a:lnTo>
                  <a:close/>
                </a:path>
                <a:path w="18288000" h="381000">
                  <a:moveTo>
                    <a:pt x="13038710" y="373379"/>
                  </a:moveTo>
                  <a:lnTo>
                    <a:pt x="12989946" y="368299"/>
                  </a:lnTo>
                  <a:lnTo>
                    <a:pt x="13007204" y="365759"/>
                  </a:lnTo>
                  <a:lnTo>
                    <a:pt x="13022153" y="365759"/>
                  </a:lnTo>
                  <a:lnTo>
                    <a:pt x="13038710" y="373379"/>
                  </a:lnTo>
                  <a:close/>
                </a:path>
                <a:path w="18288000" h="381000">
                  <a:moveTo>
                    <a:pt x="14767829" y="373379"/>
                  </a:moveTo>
                  <a:lnTo>
                    <a:pt x="14761157" y="365759"/>
                  </a:lnTo>
                  <a:lnTo>
                    <a:pt x="14771906" y="365759"/>
                  </a:lnTo>
                  <a:lnTo>
                    <a:pt x="14776725" y="369569"/>
                  </a:lnTo>
                  <a:lnTo>
                    <a:pt x="14836401" y="369569"/>
                  </a:lnTo>
                  <a:lnTo>
                    <a:pt x="14767829" y="373379"/>
                  </a:lnTo>
                  <a:close/>
                </a:path>
                <a:path w="18288000" h="381000">
                  <a:moveTo>
                    <a:pt x="15147384" y="373379"/>
                  </a:moveTo>
                  <a:lnTo>
                    <a:pt x="15029513" y="373379"/>
                  </a:lnTo>
                  <a:lnTo>
                    <a:pt x="15065839" y="369569"/>
                  </a:lnTo>
                  <a:lnTo>
                    <a:pt x="15030996" y="365759"/>
                  </a:lnTo>
                  <a:lnTo>
                    <a:pt x="15170735" y="365759"/>
                  </a:lnTo>
                  <a:lnTo>
                    <a:pt x="15138117" y="369569"/>
                  </a:lnTo>
                  <a:lnTo>
                    <a:pt x="15147384" y="373379"/>
                  </a:lnTo>
                  <a:close/>
                </a:path>
                <a:path w="18288000" h="381000">
                  <a:moveTo>
                    <a:pt x="15209656" y="369569"/>
                  </a:moveTo>
                  <a:lnTo>
                    <a:pt x="15170735" y="365759"/>
                  </a:lnTo>
                  <a:lnTo>
                    <a:pt x="15193347" y="365759"/>
                  </a:lnTo>
                  <a:lnTo>
                    <a:pt x="15209656" y="369569"/>
                  </a:lnTo>
                  <a:close/>
                </a:path>
                <a:path w="18288000" h="381000">
                  <a:moveTo>
                    <a:pt x="13164733" y="380999"/>
                  </a:moveTo>
                  <a:lnTo>
                    <a:pt x="13159173" y="377189"/>
                  </a:lnTo>
                  <a:lnTo>
                    <a:pt x="13138416" y="377189"/>
                  </a:lnTo>
                  <a:lnTo>
                    <a:pt x="13124187" y="373379"/>
                  </a:lnTo>
                  <a:lnTo>
                    <a:pt x="13128409" y="369569"/>
                  </a:lnTo>
                  <a:lnTo>
                    <a:pt x="13155095" y="369569"/>
                  </a:lnTo>
                  <a:lnTo>
                    <a:pt x="13183266" y="373379"/>
                  </a:lnTo>
                  <a:lnTo>
                    <a:pt x="13164733" y="380999"/>
                  </a:lnTo>
                  <a:close/>
                </a:path>
                <a:path w="18288000" h="381000">
                  <a:moveTo>
                    <a:pt x="13205505" y="380999"/>
                  </a:moveTo>
                  <a:lnTo>
                    <a:pt x="13189196" y="373379"/>
                  </a:lnTo>
                  <a:lnTo>
                    <a:pt x="13202169" y="369569"/>
                  </a:lnTo>
                  <a:lnTo>
                    <a:pt x="13346355" y="369569"/>
                  </a:lnTo>
                  <a:lnTo>
                    <a:pt x="13293351" y="373379"/>
                  </a:lnTo>
                  <a:lnTo>
                    <a:pt x="13278896" y="373379"/>
                  </a:lnTo>
                  <a:lnTo>
                    <a:pt x="13269999" y="377189"/>
                  </a:lnTo>
                  <a:lnTo>
                    <a:pt x="13225150" y="377189"/>
                  </a:lnTo>
                  <a:lnTo>
                    <a:pt x="13205505" y="380999"/>
                  </a:lnTo>
                  <a:close/>
                </a:path>
                <a:path w="18288000" h="381000">
                  <a:moveTo>
                    <a:pt x="12951235" y="380999"/>
                  </a:moveTo>
                  <a:lnTo>
                    <a:pt x="12948084" y="377189"/>
                  </a:lnTo>
                  <a:lnTo>
                    <a:pt x="12889334" y="373379"/>
                  </a:lnTo>
                  <a:lnTo>
                    <a:pt x="12967174" y="373379"/>
                  </a:lnTo>
                  <a:lnTo>
                    <a:pt x="13002016" y="377189"/>
                  </a:lnTo>
                  <a:lnTo>
                    <a:pt x="12951235" y="380999"/>
                  </a:lnTo>
                  <a:close/>
                </a:path>
                <a:path w="18288000" h="381000">
                  <a:moveTo>
                    <a:pt x="13301505" y="377189"/>
                  </a:moveTo>
                  <a:lnTo>
                    <a:pt x="13278896" y="373379"/>
                  </a:lnTo>
                  <a:lnTo>
                    <a:pt x="13293351" y="373379"/>
                  </a:lnTo>
                  <a:lnTo>
                    <a:pt x="13301505" y="377189"/>
                  </a:lnTo>
                  <a:close/>
                </a:path>
                <a:path w="18288000" h="381000">
                  <a:moveTo>
                    <a:pt x="13382680" y="377189"/>
                  </a:moveTo>
                  <a:lnTo>
                    <a:pt x="13352286" y="377189"/>
                  </a:lnTo>
                  <a:lnTo>
                    <a:pt x="13404178" y="373379"/>
                  </a:lnTo>
                  <a:lnTo>
                    <a:pt x="13382680" y="377189"/>
                  </a:lnTo>
                  <a:close/>
                </a:path>
                <a:path w="18288000" h="381000">
                  <a:moveTo>
                    <a:pt x="15141824" y="377189"/>
                  </a:moveTo>
                  <a:lnTo>
                    <a:pt x="15131815" y="377189"/>
                  </a:lnTo>
                  <a:lnTo>
                    <a:pt x="15095120" y="373379"/>
                  </a:lnTo>
                  <a:lnTo>
                    <a:pt x="15141824" y="377189"/>
                  </a:lnTo>
                  <a:close/>
                </a:path>
                <a:path w="18288000" h="381000">
                  <a:moveTo>
                    <a:pt x="13235899" y="380999"/>
                  </a:moveTo>
                  <a:lnTo>
                    <a:pt x="13225150" y="377189"/>
                  </a:lnTo>
                  <a:lnTo>
                    <a:pt x="13269999" y="377189"/>
                  </a:lnTo>
                  <a:lnTo>
                    <a:pt x="13235899" y="380999"/>
                  </a:lnTo>
                  <a:close/>
                </a:path>
              </a:pathLst>
            </a:custGeom>
            <a:solidFill>
              <a:srgbClr val="F7C64E"/>
            </a:solidFill>
          </p:spPr>
          <p:txBody>
            <a:bodyPr wrap="square" lIns="0" tIns="0" rIns="0" bIns="0" rtlCol="0"/>
            <a:lstStyle/>
            <a:p>
              <a:endParaRPr/>
            </a:p>
          </p:txBody>
        </p:sp>
        <p:pic>
          <p:nvPicPr>
            <p:cNvPr id="4" name="object 4"/>
            <p:cNvPicPr/>
            <p:nvPr/>
          </p:nvPicPr>
          <p:blipFill>
            <a:blip r:embed="rId6" cstate="print"/>
            <a:stretch>
              <a:fillRect/>
            </a:stretch>
          </p:blipFill>
          <p:spPr>
            <a:xfrm>
              <a:off x="131188" y="0"/>
              <a:ext cx="17790993" cy="363396"/>
            </a:xfrm>
            <a:prstGeom prst="rect">
              <a:avLst/>
            </a:prstGeom>
          </p:spPr>
        </p:pic>
      </p:grpSp>
      <p:grpSp>
        <p:nvGrpSpPr>
          <p:cNvPr id="5" name="object 5"/>
          <p:cNvGrpSpPr/>
          <p:nvPr/>
        </p:nvGrpSpPr>
        <p:grpSpPr>
          <a:xfrm>
            <a:off x="12973456" y="7043419"/>
            <a:ext cx="5314950" cy="3243580"/>
            <a:chOff x="12973456" y="7043419"/>
            <a:chExt cx="5314950" cy="3243580"/>
          </a:xfrm>
        </p:grpSpPr>
        <p:sp>
          <p:nvSpPr>
            <p:cNvPr id="6" name="object 6"/>
            <p:cNvSpPr/>
            <p:nvPr/>
          </p:nvSpPr>
          <p:spPr>
            <a:xfrm>
              <a:off x="12973456" y="8281341"/>
              <a:ext cx="5314950" cy="2005964"/>
            </a:xfrm>
            <a:custGeom>
              <a:avLst/>
              <a:gdLst/>
              <a:ahLst/>
              <a:cxnLst/>
              <a:rect l="l" t="t" r="r" b="b"/>
              <a:pathLst>
                <a:path w="5314950" h="2005965">
                  <a:moveTo>
                    <a:pt x="5314544" y="2005657"/>
                  </a:moveTo>
                  <a:lnTo>
                    <a:pt x="0" y="2005657"/>
                  </a:lnTo>
                  <a:lnTo>
                    <a:pt x="34578" y="1980835"/>
                  </a:lnTo>
                  <a:lnTo>
                    <a:pt x="76347" y="1955380"/>
                  </a:lnTo>
                  <a:lnTo>
                    <a:pt x="120450" y="1932519"/>
                  </a:lnTo>
                  <a:lnTo>
                    <a:pt x="166743" y="1912093"/>
                  </a:lnTo>
                  <a:lnTo>
                    <a:pt x="215084" y="1893946"/>
                  </a:lnTo>
                  <a:lnTo>
                    <a:pt x="260962" y="1879736"/>
                  </a:lnTo>
                  <a:lnTo>
                    <a:pt x="307376" y="1868000"/>
                  </a:lnTo>
                  <a:lnTo>
                    <a:pt x="354125" y="1857820"/>
                  </a:lnTo>
                  <a:lnTo>
                    <a:pt x="447815" y="1838452"/>
                  </a:lnTo>
                  <a:lnTo>
                    <a:pt x="494351" y="1827427"/>
                  </a:lnTo>
                  <a:lnTo>
                    <a:pt x="541842" y="1813786"/>
                  </a:lnTo>
                  <a:lnTo>
                    <a:pt x="587985" y="1797248"/>
                  </a:lnTo>
                  <a:lnTo>
                    <a:pt x="632540" y="1777241"/>
                  </a:lnTo>
                  <a:lnTo>
                    <a:pt x="675269" y="1753192"/>
                  </a:lnTo>
                  <a:lnTo>
                    <a:pt x="715931" y="1724528"/>
                  </a:lnTo>
                  <a:lnTo>
                    <a:pt x="742467" y="1684895"/>
                  </a:lnTo>
                  <a:lnTo>
                    <a:pt x="744080" y="1667914"/>
                  </a:lnTo>
                  <a:lnTo>
                    <a:pt x="743831" y="1642928"/>
                  </a:lnTo>
                  <a:lnTo>
                    <a:pt x="743732" y="1617933"/>
                  </a:lnTo>
                  <a:lnTo>
                    <a:pt x="746503" y="1567907"/>
                  </a:lnTo>
                  <a:lnTo>
                    <a:pt x="756084" y="1516132"/>
                  </a:lnTo>
                  <a:lnTo>
                    <a:pt x="771963" y="1467447"/>
                  </a:lnTo>
                  <a:lnTo>
                    <a:pt x="794044" y="1421773"/>
                  </a:lnTo>
                  <a:lnTo>
                    <a:pt x="822236" y="1379035"/>
                  </a:lnTo>
                  <a:lnTo>
                    <a:pt x="856445" y="1339156"/>
                  </a:lnTo>
                  <a:lnTo>
                    <a:pt x="876090" y="1315895"/>
                  </a:lnTo>
                  <a:lnTo>
                    <a:pt x="892034" y="1290651"/>
                  </a:lnTo>
                  <a:lnTo>
                    <a:pt x="904394" y="1263395"/>
                  </a:lnTo>
                  <a:lnTo>
                    <a:pt x="913286" y="1234100"/>
                  </a:lnTo>
                  <a:lnTo>
                    <a:pt x="927053" y="1183761"/>
                  </a:lnTo>
                  <a:lnTo>
                    <a:pt x="943818" y="1135964"/>
                  </a:lnTo>
                  <a:lnTo>
                    <a:pt x="963533" y="1090669"/>
                  </a:lnTo>
                  <a:lnTo>
                    <a:pt x="986148" y="1047835"/>
                  </a:lnTo>
                  <a:lnTo>
                    <a:pt x="1011616" y="1007423"/>
                  </a:lnTo>
                  <a:lnTo>
                    <a:pt x="1039888" y="969393"/>
                  </a:lnTo>
                  <a:lnTo>
                    <a:pt x="1070914" y="933705"/>
                  </a:lnTo>
                  <a:lnTo>
                    <a:pt x="1104647" y="900319"/>
                  </a:lnTo>
                  <a:lnTo>
                    <a:pt x="1141038" y="869195"/>
                  </a:lnTo>
                  <a:lnTo>
                    <a:pt x="1180037" y="840293"/>
                  </a:lnTo>
                  <a:lnTo>
                    <a:pt x="1221598" y="813574"/>
                  </a:lnTo>
                  <a:lnTo>
                    <a:pt x="1265669" y="788998"/>
                  </a:lnTo>
                  <a:lnTo>
                    <a:pt x="1312205" y="766524"/>
                  </a:lnTo>
                  <a:lnTo>
                    <a:pt x="1360163" y="745716"/>
                  </a:lnTo>
                  <a:lnTo>
                    <a:pt x="1408713" y="726430"/>
                  </a:lnTo>
                  <a:lnTo>
                    <a:pt x="1457948" y="709146"/>
                  </a:lnTo>
                  <a:lnTo>
                    <a:pt x="1556370" y="680479"/>
                  </a:lnTo>
                  <a:lnTo>
                    <a:pt x="1603884" y="664892"/>
                  </a:lnTo>
                  <a:lnTo>
                    <a:pt x="1650545" y="647654"/>
                  </a:lnTo>
                  <a:lnTo>
                    <a:pt x="1696396" y="628832"/>
                  </a:lnTo>
                  <a:lnTo>
                    <a:pt x="1741478" y="608494"/>
                  </a:lnTo>
                  <a:lnTo>
                    <a:pt x="1785832" y="586707"/>
                  </a:lnTo>
                  <a:lnTo>
                    <a:pt x="1829501" y="563540"/>
                  </a:lnTo>
                  <a:lnTo>
                    <a:pt x="1872526" y="539061"/>
                  </a:lnTo>
                  <a:lnTo>
                    <a:pt x="1914949" y="513337"/>
                  </a:lnTo>
                  <a:lnTo>
                    <a:pt x="1956812" y="486435"/>
                  </a:lnTo>
                  <a:lnTo>
                    <a:pt x="1998156" y="458425"/>
                  </a:lnTo>
                  <a:lnTo>
                    <a:pt x="2039024" y="429374"/>
                  </a:lnTo>
                  <a:lnTo>
                    <a:pt x="2081692" y="398071"/>
                  </a:lnTo>
                  <a:lnTo>
                    <a:pt x="2123916" y="366336"/>
                  </a:lnTo>
                  <a:lnTo>
                    <a:pt x="2165582" y="333967"/>
                  </a:lnTo>
                  <a:lnTo>
                    <a:pt x="2206578" y="300762"/>
                  </a:lnTo>
                  <a:lnTo>
                    <a:pt x="2246789" y="266519"/>
                  </a:lnTo>
                  <a:lnTo>
                    <a:pt x="2286101" y="231037"/>
                  </a:lnTo>
                  <a:lnTo>
                    <a:pt x="2327342" y="195908"/>
                  </a:lnTo>
                  <a:lnTo>
                    <a:pt x="2370741" y="165002"/>
                  </a:lnTo>
                  <a:lnTo>
                    <a:pt x="2416100" y="137975"/>
                  </a:lnTo>
                  <a:lnTo>
                    <a:pt x="2463219" y="114482"/>
                  </a:lnTo>
                  <a:lnTo>
                    <a:pt x="2511899" y="94181"/>
                  </a:lnTo>
                  <a:lnTo>
                    <a:pt x="2561942" y="76726"/>
                  </a:lnTo>
                  <a:lnTo>
                    <a:pt x="2613150" y="61775"/>
                  </a:lnTo>
                  <a:lnTo>
                    <a:pt x="2665322" y="48983"/>
                  </a:lnTo>
                  <a:lnTo>
                    <a:pt x="2712817" y="39073"/>
                  </a:lnTo>
                  <a:lnTo>
                    <a:pt x="2760462" y="30604"/>
                  </a:lnTo>
                  <a:lnTo>
                    <a:pt x="2808244" y="23477"/>
                  </a:lnTo>
                  <a:lnTo>
                    <a:pt x="2856152" y="17591"/>
                  </a:lnTo>
                  <a:lnTo>
                    <a:pt x="2904175" y="12848"/>
                  </a:lnTo>
                  <a:lnTo>
                    <a:pt x="2952301" y="9148"/>
                  </a:lnTo>
                  <a:lnTo>
                    <a:pt x="3001596" y="6329"/>
                  </a:lnTo>
                  <a:lnTo>
                    <a:pt x="3002073" y="6329"/>
                  </a:lnTo>
                  <a:lnTo>
                    <a:pt x="3048818" y="4476"/>
                  </a:lnTo>
                  <a:lnTo>
                    <a:pt x="3097186" y="3306"/>
                  </a:lnTo>
                  <a:lnTo>
                    <a:pt x="3148378" y="2749"/>
                  </a:lnTo>
                  <a:lnTo>
                    <a:pt x="3270972" y="2749"/>
                  </a:lnTo>
                  <a:lnTo>
                    <a:pt x="3270973" y="342"/>
                  </a:lnTo>
                  <a:lnTo>
                    <a:pt x="3371897" y="128"/>
                  </a:lnTo>
                  <a:lnTo>
                    <a:pt x="3421412" y="0"/>
                  </a:lnTo>
                  <a:lnTo>
                    <a:pt x="3521687" y="698"/>
                  </a:lnTo>
                  <a:lnTo>
                    <a:pt x="3573177" y="2429"/>
                  </a:lnTo>
                  <a:lnTo>
                    <a:pt x="3624160" y="6047"/>
                  </a:lnTo>
                  <a:lnTo>
                    <a:pt x="3674556" y="11822"/>
                  </a:lnTo>
                  <a:lnTo>
                    <a:pt x="3724285" y="20023"/>
                  </a:lnTo>
                  <a:lnTo>
                    <a:pt x="3773269" y="30918"/>
                  </a:lnTo>
                  <a:lnTo>
                    <a:pt x="3821429" y="44777"/>
                  </a:lnTo>
                  <a:lnTo>
                    <a:pt x="3868426" y="61775"/>
                  </a:lnTo>
                  <a:lnTo>
                    <a:pt x="3914957" y="82462"/>
                  </a:lnTo>
                  <a:lnTo>
                    <a:pt x="3960167" y="106825"/>
                  </a:lnTo>
                  <a:lnTo>
                    <a:pt x="4004236" y="135229"/>
                  </a:lnTo>
                  <a:lnTo>
                    <a:pt x="4049906" y="160171"/>
                  </a:lnTo>
                  <a:lnTo>
                    <a:pt x="4097164" y="173719"/>
                  </a:lnTo>
                  <a:lnTo>
                    <a:pt x="4145690" y="178225"/>
                  </a:lnTo>
                  <a:lnTo>
                    <a:pt x="5314544" y="178225"/>
                  </a:lnTo>
                  <a:lnTo>
                    <a:pt x="5314544" y="2005657"/>
                  </a:lnTo>
                  <a:close/>
                </a:path>
                <a:path w="5314950" h="2005965">
                  <a:moveTo>
                    <a:pt x="5314544" y="178225"/>
                  </a:moveTo>
                  <a:lnTo>
                    <a:pt x="4145690" y="178225"/>
                  </a:lnTo>
                  <a:lnTo>
                    <a:pt x="4195161" y="176040"/>
                  </a:lnTo>
                  <a:lnTo>
                    <a:pt x="4245256" y="169515"/>
                  </a:lnTo>
                  <a:lnTo>
                    <a:pt x="4297593" y="135861"/>
                  </a:lnTo>
                  <a:lnTo>
                    <a:pt x="4341665" y="104701"/>
                  </a:lnTo>
                  <a:lnTo>
                    <a:pt x="4385964" y="75008"/>
                  </a:lnTo>
                  <a:lnTo>
                    <a:pt x="4431264" y="48776"/>
                  </a:lnTo>
                  <a:lnTo>
                    <a:pt x="4478343" y="27998"/>
                  </a:lnTo>
                  <a:lnTo>
                    <a:pt x="4527976" y="14667"/>
                  </a:lnTo>
                  <a:lnTo>
                    <a:pt x="4584042" y="7658"/>
                  </a:lnTo>
                  <a:lnTo>
                    <a:pt x="4635467" y="6329"/>
                  </a:lnTo>
                  <a:lnTo>
                    <a:pt x="4683816" y="9345"/>
                  </a:lnTo>
                  <a:lnTo>
                    <a:pt x="4730657" y="15370"/>
                  </a:lnTo>
                  <a:lnTo>
                    <a:pt x="4826080" y="31106"/>
                  </a:lnTo>
                  <a:lnTo>
                    <a:pt x="4877794" y="38146"/>
                  </a:lnTo>
                  <a:lnTo>
                    <a:pt x="4934266" y="42852"/>
                  </a:lnTo>
                  <a:lnTo>
                    <a:pt x="4979759" y="47543"/>
                  </a:lnTo>
                  <a:lnTo>
                    <a:pt x="5028016" y="56518"/>
                  </a:lnTo>
                  <a:lnTo>
                    <a:pt x="5078400" y="68992"/>
                  </a:lnTo>
                  <a:lnTo>
                    <a:pt x="5130274" y="84182"/>
                  </a:lnTo>
                  <a:lnTo>
                    <a:pt x="5183003" y="101303"/>
                  </a:lnTo>
                  <a:lnTo>
                    <a:pt x="5314544" y="147429"/>
                  </a:lnTo>
                  <a:lnTo>
                    <a:pt x="5314544" y="178225"/>
                  </a:lnTo>
                  <a:close/>
                </a:path>
              </a:pathLst>
            </a:custGeom>
            <a:solidFill>
              <a:srgbClr val="774017"/>
            </a:solidFill>
          </p:spPr>
          <p:txBody>
            <a:bodyPr wrap="square" lIns="0" tIns="0" rIns="0" bIns="0" rtlCol="0"/>
            <a:lstStyle/>
            <a:p>
              <a:endParaRPr/>
            </a:p>
          </p:txBody>
        </p:sp>
        <p:sp>
          <p:nvSpPr>
            <p:cNvPr id="7" name="object 7"/>
            <p:cNvSpPr/>
            <p:nvPr/>
          </p:nvSpPr>
          <p:spPr>
            <a:xfrm>
              <a:off x="14836976" y="9153769"/>
              <a:ext cx="1921510" cy="1133475"/>
            </a:xfrm>
            <a:custGeom>
              <a:avLst/>
              <a:gdLst/>
              <a:ahLst/>
              <a:cxnLst/>
              <a:rect l="l" t="t" r="r" b="b"/>
              <a:pathLst>
                <a:path w="1921509" h="1133475">
                  <a:moveTo>
                    <a:pt x="1098156" y="440251"/>
                  </a:moveTo>
                  <a:lnTo>
                    <a:pt x="1069990" y="396859"/>
                  </a:lnTo>
                  <a:lnTo>
                    <a:pt x="1042402" y="352793"/>
                  </a:lnTo>
                  <a:lnTo>
                    <a:pt x="1015296" y="307973"/>
                  </a:lnTo>
                  <a:lnTo>
                    <a:pt x="988526" y="262243"/>
                  </a:lnTo>
                  <a:lnTo>
                    <a:pt x="961946" y="215443"/>
                  </a:lnTo>
                  <a:lnTo>
                    <a:pt x="1317981" y="0"/>
                  </a:lnTo>
                  <a:lnTo>
                    <a:pt x="1331040" y="11136"/>
                  </a:lnTo>
                  <a:lnTo>
                    <a:pt x="1340313" y="23592"/>
                  </a:lnTo>
                  <a:lnTo>
                    <a:pt x="1347494" y="36560"/>
                  </a:lnTo>
                  <a:lnTo>
                    <a:pt x="1354279" y="49232"/>
                  </a:lnTo>
                  <a:lnTo>
                    <a:pt x="1581636" y="439894"/>
                  </a:lnTo>
                  <a:lnTo>
                    <a:pt x="1098156" y="439894"/>
                  </a:lnTo>
                  <a:lnTo>
                    <a:pt x="1098156" y="440251"/>
                  </a:lnTo>
                  <a:close/>
                </a:path>
                <a:path w="1921509" h="1133475">
                  <a:moveTo>
                    <a:pt x="78026" y="475731"/>
                  </a:moveTo>
                  <a:lnTo>
                    <a:pt x="33335" y="473120"/>
                  </a:lnTo>
                  <a:lnTo>
                    <a:pt x="33315" y="442915"/>
                  </a:lnTo>
                  <a:lnTo>
                    <a:pt x="33198" y="352793"/>
                  </a:lnTo>
                  <a:lnTo>
                    <a:pt x="33110" y="307973"/>
                  </a:lnTo>
                  <a:lnTo>
                    <a:pt x="32719" y="269079"/>
                  </a:lnTo>
                  <a:lnTo>
                    <a:pt x="31642" y="217770"/>
                  </a:lnTo>
                  <a:lnTo>
                    <a:pt x="29808" y="166156"/>
                  </a:lnTo>
                  <a:lnTo>
                    <a:pt x="27024" y="114147"/>
                  </a:lnTo>
                  <a:lnTo>
                    <a:pt x="23095" y="61649"/>
                  </a:lnTo>
                  <a:lnTo>
                    <a:pt x="470873" y="67088"/>
                  </a:lnTo>
                  <a:lnTo>
                    <a:pt x="469804" y="67088"/>
                  </a:lnTo>
                  <a:lnTo>
                    <a:pt x="610297" y="68595"/>
                  </a:lnTo>
                  <a:lnTo>
                    <a:pt x="884374" y="68595"/>
                  </a:lnTo>
                  <a:lnTo>
                    <a:pt x="884374" y="442490"/>
                  </a:lnTo>
                  <a:lnTo>
                    <a:pt x="938999" y="442490"/>
                  </a:lnTo>
                  <a:lnTo>
                    <a:pt x="1098156" y="442915"/>
                  </a:lnTo>
                  <a:lnTo>
                    <a:pt x="1098156" y="475473"/>
                  </a:lnTo>
                  <a:lnTo>
                    <a:pt x="126139" y="475473"/>
                  </a:lnTo>
                  <a:lnTo>
                    <a:pt x="78026" y="475731"/>
                  </a:lnTo>
                  <a:close/>
                </a:path>
                <a:path w="1921509" h="1133475">
                  <a:moveTo>
                    <a:pt x="884374" y="68595"/>
                  </a:moveTo>
                  <a:lnTo>
                    <a:pt x="782720" y="68595"/>
                  </a:lnTo>
                  <a:lnTo>
                    <a:pt x="847576" y="67847"/>
                  </a:lnTo>
                  <a:lnTo>
                    <a:pt x="845564" y="67847"/>
                  </a:lnTo>
                  <a:lnTo>
                    <a:pt x="884968" y="67088"/>
                  </a:lnTo>
                  <a:lnTo>
                    <a:pt x="884374" y="67088"/>
                  </a:lnTo>
                  <a:lnTo>
                    <a:pt x="884374" y="68595"/>
                  </a:lnTo>
                  <a:close/>
                </a:path>
                <a:path w="1921509" h="1133475">
                  <a:moveTo>
                    <a:pt x="1098156" y="442915"/>
                  </a:moveTo>
                  <a:lnTo>
                    <a:pt x="1019438" y="442704"/>
                  </a:lnTo>
                  <a:lnTo>
                    <a:pt x="1046873" y="442490"/>
                  </a:lnTo>
                  <a:lnTo>
                    <a:pt x="1045914" y="442490"/>
                  </a:lnTo>
                  <a:lnTo>
                    <a:pt x="1098156" y="439894"/>
                  </a:lnTo>
                  <a:lnTo>
                    <a:pt x="1097924" y="439894"/>
                  </a:lnTo>
                  <a:lnTo>
                    <a:pt x="1098156" y="440251"/>
                  </a:lnTo>
                  <a:lnTo>
                    <a:pt x="1098156" y="442915"/>
                  </a:lnTo>
                  <a:close/>
                </a:path>
                <a:path w="1921509" h="1133475">
                  <a:moveTo>
                    <a:pt x="1388341" y="849893"/>
                  </a:moveTo>
                  <a:lnTo>
                    <a:pt x="1342554" y="849893"/>
                  </a:lnTo>
                  <a:lnTo>
                    <a:pt x="1261367" y="715159"/>
                  </a:lnTo>
                  <a:lnTo>
                    <a:pt x="1235397" y="671464"/>
                  </a:lnTo>
                  <a:lnTo>
                    <a:pt x="1207658" y="625415"/>
                  </a:lnTo>
                  <a:lnTo>
                    <a:pt x="1179461" y="579637"/>
                  </a:lnTo>
                  <a:lnTo>
                    <a:pt x="1151414" y="533771"/>
                  </a:lnTo>
                  <a:lnTo>
                    <a:pt x="1124127" y="487455"/>
                  </a:lnTo>
                  <a:lnTo>
                    <a:pt x="1098156" y="440251"/>
                  </a:lnTo>
                  <a:lnTo>
                    <a:pt x="1098156" y="439894"/>
                  </a:lnTo>
                  <a:lnTo>
                    <a:pt x="1581636" y="439894"/>
                  </a:lnTo>
                  <a:lnTo>
                    <a:pt x="1680208" y="609572"/>
                  </a:lnTo>
                  <a:lnTo>
                    <a:pt x="1688118" y="623056"/>
                  </a:lnTo>
                  <a:lnTo>
                    <a:pt x="1694510" y="637335"/>
                  </a:lnTo>
                  <a:lnTo>
                    <a:pt x="1696791" y="653444"/>
                  </a:lnTo>
                  <a:lnTo>
                    <a:pt x="1692365" y="672420"/>
                  </a:lnTo>
                  <a:lnTo>
                    <a:pt x="1387139" y="845512"/>
                  </a:lnTo>
                  <a:lnTo>
                    <a:pt x="1388341" y="849893"/>
                  </a:lnTo>
                  <a:close/>
                </a:path>
                <a:path w="1921509" h="1133475">
                  <a:moveTo>
                    <a:pt x="1098156" y="442915"/>
                  </a:moveTo>
                  <a:lnTo>
                    <a:pt x="992591" y="442915"/>
                  </a:lnTo>
                  <a:lnTo>
                    <a:pt x="1019438" y="442704"/>
                  </a:lnTo>
                  <a:lnTo>
                    <a:pt x="1098156" y="442915"/>
                  </a:lnTo>
                  <a:close/>
                </a:path>
                <a:path w="1921509" h="1133475">
                  <a:moveTo>
                    <a:pt x="1921419" y="1133229"/>
                  </a:moveTo>
                  <a:lnTo>
                    <a:pt x="0" y="1133229"/>
                  </a:lnTo>
                  <a:lnTo>
                    <a:pt x="92" y="892818"/>
                  </a:lnTo>
                  <a:lnTo>
                    <a:pt x="1115" y="879980"/>
                  </a:lnTo>
                  <a:lnTo>
                    <a:pt x="5118" y="866730"/>
                  </a:lnTo>
                  <a:lnTo>
                    <a:pt x="13979" y="852940"/>
                  </a:lnTo>
                  <a:lnTo>
                    <a:pt x="206561" y="852940"/>
                  </a:lnTo>
                  <a:lnTo>
                    <a:pt x="206561" y="478711"/>
                  </a:lnTo>
                  <a:lnTo>
                    <a:pt x="164391" y="475473"/>
                  </a:lnTo>
                  <a:lnTo>
                    <a:pt x="1098156" y="475473"/>
                  </a:lnTo>
                  <a:lnTo>
                    <a:pt x="1098156" y="849893"/>
                  </a:lnTo>
                  <a:lnTo>
                    <a:pt x="1388341" y="849893"/>
                  </a:lnTo>
                  <a:lnTo>
                    <a:pt x="1389527" y="854216"/>
                  </a:lnTo>
                  <a:lnTo>
                    <a:pt x="1921419" y="854216"/>
                  </a:lnTo>
                  <a:lnTo>
                    <a:pt x="1921419" y="1133229"/>
                  </a:lnTo>
                  <a:close/>
                </a:path>
              </a:pathLst>
            </a:custGeom>
            <a:solidFill>
              <a:srgbClr val="997B66"/>
            </a:solidFill>
          </p:spPr>
          <p:txBody>
            <a:bodyPr wrap="square" lIns="0" tIns="0" rIns="0" bIns="0" rtlCol="0"/>
            <a:lstStyle/>
            <a:p>
              <a:endParaRPr/>
            </a:p>
          </p:txBody>
        </p:sp>
        <p:sp>
          <p:nvSpPr>
            <p:cNvPr id="8" name="object 8"/>
            <p:cNvSpPr/>
            <p:nvPr/>
          </p:nvSpPr>
          <p:spPr>
            <a:xfrm>
              <a:off x="14197334" y="8121306"/>
              <a:ext cx="3935095" cy="2165985"/>
            </a:xfrm>
            <a:custGeom>
              <a:avLst/>
              <a:gdLst/>
              <a:ahLst/>
              <a:cxnLst/>
              <a:rect l="l" t="t" r="r" b="b"/>
              <a:pathLst>
                <a:path w="3935094" h="2165984">
                  <a:moveTo>
                    <a:pt x="3890744" y="2165692"/>
                  </a:moveTo>
                  <a:lnTo>
                    <a:pt x="3757436" y="2165692"/>
                  </a:lnTo>
                  <a:lnTo>
                    <a:pt x="3762509" y="1942771"/>
                  </a:lnTo>
                  <a:lnTo>
                    <a:pt x="3769410" y="1630689"/>
                  </a:lnTo>
                  <a:lnTo>
                    <a:pt x="3797228" y="353527"/>
                  </a:lnTo>
                  <a:lnTo>
                    <a:pt x="3802820" y="101189"/>
                  </a:lnTo>
                  <a:lnTo>
                    <a:pt x="3807375" y="51437"/>
                  </a:lnTo>
                  <a:lnTo>
                    <a:pt x="3829325" y="14081"/>
                  </a:lnTo>
                  <a:lnTo>
                    <a:pt x="3869373" y="0"/>
                  </a:lnTo>
                  <a:lnTo>
                    <a:pt x="3892061" y="3734"/>
                  </a:lnTo>
                  <a:lnTo>
                    <a:pt x="3925323" y="31910"/>
                  </a:lnTo>
                  <a:lnTo>
                    <a:pt x="3935097" y="75131"/>
                  </a:lnTo>
                  <a:lnTo>
                    <a:pt x="3935021" y="101189"/>
                  </a:lnTo>
                  <a:lnTo>
                    <a:pt x="3920889" y="757023"/>
                  </a:lnTo>
                  <a:lnTo>
                    <a:pt x="3917695" y="909566"/>
                  </a:lnTo>
                  <a:lnTo>
                    <a:pt x="3915627" y="1011263"/>
                  </a:lnTo>
                  <a:lnTo>
                    <a:pt x="3913622" y="1112960"/>
                  </a:lnTo>
                  <a:lnTo>
                    <a:pt x="3912647" y="1163810"/>
                  </a:lnTo>
                  <a:lnTo>
                    <a:pt x="3911964" y="1211467"/>
                  </a:lnTo>
                  <a:lnTo>
                    <a:pt x="3911658" y="1259132"/>
                  </a:lnTo>
                  <a:lnTo>
                    <a:pt x="3911631" y="1306801"/>
                  </a:lnTo>
                  <a:lnTo>
                    <a:pt x="3911782" y="1354474"/>
                  </a:lnTo>
                  <a:lnTo>
                    <a:pt x="3912225" y="1449822"/>
                  </a:lnTo>
                  <a:lnTo>
                    <a:pt x="3912318" y="1497484"/>
                  </a:lnTo>
                  <a:lnTo>
                    <a:pt x="3904992" y="1497484"/>
                  </a:lnTo>
                  <a:lnTo>
                    <a:pt x="3890744" y="2165692"/>
                  </a:lnTo>
                  <a:close/>
                </a:path>
                <a:path w="3935094" h="2165984">
                  <a:moveTo>
                    <a:pt x="94007" y="2165692"/>
                  </a:moveTo>
                  <a:lnTo>
                    <a:pt x="0" y="2165692"/>
                  </a:lnTo>
                  <a:lnTo>
                    <a:pt x="3938" y="690347"/>
                  </a:lnTo>
                  <a:lnTo>
                    <a:pt x="3913" y="669477"/>
                  </a:lnTo>
                  <a:lnTo>
                    <a:pt x="3797" y="665182"/>
                  </a:lnTo>
                  <a:lnTo>
                    <a:pt x="4544" y="659093"/>
                  </a:lnTo>
                  <a:lnTo>
                    <a:pt x="4640" y="658313"/>
                  </a:lnTo>
                  <a:lnTo>
                    <a:pt x="10007" y="637770"/>
                  </a:lnTo>
                  <a:lnTo>
                    <a:pt x="20067" y="622404"/>
                  </a:lnTo>
                  <a:lnTo>
                    <a:pt x="34192" y="612814"/>
                  </a:lnTo>
                  <a:lnTo>
                    <a:pt x="51754" y="609595"/>
                  </a:lnTo>
                  <a:lnTo>
                    <a:pt x="69333" y="613073"/>
                  </a:lnTo>
                  <a:lnTo>
                    <a:pt x="97585" y="659093"/>
                  </a:lnTo>
                  <a:lnTo>
                    <a:pt x="98217" y="1714521"/>
                  </a:lnTo>
                  <a:lnTo>
                    <a:pt x="94007" y="1714521"/>
                  </a:lnTo>
                  <a:lnTo>
                    <a:pt x="94007" y="2165692"/>
                  </a:lnTo>
                  <a:close/>
                </a:path>
                <a:path w="3935094" h="2165984">
                  <a:moveTo>
                    <a:pt x="1627220" y="2165692"/>
                  </a:moveTo>
                  <a:lnTo>
                    <a:pt x="1589910" y="2165692"/>
                  </a:lnTo>
                  <a:lnTo>
                    <a:pt x="1591519" y="2122417"/>
                  </a:lnTo>
                  <a:lnTo>
                    <a:pt x="1592728" y="2074655"/>
                  </a:lnTo>
                  <a:lnTo>
                    <a:pt x="1592814" y="2071244"/>
                  </a:lnTo>
                  <a:lnTo>
                    <a:pt x="1593231" y="2029908"/>
                  </a:lnTo>
                  <a:lnTo>
                    <a:pt x="1593114" y="1994891"/>
                  </a:lnTo>
                  <a:lnTo>
                    <a:pt x="1593006" y="1982018"/>
                  </a:lnTo>
                  <a:lnTo>
                    <a:pt x="1592936" y="1973789"/>
                  </a:lnTo>
                  <a:lnTo>
                    <a:pt x="1592815" y="1966689"/>
                  </a:lnTo>
                  <a:lnTo>
                    <a:pt x="1591362" y="1918856"/>
                  </a:lnTo>
                  <a:lnTo>
                    <a:pt x="1586224" y="1911566"/>
                  </a:lnTo>
                  <a:lnTo>
                    <a:pt x="1578286" y="1911386"/>
                  </a:lnTo>
                  <a:lnTo>
                    <a:pt x="1575080" y="1911386"/>
                  </a:lnTo>
                  <a:lnTo>
                    <a:pt x="1526819" y="1910700"/>
                  </a:lnTo>
                  <a:lnTo>
                    <a:pt x="1237322" y="1903157"/>
                  </a:lnTo>
                  <a:lnTo>
                    <a:pt x="1086515" y="1901900"/>
                  </a:lnTo>
                  <a:lnTo>
                    <a:pt x="1032260" y="1900507"/>
                  </a:lnTo>
                  <a:lnTo>
                    <a:pt x="860164" y="1894124"/>
                  </a:lnTo>
                  <a:lnTo>
                    <a:pt x="837810" y="1878328"/>
                  </a:lnTo>
                  <a:lnTo>
                    <a:pt x="845438" y="1866820"/>
                  </a:lnTo>
                  <a:lnTo>
                    <a:pt x="845650" y="1866820"/>
                  </a:lnTo>
                  <a:lnTo>
                    <a:pt x="855722" y="1862641"/>
                  </a:lnTo>
                  <a:lnTo>
                    <a:pt x="867512" y="1862398"/>
                  </a:lnTo>
                  <a:lnTo>
                    <a:pt x="879383" y="1863111"/>
                  </a:lnTo>
                  <a:lnTo>
                    <a:pt x="1180120" y="1868171"/>
                  </a:lnTo>
                  <a:lnTo>
                    <a:pt x="1335149" y="1869410"/>
                  </a:lnTo>
                  <a:lnTo>
                    <a:pt x="1649729" y="1877523"/>
                  </a:lnTo>
                  <a:lnTo>
                    <a:pt x="1702171" y="1878328"/>
                  </a:lnTo>
                  <a:lnTo>
                    <a:pt x="1725445" y="1878328"/>
                  </a:lnTo>
                  <a:lnTo>
                    <a:pt x="1734436" y="1882302"/>
                  </a:lnTo>
                  <a:lnTo>
                    <a:pt x="1742607" y="1894858"/>
                  </a:lnTo>
                  <a:lnTo>
                    <a:pt x="1712410" y="1908298"/>
                  </a:lnTo>
                  <a:lnTo>
                    <a:pt x="1682434" y="1911105"/>
                  </a:lnTo>
                  <a:lnTo>
                    <a:pt x="1649575" y="1911105"/>
                  </a:lnTo>
                  <a:lnTo>
                    <a:pt x="1618817" y="1915367"/>
                  </a:lnTo>
                  <a:lnTo>
                    <a:pt x="1625388" y="1966689"/>
                  </a:lnTo>
                  <a:lnTo>
                    <a:pt x="1627499" y="2017463"/>
                  </a:lnTo>
                  <a:lnTo>
                    <a:pt x="1627373" y="2054033"/>
                  </a:lnTo>
                  <a:lnTo>
                    <a:pt x="1627266" y="2074655"/>
                  </a:lnTo>
                  <a:lnTo>
                    <a:pt x="1626994" y="2107076"/>
                  </a:lnTo>
                  <a:lnTo>
                    <a:pt x="1627027" y="2139223"/>
                  </a:lnTo>
                  <a:lnTo>
                    <a:pt x="1627136" y="2154201"/>
                  </a:lnTo>
                  <a:lnTo>
                    <a:pt x="1627220" y="2165692"/>
                  </a:lnTo>
                  <a:close/>
                </a:path>
                <a:path w="3935094" h="2165984">
                  <a:moveTo>
                    <a:pt x="1725445" y="1878328"/>
                  </a:moveTo>
                  <a:lnTo>
                    <a:pt x="1702171" y="1878328"/>
                  </a:lnTo>
                  <a:lnTo>
                    <a:pt x="1714927" y="1877523"/>
                  </a:lnTo>
                  <a:lnTo>
                    <a:pt x="1723625" y="1877523"/>
                  </a:lnTo>
                  <a:lnTo>
                    <a:pt x="1725445" y="1878328"/>
                  </a:lnTo>
                  <a:close/>
                </a:path>
                <a:path w="3935094" h="2165984">
                  <a:moveTo>
                    <a:pt x="1057857" y="2165692"/>
                  </a:moveTo>
                  <a:lnTo>
                    <a:pt x="758297" y="2165692"/>
                  </a:lnTo>
                  <a:lnTo>
                    <a:pt x="754918" y="2113900"/>
                  </a:lnTo>
                  <a:lnTo>
                    <a:pt x="755733" y="2074655"/>
                  </a:lnTo>
                  <a:lnTo>
                    <a:pt x="755850" y="2068996"/>
                  </a:lnTo>
                  <a:lnTo>
                    <a:pt x="762501" y="2001569"/>
                  </a:lnTo>
                  <a:lnTo>
                    <a:pt x="773955" y="1964942"/>
                  </a:lnTo>
                  <a:lnTo>
                    <a:pt x="819027" y="1960675"/>
                  </a:lnTo>
                  <a:lnTo>
                    <a:pt x="870705" y="1958979"/>
                  </a:lnTo>
                  <a:lnTo>
                    <a:pt x="924285" y="1959774"/>
                  </a:lnTo>
                  <a:lnTo>
                    <a:pt x="975063" y="1962978"/>
                  </a:lnTo>
                  <a:lnTo>
                    <a:pt x="1017463" y="1968398"/>
                  </a:lnTo>
                  <a:lnTo>
                    <a:pt x="1017889" y="1968398"/>
                  </a:lnTo>
                  <a:lnTo>
                    <a:pt x="1049396" y="1976289"/>
                  </a:lnTo>
                  <a:lnTo>
                    <a:pt x="1056611" y="2029908"/>
                  </a:lnTo>
                  <a:lnTo>
                    <a:pt x="1059943" y="2084200"/>
                  </a:lnTo>
                  <a:lnTo>
                    <a:pt x="1059812" y="2107076"/>
                  </a:lnTo>
                  <a:lnTo>
                    <a:pt x="1059723" y="2122417"/>
                  </a:lnTo>
                  <a:lnTo>
                    <a:pt x="1059627" y="2139223"/>
                  </a:lnTo>
                  <a:lnTo>
                    <a:pt x="1057857" y="2165692"/>
                  </a:lnTo>
                  <a:close/>
                </a:path>
                <a:path w="3935094" h="2165984">
                  <a:moveTo>
                    <a:pt x="1465518" y="2165692"/>
                  </a:moveTo>
                  <a:lnTo>
                    <a:pt x="1141509" y="2165692"/>
                  </a:lnTo>
                  <a:lnTo>
                    <a:pt x="1140613" y="2154201"/>
                  </a:lnTo>
                  <a:lnTo>
                    <a:pt x="1140522" y="2153036"/>
                  </a:lnTo>
                  <a:lnTo>
                    <a:pt x="1139147" y="2108249"/>
                  </a:lnTo>
                  <a:lnTo>
                    <a:pt x="1140618" y="2063095"/>
                  </a:lnTo>
                  <a:lnTo>
                    <a:pt x="1145642" y="2017896"/>
                  </a:lnTo>
                  <a:lnTo>
                    <a:pt x="1145690" y="2017463"/>
                  </a:lnTo>
                  <a:lnTo>
                    <a:pt x="1155116" y="1971244"/>
                  </a:lnTo>
                  <a:lnTo>
                    <a:pt x="1212271" y="1968398"/>
                  </a:lnTo>
                  <a:lnTo>
                    <a:pt x="1215547" y="1968398"/>
                  </a:lnTo>
                  <a:lnTo>
                    <a:pt x="1266414" y="1967754"/>
                  </a:lnTo>
                  <a:lnTo>
                    <a:pt x="1321090" y="1968398"/>
                  </a:lnTo>
                  <a:lnTo>
                    <a:pt x="1429438" y="1970747"/>
                  </a:lnTo>
                  <a:lnTo>
                    <a:pt x="1470140" y="1994891"/>
                  </a:lnTo>
                  <a:lnTo>
                    <a:pt x="1476151" y="2059576"/>
                  </a:lnTo>
                  <a:lnTo>
                    <a:pt x="1474295" y="2107076"/>
                  </a:lnTo>
                  <a:lnTo>
                    <a:pt x="1468220" y="2154201"/>
                  </a:lnTo>
                  <a:lnTo>
                    <a:pt x="1465518" y="2165692"/>
                  </a:lnTo>
                  <a:close/>
                </a:path>
                <a:path w="3935094" h="2165984">
                  <a:moveTo>
                    <a:pt x="2041904" y="2165692"/>
                  </a:moveTo>
                  <a:lnTo>
                    <a:pt x="1739432" y="2165692"/>
                  </a:lnTo>
                  <a:lnTo>
                    <a:pt x="1743090" y="2122417"/>
                  </a:lnTo>
                  <a:lnTo>
                    <a:pt x="1747697" y="2074655"/>
                  </a:lnTo>
                  <a:lnTo>
                    <a:pt x="1752067" y="2027480"/>
                  </a:lnTo>
                  <a:lnTo>
                    <a:pt x="1755491" y="1980260"/>
                  </a:lnTo>
                  <a:lnTo>
                    <a:pt x="2041904" y="1980260"/>
                  </a:lnTo>
                  <a:lnTo>
                    <a:pt x="2041904" y="2165692"/>
                  </a:lnTo>
                  <a:close/>
                </a:path>
                <a:path w="3935094" h="2165984">
                  <a:moveTo>
                    <a:pt x="2486037" y="2165692"/>
                  </a:moveTo>
                  <a:lnTo>
                    <a:pt x="2155448" y="2165692"/>
                  </a:lnTo>
                  <a:lnTo>
                    <a:pt x="2156294" y="2144442"/>
                  </a:lnTo>
                  <a:lnTo>
                    <a:pt x="2159741" y="2090495"/>
                  </a:lnTo>
                  <a:lnTo>
                    <a:pt x="2164547" y="2036068"/>
                  </a:lnTo>
                  <a:lnTo>
                    <a:pt x="2170751" y="1981089"/>
                  </a:lnTo>
                  <a:lnTo>
                    <a:pt x="2266485" y="1970185"/>
                  </a:lnTo>
                  <a:lnTo>
                    <a:pt x="2314448" y="1965542"/>
                  </a:lnTo>
                  <a:lnTo>
                    <a:pt x="2362529" y="1962205"/>
                  </a:lnTo>
                  <a:lnTo>
                    <a:pt x="2410771" y="1960747"/>
                  </a:lnTo>
                  <a:lnTo>
                    <a:pt x="2459212" y="1961745"/>
                  </a:lnTo>
                  <a:lnTo>
                    <a:pt x="2472157" y="1983505"/>
                  </a:lnTo>
                  <a:lnTo>
                    <a:pt x="2478082" y="2005633"/>
                  </a:lnTo>
                  <a:lnTo>
                    <a:pt x="2480447" y="2027666"/>
                  </a:lnTo>
                  <a:lnTo>
                    <a:pt x="2482711" y="2049142"/>
                  </a:lnTo>
                  <a:lnTo>
                    <a:pt x="2486817" y="2086402"/>
                  </a:lnTo>
                  <a:lnTo>
                    <a:pt x="2487774" y="2123800"/>
                  </a:lnTo>
                  <a:lnTo>
                    <a:pt x="2486386" y="2161247"/>
                  </a:lnTo>
                  <a:lnTo>
                    <a:pt x="2486037" y="2165692"/>
                  </a:lnTo>
                  <a:close/>
                </a:path>
                <a:path w="3935094" h="2165984">
                  <a:moveTo>
                    <a:pt x="957644" y="1417925"/>
                  </a:moveTo>
                  <a:lnTo>
                    <a:pt x="903992" y="1417603"/>
                  </a:lnTo>
                  <a:lnTo>
                    <a:pt x="850342" y="1416289"/>
                  </a:lnTo>
                  <a:lnTo>
                    <a:pt x="796551" y="1413922"/>
                  </a:lnTo>
                  <a:lnTo>
                    <a:pt x="742478" y="1410439"/>
                  </a:lnTo>
                  <a:lnTo>
                    <a:pt x="742478" y="1152791"/>
                  </a:lnTo>
                  <a:lnTo>
                    <a:pt x="1061510" y="1152791"/>
                  </a:lnTo>
                  <a:lnTo>
                    <a:pt x="1063803" y="1204899"/>
                  </a:lnTo>
                  <a:lnTo>
                    <a:pt x="1067933" y="1256928"/>
                  </a:lnTo>
                  <a:lnTo>
                    <a:pt x="1071318" y="1309208"/>
                  </a:lnTo>
                  <a:lnTo>
                    <a:pt x="1071374" y="1362069"/>
                  </a:lnTo>
                  <a:lnTo>
                    <a:pt x="1065517" y="1415839"/>
                  </a:lnTo>
                  <a:lnTo>
                    <a:pt x="1011439" y="1417316"/>
                  </a:lnTo>
                  <a:lnTo>
                    <a:pt x="957644" y="1417925"/>
                  </a:lnTo>
                  <a:close/>
                </a:path>
                <a:path w="3935094" h="2165984">
                  <a:moveTo>
                    <a:pt x="1161484" y="1419179"/>
                  </a:moveTo>
                  <a:lnTo>
                    <a:pt x="1157345" y="1366027"/>
                  </a:lnTo>
                  <a:lnTo>
                    <a:pt x="1156639" y="1317273"/>
                  </a:lnTo>
                  <a:lnTo>
                    <a:pt x="1156581" y="1313225"/>
                  </a:lnTo>
                  <a:lnTo>
                    <a:pt x="1158392" y="1208721"/>
                  </a:lnTo>
                  <a:lnTo>
                    <a:pt x="1158409" y="1207715"/>
                  </a:lnTo>
                  <a:lnTo>
                    <a:pt x="1157620" y="1154530"/>
                  </a:lnTo>
                  <a:lnTo>
                    <a:pt x="1464214" y="1154530"/>
                  </a:lnTo>
                  <a:lnTo>
                    <a:pt x="1466370" y="1207715"/>
                  </a:lnTo>
                  <a:lnTo>
                    <a:pt x="1466411" y="1208721"/>
                  </a:lnTo>
                  <a:lnTo>
                    <a:pt x="1467769" y="1262907"/>
                  </a:lnTo>
                  <a:lnTo>
                    <a:pt x="1467868" y="1317273"/>
                  </a:lnTo>
                  <a:lnTo>
                    <a:pt x="1466289" y="1372005"/>
                  </a:lnTo>
                  <a:lnTo>
                    <a:pt x="1463205" y="1418346"/>
                  </a:lnTo>
                  <a:lnTo>
                    <a:pt x="1212240" y="1418346"/>
                  </a:lnTo>
                  <a:lnTo>
                    <a:pt x="1161484" y="1419179"/>
                  </a:lnTo>
                  <a:close/>
                </a:path>
                <a:path w="3935094" h="2165984">
                  <a:moveTo>
                    <a:pt x="1462610" y="1427287"/>
                  </a:moveTo>
                  <a:lnTo>
                    <a:pt x="1311788" y="1420412"/>
                  </a:lnTo>
                  <a:lnTo>
                    <a:pt x="1262199" y="1418880"/>
                  </a:lnTo>
                  <a:lnTo>
                    <a:pt x="1212240" y="1418346"/>
                  </a:lnTo>
                  <a:lnTo>
                    <a:pt x="1463205" y="1418346"/>
                  </a:lnTo>
                  <a:lnTo>
                    <a:pt x="1462610" y="1427287"/>
                  </a:lnTo>
                  <a:close/>
                </a:path>
                <a:path w="3935094" h="2165984">
                  <a:moveTo>
                    <a:pt x="1391622" y="1828980"/>
                  </a:moveTo>
                  <a:lnTo>
                    <a:pt x="1338907" y="1826642"/>
                  </a:lnTo>
                  <a:lnTo>
                    <a:pt x="1306407" y="1821341"/>
                  </a:lnTo>
                  <a:lnTo>
                    <a:pt x="1297953" y="1781839"/>
                  </a:lnTo>
                  <a:lnTo>
                    <a:pt x="1294241" y="1735516"/>
                  </a:lnTo>
                  <a:lnTo>
                    <a:pt x="1295282" y="1684683"/>
                  </a:lnTo>
                  <a:lnTo>
                    <a:pt x="1301088" y="1631653"/>
                  </a:lnTo>
                  <a:lnTo>
                    <a:pt x="1311578" y="1579207"/>
                  </a:lnTo>
                  <a:lnTo>
                    <a:pt x="1311671" y="1578740"/>
                  </a:lnTo>
                  <a:lnTo>
                    <a:pt x="1358932" y="1570762"/>
                  </a:lnTo>
                  <a:lnTo>
                    <a:pt x="1406206" y="1568792"/>
                  </a:lnTo>
                  <a:lnTo>
                    <a:pt x="1451312" y="1570762"/>
                  </a:lnTo>
                  <a:lnTo>
                    <a:pt x="1452401" y="1570762"/>
                  </a:lnTo>
                  <a:lnTo>
                    <a:pt x="1548078" y="1579207"/>
                  </a:lnTo>
                  <a:lnTo>
                    <a:pt x="1595374" y="1581547"/>
                  </a:lnTo>
                  <a:lnTo>
                    <a:pt x="1605131" y="1629470"/>
                  </a:lnTo>
                  <a:lnTo>
                    <a:pt x="1609697" y="1676131"/>
                  </a:lnTo>
                  <a:lnTo>
                    <a:pt x="1609723" y="1684683"/>
                  </a:lnTo>
                  <a:lnTo>
                    <a:pt x="1609835" y="1721977"/>
                  </a:lnTo>
                  <a:lnTo>
                    <a:pt x="1606306" y="1767454"/>
                  </a:lnTo>
                  <a:lnTo>
                    <a:pt x="1599873" y="1813010"/>
                  </a:lnTo>
                  <a:lnTo>
                    <a:pt x="1568679" y="1820369"/>
                  </a:lnTo>
                  <a:lnTo>
                    <a:pt x="1516747" y="1825628"/>
                  </a:lnTo>
                  <a:lnTo>
                    <a:pt x="1454315" y="1828570"/>
                  </a:lnTo>
                  <a:lnTo>
                    <a:pt x="1391622" y="1828980"/>
                  </a:lnTo>
                  <a:close/>
                </a:path>
                <a:path w="3935094" h="2165984">
                  <a:moveTo>
                    <a:pt x="1853514" y="1498302"/>
                  </a:moveTo>
                  <a:lnTo>
                    <a:pt x="1822253" y="1454710"/>
                  </a:lnTo>
                  <a:lnTo>
                    <a:pt x="1793718" y="1411462"/>
                  </a:lnTo>
                  <a:lnTo>
                    <a:pt x="1767028" y="1368446"/>
                  </a:lnTo>
                  <a:lnTo>
                    <a:pt x="1741305" y="1325549"/>
                  </a:lnTo>
                  <a:lnTo>
                    <a:pt x="1733779" y="1302343"/>
                  </a:lnTo>
                  <a:lnTo>
                    <a:pt x="1735551" y="1277227"/>
                  </a:lnTo>
                  <a:lnTo>
                    <a:pt x="1745666" y="1254012"/>
                  </a:lnTo>
                  <a:lnTo>
                    <a:pt x="1763164" y="1236508"/>
                  </a:lnTo>
                  <a:lnTo>
                    <a:pt x="1802725" y="1211740"/>
                  </a:lnTo>
                  <a:lnTo>
                    <a:pt x="1926065" y="1137864"/>
                  </a:lnTo>
                  <a:lnTo>
                    <a:pt x="1972768" y="1165300"/>
                  </a:lnTo>
                  <a:lnTo>
                    <a:pt x="2007529" y="1201663"/>
                  </a:lnTo>
                  <a:lnTo>
                    <a:pt x="2034325" y="1244256"/>
                  </a:lnTo>
                  <a:lnTo>
                    <a:pt x="2057133" y="1290382"/>
                  </a:lnTo>
                  <a:lnTo>
                    <a:pt x="2079931" y="1337344"/>
                  </a:lnTo>
                  <a:lnTo>
                    <a:pt x="2046863" y="1371117"/>
                  </a:lnTo>
                  <a:lnTo>
                    <a:pt x="2012071" y="1401794"/>
                  </a:lnTo>
                  <a:lnTo>
                    <a:pt x="1975447" y="1429611"/>
                  </a:lnTo>
                  <a:lnTo>
                    <a:pt x="1937037" y="1454710"/>
                  </a:lnTo>
                  <a:lnTo>
                    <a:pt x="1896276" y="1477627"/>
                  </a:lnTo>
                  <a:lnTo>
                    <a:pt x="1853514" y="1498302"/>
                  </a:lnTo>
                  <a:close/>
                </a:path>
                <a:path w="3935094" h="2165984">
                  <a:moveTo>
                    <a:pt x="2053367" y="1760228"/>
                  </a:moveTo>
                  <a:lnTo>
                    <a:pt x="2034822" y="1760228"/>
                  </a:lnTo>
                  <a:lnTo>
                    <a:pt x="2017456" y="1753881"/>
                  </a:lnTo>
                  <a:lnTo>
                    <a:pt x="1966820" y="1704372"/>
                  </a:lnTo>
                  <a:lnTo>
                    <a:pt x="1937124" y="1664558"/>
                  </a:lnTo>
                  <a:lnTo>
                    <a:pt x="1912330" y="1621118"/>
                  </a:lnTo>
                  <a:lnTo>
                    <a:pt x="1892919" y="1573433"/>
                  </a:lnTo>
                  <a:lnTo>
                    <a:pt x="2131777" y="1436167"/>
                  </a:lnTo>
                  <a:lnTo>
                    <a:pt x="2165977" y="1477949"/>
                  </a:lnTo>
                  <a:lnTo>
                    <a:pt x="2193923" y="1523142"/>
                  </a:lnTo>
                  <a:lnTo>
                    <a:pt x="2218381" y="1569797"/>
                  </a:lnTo>
                  <a:lnTo>
                    <a:pt x="2242113" y="1615966"/>
                  </a:lnTo>
                  <a:lnTo>
                    <a:pt x="2238548" y="1630395"/>
                  </a:lnTo>
                  <a:lnTo>
                    <a:pt x="2215980" y="1661197"/>
                  </a:lnTo>
                  <a:lnTo>
                    <a:pt x="2183149" y="1688775"/>
                  </a:lnTo>
                  <a:lnTo>
                    <a:pt x="2148298" y="1713255"/>
                  </a:lnTo>
                  <a:lnTo>
                    <a:pt x="2111583" y="1734902"/>
                  </a:lnTo>
                  <a:lnTo>
                    <a:pt x="2073353" y="1753881"/>
                  </a:lnTo>
                  <a:lnTo>
                    <a:pt x="2053367" y="1760228"/>
                  </a:lnTo>
                  <a:close/>
                </a:path>
                <a:path w="3935094" h="2165984">
                  <a:moveTo>
                    <a:pt x="1065063" y="1830585"/>
                  </a:moveTo>
                  <a:lnTo>
                    <a:pt x="1017088" y="1829589"/>
                  </a:lnTo>
                  <a:lnTo>
                    <a:pt x="969140" y="1827287"/>
                  </a:lnTo>
                  <a:lnTo>
                    <a:pt x="927929" y="1802273"/>
                  </a:lnTo>
                  <a:lnTo>
                    <a:pt x="924052" y="1733165"/>
                  </a:lnTo>
                  <a:lnTo>
                    <a:pt x="925375" y="1683130"/>
                  </a:lnTo>
                  <a:lnTo>
                    <a:pt x="929170" y="1632786"/>
                  </a:lnTo>
                  <a:lnTo>
                    <a:pt x="935785" y="1581956"/>
                  </a:lnTo>
                  <a:lnTo>
                    <a:pt x="981390" y="1574452"/>
                  </a:lnTo>
                  <a:lnTo>
                    <a:pt x="1027092" y="1570220"/>
                  </a:lnTo>
                  <a:lnTo>
                    <a:pt x="1073039" y="1568614"/>
                  </a:lnTo>
                  <a:lnTo>
                    <a:pt x="1119379" y="1568990"/>
                  </a:lnTo>
                  <a:lnTo>
                    <a:pt x="1166261" y="1570702"/>
                  </a:lnTo>
                  <a:lnTo>
                    <a:pt x="1213833" y="1573105"/>
                  </a:lnTo>
                  <a:lnTo>
                    <a:pt x="1223412" y="1624936"/>
                  </a:lnTo>
                  <a:lnTo>
                    <a:pt x="1226863" y="1675784"/>
                  </a:lnTo>
                  <a:lnTo>
                    <a:pt x="1225780" y="1725894"/>
                  </a:lnTo>
                  <a:lnTo>
                    <a:pt x="1221756" y="1775513"/>
                  </a:lnTo>
                  <a:lnTo>
                    <a:pt x="1203378" y="1813206"/>
                  </a:lnTo>
                  <a:lnTo>
                    <a:pt x="1160991" y="1827459"/>
                  </a:lnTo>
                  <a:lnTo>
                    <a:pt x="1113040" y="1829974"/>
                  </a:lnTo>
                  <a:lnTo>
                    <a:pt x="1065063" y="1830585"/>
                  </a:lnTo>
                  <a:close/>
                </a:path>
                <a:path w="3935094" h="2165984">
                  <a:moveTo>
                    <a:pt x="1535690" y="1485997"/>
                  </a:moveTo>
                  <a:lnTo>
                    <a:pt x="886170" y="1485997"/>
                  </a:lnTo>
                  <a:lnTo>
                    <a:pt x="937983" y="1485776"/>
                  </a:lnTo>
                  <a:lnTo>
                    <a:pt x="989528" y="1485776"/>
                  </a:lnTo>
                  <a:lnTo>
                    <a:pt x="1023973" y="1485342"/>
                  </a:lnTo>
                  <a:lnTo>
                    <a:pt x="1437103" y="1475974"/>
                  </a:lnTo>
                  <a:lnTo>
                    <a:pt x="1452695" y="1475151"/>
                  </a:lnTo>
                  <a:lnTo>
                    <a:pt x="1484266" y="1472226"/>
                  </a:lnTo>
                  <a:lnTo>
                    <a:pt x="1499443" y="1471091"/>
                  </a:lnTo>
                  <a:lnTo>
                    <a:pt x="1510687" y="1470763"/>
                  </a:lnTo>
                  <a:lnTo>
                    <a:pt x="1521303" y="1472226"/>
                  </a:lnTo>
                  <a:lnTo>
                    <a:pt x="1530213" y="1477250"/>
                  </a:lnTo>
                  <a:lnTo>
                    <a:pt x="1531068" y="1478498"/>
                  </a:lnTo>
                  <a:lnTo>
                    <a:pt x="1535690" y="1485997"/>
                  </a:lnTo>
                  <a:close/>
                </a:path>
                <a:path w="3935094" h="2165984">
                  <a:moveTo>
                    <a:pt x="1089874" y="1522034"/>
                  </a:moveTo>
                  <a:lnTo>
                    <a:pt x="1021774" y="1521802"/>
                  </a:lnTo>
                  <a:lnTo>
                    <a:pt x="952776" y="1520763"/>
                  </a:lnTo>
                  <a:lnTo>
                    <a:pt x="880769" y="1518798"/>
                  </a:lnTo>
                  <a:lnTo>
                    <a:pt x="873489" y="1518798"/>
                  </a:lnTo>
                  <a:lnTo>
                    <a:pt x="863650" y="1517687"/>
                  </a:lnTo>
                  <a:lnTo>
                    <a:pt x="855181" y="1513222"/>
                  </a:lnTo>
                  <a:lnTo>
                    <a:pt x="849066" y="1503079"/>
                  </a:lnTo>
                  <a:lnTo>
                    <a:pt x="855183" y="1491792"/>
                  </a:lnTo>
                  <a:lnTo>
                    <a:pt x="864256" y="1486911"/>
                  </a:lnTo>
                  <a:lnTo>
                    <a:pt x="875685" y="1485776"/>
                  </a:lnTo>
                  <a:lnTo>
                    <a:pt x="870157" y="1485776"/>
                  </a:lnTo>
                  <a:lnTo>
                    <a:pt x="886170" y="1485997"/>
                  </a:lnTo>
                  <a:lnTo>
                    <a:pt x="1535690" y="1485997"/>
                  </a:lnTo>
                  <a:lnTo>
                    <a:pt x="1536865" y="1487902"/>
                  </a:lnTo>
                  <a:lnTo>
                    <a:pt x="1470926" y="1504080"/>
                  </a:lnTo>
                  <a:lnTo>
                    <a:pt x="1432608" y="1508487"/>
                  </a:lnTo>
                  <a:lnTo>
                    <a:pt x="1387520" y="1512341"/>
                  </a:lnTo>
                  <a:lnTo>
                    <a:pt x="1336500" y="1515605"/>
                  </a:lnTo>
                  <a:lnTo>
                    <a:pt x="1280387" y="1518242"/>
                  </a:lnTo>
                  <a:lnTo>
                    <a:pt x="1220018" y="1520217"/>
                  </a:lnTo>
                  <a:lnTo>
                    <a:pt x="1156235" y="1521493"/>
                  </a:lnTo>
                  <a:lnTo>
                    <a:pt x="1089874" y="1522034"/>
                  </a:lnTo>
                  <a:close/>
                </a:path>
              </a:pathLst>
            </a:custGeom>
            <a:solidFill>
              <a:srgbClr val="342016"/>
            </a:solidFill>
          </p:spPr>
          <p:txBody>
            <a:bodyPr wrap="square" lIns="0" tIns="0" rIns="0" bIns="0" rtlCol="0"/>
            <a:lstStyle/>
            <a:p>
              <a:endParaRPr/>
            </a:p>
          </p:txBody>
        </p:sp>
        <p:sp>
          <p:nvSpPr>
            <p:cNvPr id="9" name="object 9"/>
            <p:cNvSpPr/>
            <p:nvPr/>
          </p:nvSpPr>
          <p:spPr>
            <a:xfrm>
              <a:off x="13324059" y="7043419"/>
              <a:ext cx="4964430" cy="3243580"/>
            </a:xfrm>
            <a:custGeom>
              <a:avLst/>
              <a:gdLst/>
              <a:ahLst/>
              <a:cxnLst/>
              <a:rect l="l" t="t" r="r" b="b"/>
              <a:pathLst>
                <a:path w="4964430" h="3243579">
                  <a:moveTo>
                    <a:pt x="941964" y="1821162"/>
                  </a:moveTo>
                  <a:lnTo>
                    <a:pt x="921687" y="1813405"/>
                  </a:lnTo>
                  <a:lnTo>
                    <a:pt x="896459" y="1792141"/>
                  </a:lnTo>
                  <a:lnTo>
                    <a:pt x="5557" y="944167"/>
                  </a:lnTo>
                  <a:lnTo>
                    <a:pt x="3894" y="941958"/>
                  </a:lnTo>
                  <a:lnTo>
                    <a:pt x="1627" y="939383"/>
                  </a:lnTo>
                  <a:lnTo>
                    <a:pt x="17692" y="896673"/>
                  </a:lnTo>
                  <a:lnTo>
                    <a:pt x="878406" y="3137"/>
                  </a:lnTo>
                  <a:lnTo>
                    <a:pt x="894449" y="0"/>
                  </a:lnTo>
                  <a:lnTo>
                    <a:pt x="907530" y="2548"/>
                  </a:lnTo>
                  <a:lnTo>
                    <a:pt x="918675" y="9321"/>
                  </a:lnTo>
                  <a:lnTo>
                    <a:pt x="928909" y="18859"/>
                  </a:lnTo>
                  <a:lnTo>
                    <a:pt x="1821245" y="938909"/>
                  </a:lnTo>
                  <a:lnTo>
                    <a:pt x="1829411" y="946620"/>
                  </a:lnTo>
                  <a:lnTo>
                    <a:pt x="1837629" y="954620"/>
                  </a:lnTo>
                  <a:lnTo>
                    <a:pt x="1844527" y="964084"/>
                  </a:lnTo>
                  <a:lnTo>
                    <a:pt x="1848734" y="976187"/>
                  </a:lnTo>
                  <a:lnTo>
                    <a:pt x="1058589" y="1728708"/>
                  </a:lnTo>
                  <a:lnTo>
                    <a:pt x="1023112" y="1762065"/>
                  </a:lnTo>
                  <a:lnTo>
                    <a:pt x="987436" y="1795205"/>
                  </a:lnTo>
                  <a:lnTo>
                    <a:pt x="962232" y="1815175"/>
                  </a:lnTo>
                  <a:lnTo>
                    <a:pt x="941964" y="1821162"/>
                  </a:lnTo>
                  <a:close/>
                </a:path>
                <a:path w="4964430" h="3243579">
                  <a:moveTo>
                    <a:pt x="4963940" y="1800678"/>
                  </a:moveTo>
                  <a:lnTo>
                    <a:pt x="4204151" y="1800678"/>
                  </a:lnTo>
                  <a:lnTo>
                    <a:pt x="4204522" y="1751793"/>
                  </a:lnTo>
                  <a:lnTo>
                    <a:pt x="4203934" y="1703102"/>
                  </a:lnTo>
                  <a:lnTo>
                    <a:pt x="4202662" y="1654557"/>
                  </a:lnTo>
                  <a:lnTo>
                    <a:pt x="4200982" y="1606109"/>
                  </a:lnTo>
                  <a:lnTo>
                    <a:pt x="4199169" y="1557710"/>
                  </a:lnTo>
                  <a:lnTo>
                    <a:pt x="4197498" y="1509310"/>
                  </a:lnTo>
                  <a:lnTo>
                    <a:pt x="4196244" y="1460862"/>
                  </a:lnTo>
                  <a:lnTo>
                    <a:pt x="4195682" y="1412317"/>
                  </a:lnTo>
                  <a:lnTo>
                    <a:pt x="4196088" y="1363625"/>
                  </a:lnTo>
                  <a:lnTo>
                    <a:pt x="4197737" y="1314738"/>
                  </a:lnTo>
                  <a:lnTo>
                    <a:pt x="4963940" y="1314738"/>
                  </a:lnTo>
                  <a:lnTo>
                    <a:pt x="4963940" y="1800678"/>
                  </a:lnTo>
                  <a:close/>
                </a:path>
                <a:path w="4964430" h="3243579">
                  <a:moveTo>
                    <a:pt x="4963940" y="2577269"/>
                  </a:moveTo>
                  <a:lnTo>
                    <a:pt x="4220869" y="2577269"/>
                  </a:lnTo>
                  <a:lnTo>
                    <a:pt x="4221212" y="2528294"/>
                  </a:lnTo>
                  <a:lnTo>
                    <a:pt x="4220614" y="2479531"/>
                  </a:lnTo>
                  <a:lnTo>
                    <a:pt x="4219346" y="2430931"/>
                  </a:lnTo>
                  <a:lnTo>
                    <a:pt x="4217676" y="2382444"/>
                  </a:lnTo>
                  <a:lnTo>
                    <a:pt x="4215876" y="2334020"/>
                  </a:lnTo>
                  <a:lnTo>
                    <a:pt x="4214214" y="2285610"/>
                  </a:lnTo>
                  <a:lnTo>
                    <a:pt x="4212960" y="2237163"/>
                  </a:lnTo>
                  <a:lnTo>
                    <a:pt x="4212384" y="2188630"/>
                  </a:lnTo>
                  <a:lnTo>
                    <a:pt x="4212755" y="2139961"/>
                  </a:lnTo>
                  <a:lnTo>
                    <a:pt x="4214344" y="2091106"/>
                  </a:lnTo>
                  <a:lnTo>
                    <a:pt x="4963940" y="2091106"/>
                  </a:lnTo>
                  <a:lnTo>
                    <a:pt x="4963940" y="2577269"/>
                  </a:lnTo>
                  <a:close/>
                </a:path>
                <a:path w="4964430" h="3243579">
                  <a:moveTo>
                    <a:pt x="4184800" y="3243580"/>
                  </a:moveTo>
                  <a:lnTo>
                    <a:pt x="3725393" y="3243580"/>
                  </a:lnTo>
                  <a:lnTo>
                    <a:pt x="3936217" y="2650178"/>
                  </a:lnTo>
                  <a:lnTo>
                    <a:pt x="3950486" y="2664121"/>
                  </a:lnTo>
                  <a:lnTo>
                    <a:pt x="3959467" y="2678237"/>
                  </a:lnTo>
                  <a:lnTo>
                    <a:pt x="3965341" y="2692181"/>
                  </a:lnTo>
                  <a:lnTo>
                    <a:pt x="3970289" y="2705610"/>
                  </a:lnTo>
                  <a:lnTo>
                    <a:pt x="4184800" y="3243580"/>
                  </a:lnTo>
                  <a:close/>
                </a:path>
              </a:pathLst>
            </a:custGeom>
            <a:solidFill>
              <a:srgbClr val="FFBE0D"/>
            </a:solidFill>
          </p:spPr>
          <p:txBody>
            <a:bodyPr wrap="square" lIns="0" tIns="0" rIns="0" bIns="0" rtlCol="0"/>
            <a:lstStyle/>
            <a:p>
              <a:endParaRPr/>
            </a:p>
          </p:txBody>
        </p:sp>
        <p:sp>
          <p:nvSpPr>
            <p:cNvPr id="10" name="object 10"/>
            <p:cNvSpPr/>
            <p:nvPr/>
          </p:nvSpPr>
          <p:spPr>
            <a:xfrm>
              <a:off x="13489931" y="7216806"/>
              <a:ext cx="4798695" cy="2404110"/>
            </a:xfrm>
            <a:custGeom>
              <a:avLst/>
              <a:gdLst/>
              <a:ahLst/>
              <a:cxnLst/>
              <a:rect l="l" t="t" r="r" b="b"/>
              <a:pathLst>
                <a:path w="4798694" h="2404109">
                  <a:moveTo>
                    <a:pt x="4235696" y="2403881"/>
                  </a:moveTo>
                  <a:lnTo>
                    <a:pt x="4064890" y="2403881"/>
                  </a:lnTo>
                  <a:lnTo>
                    <a:pt x="4081369" y="2358005"/>
                  </a:lnTo>
                  <a:lnTo>
                    <a:pt x="4098551" y="2312418"/>
                  </a:lnTo>
                  <a:lnTo>
                    <a:pt x="4116486" y="2267142"/>
                  </a:lnTo>
                  <a:lnTo>
                    <a:pt x="4135224" y="2222197"/>
                  </a:lnTo>
                  <a:lnTo>
                    <a:pt x="4154815" y="2177604"/>
                  </a:lnTo>
                  <a:lnTo>
                    <a:pt x="4175308" y="2133382"/>
                  </a:lnTo>
                  <a:lnTo>
                    <a:pt x="4196753" y="2089554"/>
                  </a:lnTo>
                  <a:lnTo>
                    <a:pt x="4219199" y="2046138"/>
                  </a:lnTo>
                  <a:lnTo>
                    <a:pt x="4242697" y="2003156"/>
                  </a:lnTo>
                  <a:lnTo>
                    <a:pt x="4267297" y="1960628"/>
                  </a:lnTo>
                  <a:lnTo>
                    <a:pt x="4295045" y="1917720"/>
                  </a:lnTo>
                  <a:lnTo>
                    <a:pt x="4431902" y="1917720"/>
                  </a:lnTo>
                  <a:lnTo>
                    <a:pt x="4416215" y="1968067"/>
                  </a:lnTo>
                  <a:lnTo>
                    <a:pt x="4399567" y="2017992"/>
                  </a:lnTo>
                  <a:lnTo>
                    <a:pt x="4381991" y="2067508"/>
                  </a:lnTo>
                  <a:lnTo>
                    <a:pt x="4363520" y="2116629"/>
                  </a:lnTo>
                  <a:lnTo>
                    <a:pt x="4344185" y="2165371"/>
                  </a:lnTo>
                  <a:lnTo>
                    <a:pt x="4324019" y="2213747"/>
                  </a:lnTo>
                  <a:lnTo>
                    <a:pt x="4303055" y="2261772"/>
                  </a:lnTo>
                  <a:lnTo>
                    <a:pt x="4281325" y="2309459"/>
                  </a:lnTo>
                  <a:lnTo>
                    <a:pt x="4258861" y="2356825"/>
                  </a:lnTo>
                  <a:lnTo>
                    <a:pt x="4235696" y="2403881"/>
                  </a:lnTo>
                  <a:close/>
                </a:path>
                <a:path w="4798694" h="2404109">
                  <a:moveTo>
                    <a:pt x="4798068" y="2403881"/>
                  </a:moveTo>
                  <a:lnTo>
                    <a:pt x="4620498" y="2403881"/>
                  </a:lnTo>
                  <a:lnTo>
                    <a:pt x="4622378" y="2397755"/>
                  </a:lnTo>
                  <a:lnTo>
                    <a:pt x="4624030" y="2391569"/>
                  </a:lnTo>
                  <a:lnTo>
                    <a:pt x="4642958" y="2336523"/>
                  </a:lnTo>
                  <a:lnTo>
                    <a:pt x="4660970" y="2288092"/>
                  </a:lnTo>
                  <a:lnTo>
                    <a:pt x="4680129" y="2240205"/>
                  </a:lnTo>
                  <a:lnTo>
                    <a:pt x="4700470" y="2192883"/>
                  </a:lnTo>
                  <a:lnTo>
                    <a:pt x="4722032" y="2146143"/>
                  </a:lnTo>
                  <a:lnTo>
                    <a:pt x="4744849" y="2100006"/>
                  </a:lnTo>
                  <a:lnTo>
                    <a:pt x="4768959" y="2054490"/>
                  </a:lnTo>
                  <a:lnTo>
                    <a:pt x="4794399" y="2009615"/>
                  </a:lnTo>
                  <a:lnTo>
                    <a:pt x="4798068" y="2003563"/>
                  </a:lnTo>
                  <a:lnTo>
                    <a:pt x="4798068" y="2403881"/>
                  </a:lnTo>
                  <a:close/>
                </a:path>
                <a:path w="4798694" h="2404109">
                  <a:moveTo>
                    <a:pt x="4798068" y="1627292"/>
                  </a:moveTo>
                  <a:lnTo>
                    <a:pt x="4689472" y="1627292"/>
                  </a:lnTo>
                  <a:lnTo>
                    <a:pt x="4705508" y="1579911"/>
                  </a:lnTo>
                  <a:lnTo>
                    <a:pt x="4722992" y="1533255"/>
                  </a:lnTo>
                  <a:lnTo>
                    <a:pt x="4741866" y="1487296"/>
                  </a:lnTo>
                  <a:lnTo>
                    <a:pt x="4762075" y="1442006"/>
                  </a:lnTo>
                  <a:lnTo>
                    <a:pt x="4783562" y="1397356"/>
                  </a:lnTo>
                  <a:lnTo>
                    <a:pt x="4798068" y="1369227"/>
                  </a:lnTo>
                  <a:lnTo>
                    <a:pt x="4798068" y="1627292"/>
                  </a:lnTo>
                  <a:close/>
                </a:path>
                <a:path w="4798694" h="2404109">
                  <a:moveTo>
                    <a:pt x="4228604" y="1627292"/>
                  </a:moveTo>
                  <a:lnTo>
                    <a:pt x="4075008" y="1627292"/>
                  </a:lnTo>
                  <a:lnTo>
                    <a:pt x="4096542" y="1579958"/>
                  </a:lnTo>
                  <a:lnTo>
                    <a:pt x="4118739" y="1532962"/>
                  </a:lnTo>
                  <a:lnTo>
                    <a:pt x="4141624" y="1486316"/>
                  </a:lnTo>
                  <a:lnTo>
                    <a:pt x="4165219" y="1440031"/>
                  </a:lnTo>
                  <a:lnTo>
                    <a:pt x="4189547" y="1394119"/>
                  </a:lnTo>
                  <a:lnTo>
                    <a:pt x="4214631" y="1348592"/>
                  </a:lnTo>
                  <a:lnTo>
                    <a:pt x="4240493" y="1303461"/>
                  </a:lnTo>
                  <a:lnTo>
                    <a:pt x="4267157" y="1258737"/>
                  </a:lnTo>
                  <a:lnTo>
                    <a:pt x="4294645" y="1214434"/>
                  </a:lnTo>
                  <a:lnTo>
                    <a:pt x="4322981" y="1170561"/>
                  </a:lnTo>
                  <a:lnTo>
                    <a:pt x="4343639" y="1141351"/>
                  </a:lnTo>
                  <a:lnTo>
                    <a:pt x="4461535" y="1141351"/>
                  </a:lnTo>
                  <a:lnTo>
                    <a:pt x="4443413" y="1187093"/>
                  </a:lnTo>
                  <a:lnTo>
                    <a:pt x="4424647" y="1232505"/>
                  </a:lnTo>
                  <a:lnTo>
                    <a:pt x="4405249" y="1277593"/>
                  </a:lnTo>
                  <a:lnTo>
                    <a:pt x="4385229" y="1322363"/>
                  </a:lnTo>
                  <a:lnTo>
                    <a:pt x="4364599" y="1366819"/>
                  </a:lnTo>
                  <a:lnTo>
                    <a:pt x="4343368" y="1410968"/>
                  </a:lnTo>
                  <a:lnTo>
                    <a:pt x="4321549" y="1454815"/>
                  </a:lnTo>
                  <a:lnTo>
                    <a:pt x="4299153" y="1498366"/>
                  </a:lnTo>
                  <a:lnTo>
                    <a:pt x="4276189" y="1541625"/>
                  </a:lnTo>
                  <a:lnTo>
                    <a:pt x="4252669" y="1584598"/>
                  </a:lnTo>
                  <a:lnTo>
                    <a:pt x="4228604" y="1627292"/>
                  </a:lnTo>
                  <a:close/>
                </a:path>
                <a:path w="4798694" h="2404109">
                  <a:moveTo>
                    <a:pt x="772861" y="1480418"/>
                  </a:moveTo>
                  <a:lnTo>
                    <a:pt x="754113" y="1477682"/>
                  </a:lnTo>
                  <a:lnTo>
                    <a:pt x="5521" y="764722"/>
                  </a:lnTo>
                  <a:lnTo>
                    <a:pt x="0" y="742597"/>
                  </a:lnTo>
                  <a:lnTo>
                    <a:pt x="3525" y="724649"/>
                  </a:lnTo>
                  <a:lnTo>
                    <a:pt x="703409" y="26434"/>
                  </a:lnTo>
                  <a:lnTo>
                    <a:pt x="747093" y="0"/>
                  </a:lnTo>
                  <a:lnTo>
                    <a:pt x="766933" y="6760"/>
                  </a:lnTo>
                  <a:lnTo>
                    <a:pt x="790345" y="26984"/>
                  </a:lnTo>
                  <a:lnTo>
                    <a:pt x="819530" y="56815"/>
                  </a:lnTo>
                  <a:lnTo>
                    <a:pt x="746640" y="56815"/>
                  </a:lnTo>
                  <a:lnTo>
                    <a:pt x="55095" y="740323"/>
                  </a:lnTo>
                  <a:lnTo>
                    <a:pt x="770869" y="1422102"/>
                  </a:lnTo>
                  <a:lnTo>
                    <a:pt x="845612" y="1422102"/>
                  </a:lnTo>
                  <a:lnTo>
                    <a:pt x="809108" y="1457031"/>
                  </a:lnTo>
                  <a:lnTo>
                    <a:pt x="798693" y="1467226"/>
                  </a:lnTo>
                  <a:lnTo>
                    <a:pt x="787166" y="1475977"/>
                  </a:lnTo>
                  <a:lnTo>
                    <a:pt x="772861" y="1480418"/>
                  </a:lnTo>
                  <a:close/>
                </a:path>
                <a:path w="4798694" h="2404109">
                  <a:moveTo>
                    <a:pt x="845612" y="1422102"/>
                  </a:moveTo>
                  <a:lnTo>
                    <a:pt x="770869" y="1422102"/>
                  </a:lnTo>
                  <a:lnTo>
                    <a:pt x="1447644" y="774356"/>
                  </a:lnTo>
                  <a:lnTo>
                    <a:pt x="746640" y="56815"/>
                  </a:lnTo>
                  <a:lnTo>
                    <a:pt x="819530" y="56815"/>
                  </a:lnTo>
                  <a:lnTo>
                    <a:pt x="1481936" y="734428"/>
                  </a:lnTo>
                  <a:lnTo>
                    <a:pt x="1504855" y="772646"/>
                  </a:lnTo>
                  <a:lnTo>
                    <a:pt x="1503337" y="792750"/>
                  </a:lnTo>
                  <a:lnTo>
                    <a:pt x="845612" y="1422102"/>
                  </a:lnTo>
                  <a:close/>
                </a:path>
                <a:path w="4798694" h="2404109">
                  <a:moveTo>
                    <a:pt x="503052" y="604577"/>
                  </a:moveTo>
                  <a:lnTo>
                    <a:pt x="489077" y="596948"/>
                  </a:lnTo>
                  <a:lnTo>
                    <a:pt x="481253" y="587713"/>
                  </a:lnTo>
                  <a:lnTo>
                    <a:pt x="479023" y="575863"/>
                  </a:lnTo>
                  <a:lnTo>
                    <a:pt x="481828" y="560390"/>
                  </a:lnTo>
                  <a:lnTo>
                    <a:pt x="557655" y="533183"/>
                  </a:lnTo>
                  <a:lnTo>
                    <a:pt x="596938" y="522110"/>
                  </a:lnTo>
                  <a:lnTo>
                    <a:pt x="637453" y="516917"/>
                  </a:lnTo>
                  <a:lnTo>
                    <a:pt x="644321" y="527976"/>
                  </a:lnTo>
                  <a:lnTo>
                    <a:pt x="647327" y="537468"/>
                  </a:lnTo>
                  <a:lnTo>
                    <a:pt x="646896" y="545956"/>
                  </a:lnTo>
                  <a:lnTo>
                    <a:pt x="643452" y="554007"/>
                  </a:lnTo>
                  <a:lnTo>
                    <a:pt x="632082" y="563284"/>
                  </a:lnTo>
                  <a:lnTo>
                    <a:pt x="618386" y="568783"/>
                  </a:lnTo>
                  <a:lnTo>
                    <a:pt x="603991" y="574124"/>
                  </a:lnTo>
                  <a:lnTo>
                    <a:pt x="590522" y="582924"/>
                  </a:lnTo>
                  <a:lnTo>
                    <a:pt x="593233" y="598960"/>
                  </a:lnTo>
                  <a:lnTo>
                    <a:pt x="527782" y="598960"/>
                  </a:lnTo>
                  <a:lnTo>
                    <a:pt x="517529" y="601091"/>
                  </a:lnTo>
                  <a:lnTo>
                    <a:pt x="517398" y="601091"/>
                  </a:lnTo>
                  <a:lnTo>
                    <a:pt x="508939" y="604188"/>
                  </a:lnTo>
                  <a:lnTo>
                    <a:pt x="503052" y="604577"/>
                  </a:lnTo>
                  <a:close/>
                </a:path>
                <a:path w="4798694" h="2404109">
                  <a:moveTo>
                    <a:pt x="394416" y="996296"/>
                  </a:moveTo>
                  <a:lnTo>
                    <a:pt x="385854" y="978178"/>
                  </a:lnTo>
                  <a:lnTo>
                    <a:pt x="385079" y="961500"/>
                  </a:lnTo>
                  <a:lnTo>
                    <a:pt x="389611" y="945923"/>
                  </a:lnTo>
                  <a:lnTo>
                    <a:pt x="422821" y="888385"/>
                  </a:lnTo>
                  <a:lnTo>
                    <a:pt x="452669" y="849858"/>
                  </a:lnTo>
                  <a:lnTo>
                    <a:pt x="487771" y="816760"/>
                  </a:lnTo>
                  <a:lnTo>
                    <a:pt x="529380" y="790327"/>
                  </a:lnTo>
                  <a:lnTo>
                    <a:pt x="578751" y="771796"/>
                  </a:lnTo>
                  <a:lnTo>
                    <a:pt x="570739" y="727753"/>
                  </a:lnTo>
                  <a:lnTo>
                    <a:pt x="559404" y="685072"/>
                  </a:lnTo>
                  <a:lnTo>
                    <a:pt x="548174" y="643076"/>
                  </a:lnTo>
                  <a:lnTo>
                    <a:pt x="540475" y="601091"/>
                  </a:lnTo>
                  <a:lnTo>
                    <a:pt x="527782" y="598960"/>
                  </a:lnTo>
                  <a:lnTo>
                    <a:pt x="593233" y="598960"/>
                  </a:lnTo>
                  <a:lnTo>
                    <a:pt x="597632" y="624978"/>
                  </a:lnTo>
                  <a:lnTo>
                    <a:pt x="607801" y="666983"/>
                  </a:lnTo>
                  <a:lnTo>
                    <a:pt x="619381" y="709435"/>
                  </a:lnTo>
                  <a:lnTo>
                    <a:pt x="630739" y="752876"/>
                  </a:lnTo>
                  <a:lnTo>
                    <a:pt x="1103987" y="752876"/>
                  </a:lnTo>
                  <a:lnTo>
                    <a:pt x="1117688" y="792750"/>
                  </a:lnTo>
                  <a:lnTo>
                    <a:pt x="1127242" y="837019"/>
                  </a:lnTo>
                  <a:lnTo>
                    <a:pt x="1131866" y="882579"/>
                  </a:lnTo>
                  <a:lnTo>
                    <a:pt x="1131842" y="929423"/>
                  </a:lnTo>
                  <a:lnTo>
                    <a:pt x="1127454" y="977546"/>
                  </a:lnTo>
                  <a:lnTo>
                    <a:pt x="1022308" y="981352"/>
                  </a:lnTo>
                  <a:lnTo>
                    <a:pt x="550825" y="989549"/>
                  </a:lnTo>
                  <a:lnTo>
                    <a:pt x="446505" y="993507"/>
                  </a:lnTo>
                  <a:lnTo>
                    <a:pt x="394416" y="996296"/>
                  </a:lnTo>
                  <a:close/>
                </a:path>
                <a:path w="4798694" h="2404109">
                  <a:moveTo>
                    <a:pt x="1062563" y="676955"/>
                  </a:moveTo>
                  <a:lnTo>
                    <a:pt x="823646" y="676955"/>
                  </a:lnTo>
                  <a:lnTo>
                    <a:pt x="856506" y="672866"/>
                  </a:lnTo>
                  <a:lnTo>
                    <a:pt x="887530" y="661176"/>
                  </a:lnTo>
                  <a:lnTo>
                    <a:pt x="917594" y="643076"/>
                  </a:lnTo>
                  <a:lnTo>
                    <a:pt x="958851" y="620296"/>
                  </a:lnTo>
                  <a:lnTo>
                    <a:pt x="993419" y="616537"/>
                  </a:lnTo>
                  <a:lnTo>
                    <a:pt x="1024790" y="632239"/>
                  </a:lnTo>
                  <a:lnTo>
                    <a:pt x="1056624" y="667748"/>
                  </a:lnTo>
                  <a:lnTo>
                    <a:pt x="1062563" y="676955"/>
                  </a:lnTo>
                  <a:close/>
                </a:path>
                <a:path w="4798694" h="2404109">
                  <a:moveTo>
                    <a:pt x="1103987" y="752876"/>
                  </a:moveTo>
                  <a:lnTo>
                    <a:pt x="630739" y="752876"/>
                  </a:lnTo>
                  <a:lnTo>
                    <a:pt x="645762" y="745441"/>
                  </a:lnTo>
                  <a:lnTo>
                    <a:pt x="657759" y="735383"/>
                  </a:lnTo>
                  <a:lnTo>
                    <a:pt x="667871" y="723866"/>
                  </a:lnTo>
                  <a:lnTo>
                    <a:pt x="677241" y="712056"/>
                  </a:lnTo>
                  <a:lnTo>
                    <a:pt x="700663" y="688983"/>
                  </a:lnTo>
                  <a:lnTo>
                    <a:pt x="727035" y="674235"/>
                  </a:lnTo>
                  <a:lnTo>
                    <a:pt x="756260" y="668425"/>
                  </a:lnTo>
                  <a:lnTo>
                    <a:pt x="788241" y="672165"/>
                  </a:lnTo>
                  <a:lnTo>
                    <a:pt x="823646" y="676955"/>
                  </a:lnTo>
                  <a:lnTo>
                    <a:pt x="1062563" y="676955"/>
                  </a:lnTo>
                  <a:lnTo>
                    <a:pt x="1082662" y="708108"/>
                  </a:lnTo>
                  <a:lnTo>
                    <a:pt x="1102922" y="749778"/>
                  </a:lnTo>
                  <a:lnTo>
                    <a:pt x="1103987" y="752876"/>
                  </a:lnTo>
                  <a:close/>
                </a:path>
              </a:pathLst>
            </a:custGeom>
            <a:solidFill>
              <a:srgbClr val="342016"/>
            </a:solidFill>
          </p:spPr>
          <p:txBody>
            <a:bodyPr wrap="square" lIns="0" tIns="0" rIns="0" bIns="0" rtlCol="0"/>
            <a:lstStyle/>
            <a:p>
              <a:endParaRPr/>
            </a:p>
          </p:txBody>
        </p:sp>
      </p:grpSp>
      <p:grpSp>
        <p:nvGrpSpPr>
          <p:cNvPr id="11" name="object 11"/>
          <p:cNvGrpSpPr/>
          <p:nvPr/>
        </p:nvGrpSpPr>
        <p:grpSpPr>
          <a:xfrm>
            <a:off x="0" y="6585745"/>
            <a:ext cx="3244215" cy="3701415"/>
            <a:chOff x="0" y="6585745"/>
            <a:chExt cx="3244215" cy="3701415"/>
          </a:xfrm>
        </p:grpSpPr>
        <p:sp>
          <p:nvSpPr>
            <p:cNvPr id="12" name="object 12"/>
            <p:cNvSpPr/>
            <p:nvPr/>
          </p:nvSpPr>
          <p:spPr>
            <a:xfrm>
              <a:off x="0" y="9670102"/>
              <a:ext cx="1847850" cy="502920"/>
            </a:xfrm>
            <a:custGeom>
              <a:avLst/>
              <a:gdLst/>
              <a:ahLst/>
              <a:cxnLst/>
              <a:rect l="l" t="t" r="r" b="b"/>
              <a:pathLst>
                <a:path w="1847850" h="502920">
                  <a:moveTo>
                    <a:pt x="1847272" y="502371"/>
                  </a:moveTo>
                  <a:lnTo>
                    <a:pt x="0" y="502371"/>
                  </a:lnTo>
                  <a:lnTo>
                    <a:pt x="0" y="0"/>
                  </a:lnTo>
                  <a:lnTo>
                    <a:pt x="1847272" y="0"/>
                  </a:lnTo>
                  <a:lnTo>
                    <a:pt x="1847272" y="502371"/>
                  </a:lnTo>
                  <a:close/>
                </a:path>
              </a:pathLst>
            </a:custGeom>
            <a:solidFill>
              <a:srgbClr val="DE8F00"/>
            </a:solidFill>
          </p:spPr>
          <p:txBody>
            <a:bodyPr wrap="square" lIns="0" tIns="0" rIns="0" bIns="0" rtlCol="0"/>
            <a:lstStyle/>
            <a:p>
              <a:endParaRPr/>
            </a:p>
          </p:txBody>
        </p:sp>
        <p:sp>
          <p:nvSpPr>
            <p:cNvPr id="13" name="object 13"/>
            <p:cNvSpPr/>
            <p:nvPr/>
          </p:nvSpPr>
          <p:spPr>
            <a:xfrm>
              <a:off x="0" y="6585745"/>
              <a:ext cx="1402080" cy="3084830"/>
            </a:xfrm>
            <a:custGeom>
              <a:avLst/>
              <a:gdLst/>
              <a:ahLst/>
              <a:cxnLst/>
              <a:rect l="l" t="t" r="r" b="b"/>
              <a:pathLst>
                <a:path w="1402080" h="3084829">
                  <a:moveTo>
                    <a:pt x="1401684" y="3084357"/>
                  </a:moveTo>
                  <a:lnTo>
                    <a:pt x="0" y="3084357"/>
                  </a:lnTo>
                  <a:lnTo>
                    <a:pt x="0" y="0"/>
                  </a:lnTo>
                  <a:lnTo>
                    <a:pt x="439617" y="0"/>
                  </a:lnTo>
                  <a:lnTo>
                    <a:pt x="1401684" y="3084357"/>
                  </a:lnTo>
                  <a:close/>
                </a:path>
              </a:pathLst>
            </a:custGeom>
            <a:solidFill>
              <a:srgbClr val="FFFFFF"/>
            </a:solidFill>
          </p:spPr>
          <p:txBody>
            <a:bodyPr wrap="square" lIns="0" tIns="0" rIns="0" bIns="0" rtlCol="0"/>
            <a:lstStyle/>
            <a:p>
              <a:endParaRPr/>
            </a:p>
          </p:txBody>
        </p:sp>
        <p:sp>
          <p:nvSpPr>
            <p:cNvPr id="14" name="object 14"/>
            <p:cNvSpPr/>
            <p:nvPr/>
          </p:nvSpPr>
          <p:spPr>
            <a:xfrm>
              <a:off x="0" y="6585749"/>
              <a:ext cx="1402080" cy="3084830"/>
            </a:xfrm>
            <a:custGeom>
              <a:avLst/>
              <a:gdLst/>
              <a:ahLst/>
              <a:cxnLst/>
              <a:rect l="l" t="t" r="r" b="b"/>
              <a:pathLst>
                <a:path w="1402080" h="3084829">
                  <a:moveTo>
                    <a:pt x="640803" y="645325"/>
                  </a:moveTo>
                  <a:lnTo>
                    <a:pt x="439610" y="0"/>
                  </a:lnTo>
                  <a:lnTo>
                    <a:pt x="0" y="0"/>
                  </a:lnTo>
                  <a:lnTo>
                    <a:pt x="0" y="645325"/>
                  </a:lnTo>
                  <a:lnTo>
                    <a:pt x="640803" y="645325"/>
                  </a:lnTo>
                  <a:close/>
                </a:path>
                <a:path w="1402080" h="3084829">
                  <a:moveTo>
                    <a:pt x="1021575" y="1865185"/>
                  </a:moveTo>
                  <a:lnTo>
                    <a:pt x="810933" y="1190853"/>
                  </a:lnTo>
                  <a:lnTo>
                    <a:pt x="0" y="1190853"/>
                  </a:lnTo>
                  <a:lnTo>
                    <a:pt x="0" y="1865185"/>
                  </a:lnTo>
                  <a:lnTo>
                    <a:pt x="1021575" y="1865185"/>
                  </a:lnTo>
                  <a:close/>
                </a:path>
                <a:path w="1402080" h="3084829">
                  <a:moveTo>
                    <a:pt x="1401673" y="3084360"/>
                  </a:moveTo>
                  <a:lnTo>
                    <a:pt x="1191717" y="2410041"/>
                  </a:lnTo>
                  <a:lnTo>
                    <a:pt x="0" y="2410041"/>
                  </a:lnTo>
                  <a:lnTo>
                    <a:pt x="0" y="3084360"/>
                  </a:lnTo>
                  <a:lnTo>
                    <a:pt x="1401673" y="3084360"/>
                  </a:lnTo>
                  <a:close/>
                </a:path>
              </a:pathLst>
            </a:custGeom>
            <a:solidFill>
              <a:srgbClr val="FEA601"/>
            </a:solidFill>
          </p:spPr>
          <p:txBody>
            <a:bodyPr wrap="square" lIns="0" tIns="0" rIns="0" bIns="0" rtlCol="0"/>
            <a:lstStyle/>
            <a:p>
              <a:endParaRPr/>
            </a:p>
          </p:txBody>
        </p:sp>
        <p:sp>
          <p:nvSpPr>
            <p:cNvPr id="15" name="object 15"/>
            <p:cNvSpPr/>
            <p:nvPr/>
          </p:nvSpPr>
          <p:spPr>
            <a:xfrm>
              <a:off x="1082958" y="7561491"/>
              <a:ext cx="2160905" cy="2726055"/>
            </a:xfrm>
            <a:custGeom>
              <a:avLst/>
              <a:gdLst/>
              <a:ahLst/>
              <a:cxnLst/>
              <a:rect l="l" t="t" r="r" b="b"/>
              <a:pathLst>
                <a:path w="2160904" h="2726054">
                  <a:moveTo>
                    <a:pt x="2160633" y="2725507"/>
                  </a:moveTo>
                  <a:lnTo>
                    <a:pt x="0" y="2725507"/>
                  </a:lnTo>
                  <a:lnTo>
                    <a:pt x="850731" y="0"/>
                  </a:lnTo>
                  <a:lnTo>
                    <a:pt x="1310498" y="0"/>
                  </a:lnTo>
                  <a:lnTo>
                    <a:pt x="2160633" y="2725507"/>
                  </a:lnTo>
                  <a:close/>
                </a:path>
              </a:pathLst>
            </a:custGeom>
            <a:solidFill>
              <a:srgbClr val="FFFFFF"/>
            </a:solidFill>
          </p:spPr>
          <p:txBody>
            <a:bodyPr wrap="square" lIns="0" tIns="0" rIns="0" bIns="0" rtlCol="0"/>
            <a:lstStyle/>
            <a:p>
              <a:endParaRPr/>
            </a:p>
          </p:txBody>
        </p:sp>
        <p:sp>
          <p:nvSpPr>
            <p:cNvPr id="16" name="object 16"/>
            <p:cNvSpPr/>
            <p:nvPr/>
          </p:nvSpPr>
          <p:spPr>
            <a:xfrm>
              <a:off x="1083043" y="7561503"/>
              <a:ext cx="2160905" cy="2726055"/>
            </a:xfrm>
            <a:custGeom>
              <a:avLst/>
              <a:gdLst/>
              <a:ahLst/>
              <a:cxnLst/>
              <a:rect l="l" t="t" r="r" b="b"/>
              <a:pathLst>
                <a:path w="2160904" h="2726054">
                  <a:moveTo>
                    <a:pt x="1511592" y="645325"/>
                  </a:moveTo>
                  <a:lnTo>
                    <a:pt x="1310411" y="0"/>
                  </a:lnTo>
                  <a:lnTo>
                    <a:pt x="850646" y="0"/>
                  </a:lnTo>
                  <a:lnTo>
                    <a:pt x="648779" y="645325"/>
                  </a:lnTo>
                  <a:lnTo>
                    <a:pt x="1511592" y="645325"/>
                  </a:lnTo>
                  <a:close/>
                </a:path>
                <a:path w="2160904" h="2726054">
                  <a:moveTo>
                    <a:pt x="1892376" y="1865172"/>
                  </a:moveTo>
                  <a:lnTo>
                    <a:pt x="1681734" y="1190853"/>
                  </a:lnTo>
                  <a:lnTo>
                    <a:pt x="478637" y="1190853"/>
                  </a:lnTo>
                  <a:lnTo>
                    <a:pt x="268668" y="1865172"/>
                  </a:lnTo>
                  <a:lnTo>
                    <a:pt x="1892376" y="1865172"/>
                  </a:lnTo>
                  <a:close/>
                </a:path>
                <a:path w="2160904" h="2726054">
                  <a:moveTo>
                    <a:pt x="2160740" y="2725509"/>
                  </a:moveTo>
                  <a:lnTo>
                    <a:pt x="2062505" y="2410028"/>
                  </a:lnTo>
                  <a:lnTo>
                    <a:pt x="98539" y="2410028"/>
                  </a:lnTo>
                  <a:lnTo>
                    <a:pt x="0" y="2725509"/>
                  </a:lnTo>
                  <a:lnTo>
                    <a:pt x="2160740" y="2725509"/>
                  </a:lnTo>
                  <a:close/>
                </a:path>
              </a:pathLst>
            </a:custGeom>
            <a:solidFill>
              <a:srgbClr val="FEA601"/>
            </a:solidFill>
          </p:spPr>
          <p:txBody>
            <a:bodyPr wrap="square" lIns="0" tIns="0" rIns="0" bIns="0" rtlCol="0"/>
            <a:lstStyle/>
            <a:p>
              <a:endParaRPr/>
            </a:p>
          </p:txBody>
        </p:sp>
      </p:grpSp>
      <p:pic>
        <p:nvPicPr>
          <p:cNvPr id="17" name="object 17"/>
          <p:cNvPicPr/>
          <p:nvPr/>
        </p:nvPicPr>
        <p:blipFill>
          <a:blip r:embed="rId7" cstate="print"/>
          <a:stretch>
            <a:fillRect/>
          </a:stretch>
        </p:blipFill>
        <p:spPr>
          <a:xfrm>
            <a:off x="14021892" y="-1120"/>
            <a:ext cx="4271590" cy="3934752"/>
          </a:xfrm>
          <a:prstGeom prst="rect">
            <a:avLst/>
          </a:prstGeom>
        </p:spPr>
      </p:pic>
      <p:sp>
        <p:nvSpPr>
          <p:cNvPr id="20" name="object 20" descr="$PPTXTitle"/>
          <p:cNvSpPr txBox="1">
            <a:spLocks noGrp="1"/>
          </p:cNvSpPr>
          <p:nvPr>
            <p:ph type="title"/>
          </p:nvPr>
        </p:nvSpPr>
        <p:spPr>
          <a:xfrm>
            <a:off x="2706461" y="902577"/>
            <a:ext cx="10617598" cy="1066318"/>
          </a:xfrm>
          <a:prstGeom prst="rect">
            <a:avLst/>
          </a:prstGeom>
        </p:spPr>
        <p:txBody>
          <a:bodyPr vert="horz" wrap="square" lIns="0" tIns="12065" rIns="0" bIns="0" rtlCol="0">
            <a:spAutoFit/>
          </a:bodyPr>
          <a:lstStyle/>
          <a:p>
            <a:pPr marL="12700">
              <a:lnSpc>
                <a:spcPct val="100000"/>
              </a:lnSpc>
              <a:spcBef>
                <a:spcPts val="95"/>
              </a:spcBef>
            </a:pPr>
            <a:r>
              <a:rPr lang="en-GB" sz="6850" spc="625" dirty="0">
                <a:solidFill>
                  <a:schemeClr val="tx1"/>
                </a:solidFill>
                <a:latin typeface="Berlin Sans FB Demi" panose="020E0802020502020306" pitchFamily="34" charset="0"/>
              </a:rPr>
              <a:t>Your finished school…</a:t>
            </a:r>
            <a:endParaRPr sz="6850" dirty="0">
              <a:solidFill>
                <a:schemeClr val="tx1"/>
              </a:solidFill>
              <a:latin typeface="Berlin Sans FB Demi" panose="020E0802020502020306" pitchFamily="34" charset="0"/>
            </a:endParaRPr>
          </a:p>
        </p:txBody>
      </p:sp>
      <p:pic>
        <p:nvPicPr>
          <p:cNvPr id="23" name="Picture 22">
            <a:extLst>
              <a:ext uri="{FF2B5EF4-FFF2-40B4-BE49-F238E27FC236}">
                <a16:creationId xmlns:a16="http://schemas.microsoft.com/office/drawing/2014/main" id="{2A29F68F-AA8F-641E-6182-1DCFB8972F6F}"/>
              </a:ext>
            </a:extLst>
          </p:cNvPr>
          <p:cNvPicPr>
            <a:picLocks noChangeAspect="1"/>
          </p:cNvPicPr>
          <p:nvPr/>
        </p:nvPicPr>
        <p:blipFill>
          <a:blip r:embed="rId8"/>
          <a:stretch>
            <a:fillRect/>
          </a:stretch>
        </p:blipFill>
        <p:spPr>
          <a:xfrm>
            <a:off x="532720" y="3459788"/>
            <a:ext cx="15367444" cy="3266454"/>
          </a:xfrm>
          <a:prstGeom prst="rect">
            <a:avLst/>
          </a:prstGeom>
        </p:spPr>
      </p:pic>
      <p:pic>
        <p:nvPicPr>
          <p:cNvPr id="18" name="Audio 17">
            <a:hlinkClick r:id="" action="ppaction://media"/>
            <a:extLst>
              <a:ext uri="{FF2B5EF4-FFF2-40B4-BE49-F238E27FC236}">
                <a16:creationId xmlns:a16="http://schemas.microsoft.com/office/drawing/2014/main" id="{D75CF731-AED1-4874-940D-A11EF4ED9973}"/>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7648238" y="9647238"/>
            <a:ext cx="487362" cy="487362"/>
          </a:xfrm>
          <a:prstGeom prst="rect">
            <a:avLst/>
          </a:prstGeom>
        </p:spPr>
      </p:pic>
    </p:spTree>
    <p:extLst>
      <p:ext uri="{BB962C8B-B14F-4D97-AF65-F5344CB8AC3E}">
        <p14:creationId xmlns:p14="http://schemas.microsoft.com/office/powerpoint/2010/main" val="3809390219"/>
      </p:ext>
    </p:extLst>
  </p:cSld>
  <p:clrMapOvr>
    <a:masterClrMapping/>
  </p:clrMapOvr>
  <mc:AlternateContent xmlns:mc="http://schemas.openxmlformats.org/markup-compatibility/2006">
    <mc:Choice xmlns:p14="http://schemas.microsoft.com/office/powerpoint/2010/main" Requires="p14">
      <p:transition spd="slow" p14:dur="2000" advTm="6047"/>
    </mc:Choice>
    <mc:Fallback>
      <p:transition spd="slow" advTm="60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8"/>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object 4"/>
          <p:cNvGrpSpPr/>
          <p:nvPr/>
        </p:nvGrpSpPr>
        <p:grpSpPr>
          <a:xfrm>
            <a:off x="-5485" y="15688"/>
            <a:ext cx="18293485" cy="10287546"/>
            <a:chOff x="-2743" y="0"/>
            <a:chExt cx="18293485" cy="10287546"/>
          </a:xfrm>
        </p:grpSpPr>
        <p:sp>
          <p:nvSpPr>
            <p:cNvPr id="5" name="object 5"/>
            <p:cNvSpPr/>
            <p:nvPr/>
          </p:nvSpPr>
          <p:spPr>
            <a:xfrm>
              <a:off x="0" y="0"/>
              <a:ext cx="18288000" cy="381000"/>
            </a:xfrm>
            <a:custGeom>
              <a:avLst/>
              <a:gdLst/>
              <a:ahLst/>
              <a:cxnLst/>
              <a:rect l="l" t="t" r="r" b="b"/>
              <a:pathLst>
                <a:path w="18288000" h="381000">
                  <a:moveTo>
                    <a:pt x="215697" y="346709"/>
                  </a:moveTo>
                  <a:lnTo>
                    <a:pt x="0" y="346709"/>
                  </a:lnTo>
                  <a:lnTo>
                    <a:pt x="0" y="0"/>
                  </a:lnTo>
                  <a:lnTo>
                    <a:pt x="18287998" y="0"/>
                  </a:lnTo>
                  <a:lnTo>
                    <a:pt x="18287998" y="318769"/>
                  </a:lnTo>
                  <a:lnTo>
                    <a:pt x="1633476" y="318769"/>
                  </a:lnTo>
                  <a:lnTo>
                    <a:pt x="1623911" y="321309"/>
                  </a:lnTo>
                  <a:lnTo>
                    <a:pt x="490358" y="321309"/>
                  </a:lnTo>
                  <a:lnTo>
                    <a:pt x="490009" y="325119"/>
                  </a:lnTo>
                  <a:lnTo>
                    <a:pt x="372117" y="325119"/>
                  </a:lnTo>
                  <a:lnTo>
                    <a:pt x="375762" y="336206"/>
                  </a:lnTo>
                  <a:lnTo>
                    <a:pt x="375875" y="336549"/>
                  </a:lnTo>
                  <a:lnTo>
                    <a:pt x="13530" y="336549"/>
                  </a:lnTo>
                  <a:lnTo>
                    <a:pt x="2568" y="340359"/>
                  </a:lnTo>
                  <a:lnTo>
                    <a:pt x="369893" y="340359"/>
                  </a:lnTo>
                  <a:lnTo>
                    <a:pt x="349271" y="342899"/>
                  </a:lnTo>
                  <a:lnTo>
                    <a:pt x="200795" y="342899"/>
                  </a:lnTo>
                  <a:lnTo>
                    <a:pt x="210512" y="343402"/>
                  </a:lnTo>
                  <a:lnTo>
                    <a:pt x="210852" y="343402"/>
                  </a:lnTo>
                  <a:lnTo>
                    <a:pt x="215697" y="346709"/>
                  </a:lnTo>
                  <a:close/>
                </a:path>
                <a:path w="18288000" h="381000">
                  <a:moveTo>
                    <a:pt x="1743619" y="331381"/>
                  </a:moveTo>
                  <a:lnTo>
                    <a:pt x="1732514" y="331381"/>
                  </a:lnTo>
                  <a:lnTo>
                    <a:pt x="1710360" y="328815"/>
                  </a:lnTo>
                  <a:lnTo>
                    <a:pt x="1714930" y="328815"/>
                  </a:lnTo>
                  <a:lnTo>
                    <a:pt x="1718728" y="325119"/>
                  </a:lnTo>
                  <a:lnTo>
                    <a:pt x="1709745" y="318769"/>
                  </a:lnTo>
                  <a:lnTo>
                    <a:pt x="18287998" y="318769"/>
                  </a:lnTo>
                  <a:lnTo>
                    <a:pt x="18287998" y="321309"/>
                  </a:lnTo>
                  <a:lnTo>
                    <a:pt x="1997094" y="321309"/>
                  </a:lnTo>
                  <a:lnTo>
                    <a:pt x="2007843" y="325119"/>
                  </a:lnTo>
                  <a:lnTo>
                    <a:pt x="1778033" y="325119"/>
                  </a:lnTo>
                  <a:lnTo>
                    <a:pt x="1743619" y="331381"/>
                  </a:lnTo>
                  <a:close/>
                </a:path>
                <a:path w="18288000" h="381000">
                  <a:moveTo>
                    <a:pt x="532242" y="325119"/>
                  </a:moveTo>
                  <a:lnTo>
                    <a:pt x="490358" y="321309"/>
                  </a:lnTo>
                  <a:lnTo>
                    <a:pt x="534837" y="321309"/>
                  </a:lnTo>
                  <a:lnTo>
                    <a:pt x="532242" y="325119"/>
                  </a:lnTo>
                  <a:close/>
                </a:path>
                <a:path w="18288000" h="381000">
                  <a:moveTo>
                    <a:pt x="575204" y="331381"/>
                  </a:moveTo>
                  <a:lnTo>
                    <a:pt x="566812" y="331381"/>
                  </a:lnTo>
                  <a:lnTo>
                    <a:pt x="531566" y="328815"/>
                  </a:lnTo>
                  <a:lnTo>
                    <a:pt x="538763" y="328815"/>
                  </a:lnTo>
                  <a:lnTo>
                    <a:pt x="550776" y="321309"/>
                  </a:lnTo>
                  <a:lnTo>
                    <a:pt x="580428" y="321309"/>
                  </a:lnTo>
                  <a:lnTo>
                    <a:pt x="592660" y="325119"/>
                  </a:lnTo>
                  <a:lnTo>
                    <a:pt x="564490" y="325119"/>
                  </a:lnTo>
                  <a:lnTo>
                    <a:pt x="575204" y="331381"/>
                  </a:lnTo>
                  <a:close/>
                </a:path>
                <a:path w="18288000" h="381000">
                  <a:moveTo>
                    <a:pt x="694025" y="328815"/>
                  </a:moveTo>
                  <a:lnTo>
                    <a:pt x="608461" y="328815"/>
                  </a:lnTo>
                  <a:lnTo>
                    <a:pt x="606745" y="321309"/>
                  </a:lnTo>
                  <a:lnTo>
                    <a:pt x="693109" y="321309"/>
                  </a:lnTo>
                  <a:lnTo>
                    <a:pt x="632321" y="325119"/>
                  </a:lnTo>
                  <a:lnTo>
                    <a:pt x="694025" y="328815"/>
                  </a:lnTo>
                  <a:close/>
                </a:path>
                <a:path w="18288000" h="381000">
                  <a:moveTo>
                    <a:pt x="831723" y="331381"/>
                  </a:moveTo>
                  <a:lnTo>
                    <a:pt x="812314" y="331381"/>
                  </a:lnTo>
                  <a:lnTo>
                    <a:pt x="688291" y="325119"/>
                  </a:lnTo>
                  <a:lnTo>
                    <a:pt x="693109" y="321309"/>
                  </a:lnTo>
                  <a:lnTo>
                    <a:pt x="822099" y="321309"/>
                  </a:lnTo>
                  <a:lnTo>
                    <a:pt x="844709" y="325119"/>
                  </a:lnTo>
                  <a:lnTo>
                    <a:pt x="831723" y="331381"/>
                  </a:lnTo>
                  <a:close/>
                </a:path>
                <a:path w="18288000" h="381000">
                  <a:moveTo>
                    <a:pt x="892098" y="327659"/>
                  </a:moveTo>
                  <a:lnTo>
                    <a:pt x="890794" y="325337"/>
                  </a:lnTo>
                  <a:lnTo>
                    <a:pt x="890671" y="325119"/>
                  </a:lnTo>
                  <a:lnTo>
                    <a:pt x="822099" y="321309"/>
                  </a:lnTo>
                  <a:lnTo>
                    <a:pt x="943676" y="321309"/>
                  </a:lnTo>
                  <a:lnTo>
                    <a:pt x="934224" y="325119"/>
                  </a:lnTo>
                  <a:lnTo>
                    <a:pt x="914394" y="325119"/>
                  </a:lnTo>
                  <a:lnTo>
                    <a:pt x="892098" y="327659"/>
                  </a:lnTo>
                  <a:close/>
                </a:path>
                <a:path w="18288000" h="381000">
                  <a:moveTo>
                    <a:pt x="958763" y="328815"/>
                  </a:moveTo>
                  <a:lnTo>
                    <a:pt x="952311" y="328815"/>
                  </a:lnTo>
                  <a:lnTo>
                    <a:pt x="953684" y="321309"/>
                  </a:lnTo>
                  <a:lnTo>
                    <a:pt x="1020773" y="321309"/>
                  </a:lnTo>
                  <a:lnTo>
                    <a:pt x="1052650" y="325119"/>
                  </a:lnTo>
                  <a:lnTo>
                    <a:pt x="997051" y="325119"/>
                  </a:lnTo>
                  <a:lnTo>
                    <a:pt x="958763" y="328815"/>
                  </a:lnTo>
                  <a:close/>
                </a:path>
                <a:path w="18288000" h="381000">
                  <a:moveTo>
                    <a:pt x="1138890" y="328815"/>
                  </a:moveTo>
                  <a:lnTo>
                    <a:pt x="1127390" y="328815"/>
                  </a:lnTo>
                  <a:lnTo>
                    <a:pt x="1081191" y="325119"/>
                  </a:lnTo>
                  <a:lnTo>
                    <a:pt x="1052650" y="325119"/>
                  </a:lnTo>
                  <a:lnTo>
                    <a:pt x="1020773" y="321309"/>
                  </a:lnTo>
                  <a:lnTo>
                    <a:pt x="1160512" y="321309"/>
                  </a:lnTo>
                  <a:lnTo>
                    <a:pt x="1138890" y="328815"/>
                  </a:lnTo>
                  <a:close/>
                </a:path>
                <a:path w="18288000" h="381000">
                  <a:moveTo>
                    <a:pt x="1239652" y="328815"/>
                  </a:moveTo>
                  <a:lnTo>
                    <a:pt x="1220696" y="328815"/>
                  </a:lnTo>
                  <a:lnTo>
                    <a:pt x="1240946" y="321309"/>
                  </a:lnTo>
                  <a:lnTo>
                    <a:pt x="1247618" y="321309"/>
                  </a:lnTo>
                  <a:lnTo>
                    <a:pt x="1260220" y="325119"/>
                  </a:lnTo>
                  <a:lnTo>
                    <a:pt x="1239652" y="328815"/>
                  </a:lnTo>
                  <a:close/>
                </a:path>
                <a:path w="18288000" h="381000">
                  <a:moveTo>
                    <a:pt x="1326582" y="328815"/>
                  </a:moveTo>
                  <a:lnTo>
                    <a:pt x="1288183" y="328815"/>
                  </a:lnTo>
                  <a:lnTo>
                    <a:pt x="1289076" y="325337"/>
                  </a:lnTo>
                  <a:lnTo>
                    <a:pt x="1289132" y="325119"/>
                  </a:lnTo>
                  <a:lnTo>
                    <a:pt x="1247618" y="321309"/>
                  </a:lnTo>
                  <a:lnTo>
                    <a:pt x="1349920" y="321309"/>
                  </a:lnTo>
                  <a:lnTo>
                    <a:pt x="1326582" y="328815"/>
                  </a:lnTo>
                  <a:close/>
                </a:path>
                <a:path w="18288000" h="381000">
                  <a:moveTo>
                    <a:pt x="1346294" y="328815"/>
                  </a:moveTo>
                  <a:lnTo>
                    <a:pt x="1341340" y="328815"/>
                  </a:lnTo>
                  <a:lnTo>
                    <a:pt x="1349920" y="321309"/>
                  </a:lnTo>
                  <a:lnTo>
                    <a:pt x="1357704" y="321309"/>
                  </a:lnTo>
                  <a:lnTo>
                    <a:pt x="1379202" y="325119"/>
                  </a:lnTo>
                  <a:lnTo>
                    <a:pt x="1346294" y="328815"/>
                  </a:lnTo>
                  <a:close/>
                </a:path>
                <a:path w="18288000" h="381000">
                  <a:moveTo>
                    <a:pt x="1614346" y="325119"/>
                  </a:moveTo>
                  <a:lnTo>
                    <a:pt x="1557490" y="325119"/>
                  </a:lnTo>
                  <a:lnTo>
                    <a:pt x="1357704" y="321309"/>
                  </a:lnTo>
                  <a:lnTo>
                    <a:pt x="1623911" y="321309"/>
                  </a:lnTo>
                  <a:lnTo>
                    <a:pt x="1614346" y="325119"/>
                  </a:lnTo>
                  <a:close/>
                </a:path>
                <a:path w="18288000" h="381000">
                  <a:moveTo>
                    <a:pt x="2428543" y="325119"/>
                  </a:moveTo>
                  <a:lnTo>
                    <a:pt x="2269158" y="325119"/>
                  </a:lnTo>
                  <a:lnTo>
                    <a:pt x="2256185" y="321309"/>
                  </a:lnTo>
                  <a:lnTo>
                    <a:pt x="2420388" y="321309"/>
                  </a:lnTo>
                  <a:lnTo>
                    <a:pt x="2428543" y="325119"/>
                  </a:lnTo>
                  <a:close/>
                </a:path>
                <a:path w="18288000" h="381000">
                  <a:moveTo>
                    <a:pt x="2345746" y="328815"/>
                  </a:moveTo>
                  <a:lnTo>
                    <a:pt x="2336581" y="328815"/>
                  </a:lnTo>
                  <a:lnTo>
                    <a:pt x="2366642" y="325119"/>
                  </a:lnTo>
                  <a:lnTo>
                    <a:pt x="2428544" y="325119"/>
                  </a:lnTo>
                  <a:lnTo>
                    <a:pt x="2420388" y="321309"/>
                  </a:lnTo>
                  <a:lnTo>
                    <a:pt x="2429284" y="325119"/>
                  </a:lnTo>
                  <a:lnTo>
                    <a:pt x="2345746" y="328815"/>
                  </a:lnTo>
                  <a:close/>
                </a:path>
                <a:path w="18288000" h="381000">
                  <a:moveTo>
                    <a:pt x="2490814" y="325119"/>
                  </a:moveTo>
                  <a:lnTo>
                    <a:pt x="2429284" y="325119"/>
                  </a:lnTo>
                  <a:lnTo>
                    <a:pt x="2420388" y="321309"/>
                  </a:lnTo>
                  <a:lnTo>
                    <a:pt x="2483030" y="321309"/>
                  </a:lnTo>
                  <a:lnTo>
                    <a:pt x="2490814" y="325119"/>
                  </a:lnTo>
                  <a:close/>
                </a:path>
                <a:path w="18288000" h="381000">
                  <a:moveTo>
                    <a:pt x="2533536" y="328815"/>
                  </a:moveTo>
                  <a:lnTo>
                    <a:pt x="2509114" y="328815"/>
                  </a:lnTo>
                  <a:lnTo>
                    <a:pt x="2483030" y="321309"/>
                  </a:lnTo>
                  <a:lnTo>
                    <a:pt x="2530104" y="321309"/>
                  </a:lnTo>
                  <a:lnTo>
                    <a:pt x="2533536" y="328815"/>
                  </a:lnTo>
                  <a:close/>
                </a:path>
                <a:path w="18288000" h="381000">
                  <a:moveTo>
                    <a:pt x="2840518" y="331381"/>
                  </a:moveTo>
                  <a:lnTo>
                    <a:pt x="2562750" y="331381"/>
                  </a:lnTo>
                  <a:lnTo>
                    <a:pt x="2530104" y="321309"/>
                  </a:lnTo>
                  <a:lnTo>
                    <a:pt x="2946355" y="321309"/>
                  </a:lnTo>
                  <a:lnTo>
                    <a:pt x="2940795" y="325119"/>
                  </a:lnTo>
                  <a:lnTo>
                    <a:pt x="2842200" y="325119"/>
                  </a:lnTo>
                  <a:lnTo>
                    <a:pt x="2849737" y="326389"/>
                  </a:lnTo>
                  <a:lnTo>
                    <a:pt x="2851133" y="326389"/>
                  </a:lnTo>
                  <a:lnTo>
                    <a:pt x="2851253" y="328815"/>
                  </a:lnTo>
                  <a:lnTo>
                    <a:pt x="2801577" y="328815"/>
                  </a:lnTo>
                  <a:lnTo>
                    <a:pt x="2840518" y="331381"/>
                  </a:lnTo>
                  <a:close/>
                </a:path>
                <a:path w="18288000" h="381000">
                  <a:moveTo>
                    <a:pt x="3107963" y="325119"/>
                  </a:moveTo>
                  <a:lnTo>
                    <a:pt x="2940795" y="325119"/>
                  </a:lnTo>
                  <a:lnTo>
                    <a:pt x="2946355" y="321309"/>
                  </a:lnTo>
                  <a:lnTo>
                    <a:pt x="3103886" y="321309"/>
                  </a:lnTo>
                  <a:lnTo>
                    <a:pt x="3107963" y="325119"/>
                  </a:lnTo>
                  <a:close/>
                </a:path>
                <a:path w="18288000" h="381000">
                  <a:moveTo>
                    <a:pt x="3268840" y="325119"/>
                  </a:moveTo>
                  <a:lnTo>
                    <a:pt x="3107963" y="325119"/>
                  </a:lnTo>
                  <a:lnTo>
                    <a:pt x="3103886" y="321309"/>
                  </a:lnTo>
                  <a:lnTo>
                    <a:pt x="3259563" y="321309"/>
                  </a:lnTo>
                  <a:lnTo>
                    <a:pt x="3268840" y="325119"/>
                  </a:lnTo>
                  <a:close/>
                </a:path>
                <a:path w="18288000" h="381000">
                  <a:moveTo>
                    <a:pt x="3658023" y="325119"/>
                  </a:moveTo>
                  <a:lnTo>
                    <a:pt x="3268840" y="325119"/>
                  </a:lnTo>
                  <a:lnTo>
                    <a:pt x="3282915" y="321309"/>
                  </a:lnTo>
                  <a:lnTo>
                    <a:pt x="3649868" y="321309"/>
                  </a:lnTo>
                  <a:lnTo>
                    <a:pt x="3658023" y="325119"/>
                  </a:lnTo>
                  <a:close/>
                </a:path>
                <a:path w="18288000" h="381000">
                  <a:moveTo>
                    <a:pt x="3721813" y="328815"/>
                  </a:moveTo>
                  <a:lnTo>
                    <a:pt x="3658004" y="328815"/>
                  </a:lnTo>
                  <a:lnTo>
                    <a:pt x="3692495" y="325119"/>
                  </a:lnTo>
                  <a:lnTo>
                    <a:pt x="3649868" y="321309"/>
                  </a:lnTo>
                  <a:lnTo>
                    <a:pt x="3861145" y="321309"/>
                  </a:lnTo>
                  <a:lnTo>
                    <a:pt x="3867446" y="325119"/>
                  </a:lnTo>
                  <a:lnTo>
                    <a:pt x="3717700" y="325119"/>
                  </a:lnTo>
                  <a:lnTo>
                    <a:pt x="3721813" y="328815"/>
                  </a:lnTo>
                  <a:close/>
                </a:path>
                <a:path w="18288000" h="381000">
                  <a:moveTo>
                    <a:pt x="4134886" y="332205"/>
                  </a:moveTo>
                  <a:lnTo>
                    <a:pt x="4028995" y="332205"/>
                  </a:lnTo>
                  <a:lnTo>
                    <a:pt x="4052498" y="331381"/>
                  </a:lnTo>
                  <a:lnTo>
                    <a:pt x="3883196" y="331381"/>
                  </a:lnTo>
                  <a:lnTo>
                    <a:pt x="3861145" y="321309"/>
                  </a:lnTo>
                  <a:lnTo>
                    <a:pt x="4274803" y="321309"/>
                  </a:lnTo>
                  <a:lnTo>
                    <a:pt x="4263683" y="325119"/>
                  </a:lnTo>
                  <a:lnTo>
                    <a:pt x="4167682" y="325119"/>
                  </a:lnTo>
                  <a:lnTo>
                    <a:pt x="4174319" y="326389"/>
                  </a:lnTo>
                  <a:lnTo>
                    <a:pt x="4174209" y="328815"/>
                  </a:lnTo>
                  <a:lnTo>
                    <a:pt x="4130636" y="328815"/>
                  </a:lnTo>
                  <a:lnTo>
                    <a:pt x="4134886" y="332205"/>
                  </a:lnTo>
                  <a:close/>
                </a:path>
                <a:path w="18288000" h="381000">
                  <a:moveTo>
                    <a:pt x="4306309" y="325119"/>
                  </a:moveTo>
                  <a:lnTo>
                    <a:pt x="4274803" y="321309"/>
                  </a:lnTo>
                  <a:lnTo>
                    <a:pt x="4312240" y="321309"/>
                  </a:lnTo>
                  <a:lnTo>
                    <a:pt x="4306309" y="325119"/>
                  </a:lnTo>
                  <a:close/>
                </a:path>
                <a:path w="18288000" h="381000">
                  <a:moveTo>
                    <a:pt x="4373498" y="328815"/>
                  </a:moveTo>
                  <a:lnTo>
                    <a:pt x="4367153" y="328815"/>
                  </a:lnTo>
                  <a:lnTo>
                    <a:pt x="4312240" y="321309"/>
                  </a:lnTo>
                  <a:lnTo>
                    <a:pt x="4407129" y="321309"/>
                  </a:lnTo>
                  <a:lnTo>
                    <a:pt x="4360425" y="325119"/>
                  </a:lnTo>
                  <a:lnTo>
                    <a:pt x="4384889" y="325119"/>
                  </a:lnTo>
                  <a:lnTo>
                    <a:pt x="4373498" y="328815"/>
                  </a:lnTo>
                  <a:close/>
                </a:path>
                <a:path w="18288000" h="381000">
                  <a:moveTo>
                    <a:pt x="4401551" y="328815"/>
                  </a:moveTo>
                  <a:lnTo>
                    <a:pt x="4399490" y="328815"/>
                  </a:lnTo>
                  <a:lnTo>
                    <a:pt x="4396009" y="325119"/>
                  </a:lnTo>
                  <a:lnTo>
                    <a:pt x="4407129" y="321309"/>
                  </a:lnTo>
                  <a:lnTo>
                    <a:pt x="4408241" y="321309"/>
                  </a:lnTo>
                  <a:lnTo>
                    <a:pt x="4410094" y="325119"/>
                  </a:lnTo>
                  <a:lnTo>
                    <a:pt x="4401551" y="328815"/>
                  </a:lnTo>
                  <a:close/>
                </a:path>
                <a:path w="18288000" h="381000">
                  <a:moveTo>
                    <a:pt x="4487267" y="331381"/>
                  </a:moveTo>
                  <a:lnTo>
                    <a:pt x="4480139" y="331381"/>
                  </a:lnTo>
                  <a:lnTo>
                    <a:pt x="4446048" y="325119"/>
                  </a:lnTo>
                  <a:lnTo>
                    <a:pt x="4474960" y="321309"/>
                  </a:lnTo>
                  <a:lnTo>
                    <a:pt x="4481261" y="321309"/>
                  </a:lnTo>
                  <a:lnTo>
                    <a:pt x="4503501" y="325119"/>
                  </a:lnTo>
                  <a:lnTo>
                    <a:pt x="4487267" y="331381"/>
                  </a:lnTo>
                  <a:close/>
                </a:path>
                <a:path w="18288000" h="381000">
                  <a:moveTo>
                    <a:pt x="4610251" y="325119"/>
                  </a:moveTo>
                  <a:lnTo>
                    <a:pt x="4481261" y="321309"/>
                  </a:lnTo>
                  <a:lnTo>
                    <a:pt x="4603579" y="321309"/>
                  </a:lnTo>
                  <a:lnTo>
                    <a:pt x="4610251" y="325119"/>
                  </a:lnTo>
                  <a:close/>
                </a:path>
                <a:path w="18288000" h="381000">
                  <a:moveTo>
                    <a:pt x="4722669" y="328815"/>
                  </a:moveTo>
                  <a:lnTo>
                    <a:pt x="4669331" y="328815"/>
                  </a:lnTo>
                  <a:lnTo>
                    <a:pt x="4665850" y="325119"/>
                  </a:lnTo>
                  <a:lnTo>
                    <a:pt x="4684013" y="321309"/>
                  </a:lnTo>
                  <a:lnTo>
                    <a:pt x="4730715" y="321309"/>
                  </a:lnTo>
                  <a:lnTo>
                    <a:pt x="4733310" y="325119"/>
                  </a:lnTo>
                  <a:lnTo>
                    <a:pt x="4710329" y="325119"/>
                  </a:lnTo>
                  <a:lnTo>
                    <a:pt x="4722669" y="328815"/>
                  </a:lnTo>
                  <a:close/>
                </a:path>
                <a:path w="18288000" h="381000">
                  <a:moveTo>
                    <a:pt x="4759284" y="328815"/>
                  </a:moveTo>
                  <a:lnTo>
                    <a:pt x="4752731" y="328815"/>
                  </a:lnTo>
                  <a:lnTo>
                    <a:pt x="4710329" y="325119"/>
                  </a:lnTo>
                  <a:lnTo>
                    <a:pt x="4733310" y="325119"/>
                  </a:lnTo>
                  <a:lnTo>
                    <a:pt x="4745170" y="321309"/>
                  </a:lnTo>
                  <a:lnTo>
                    <a:pt x="4750361" y="321309"/>
                  </a:lnTo>
                  <a:lnTo>
                    <a:pt x="4759284" y="328815"/>
                  </a:lnTo>
                  <a:close/>
                </a:path>
                <a:path w="18288000" h="381000">
                  <a:moveTo>
                    <a:pt x="6064398" y="331381"/>
                  </a:moveTo>
                  <a:lnTo>
                    <a:pt x="5095897" y="331381"/>
                  </a:lnTo>
                  <a:lnTo>
                    <a:pt x="5106935" y="325119"/>
                  </a:lnTo>
                  <a:lnTo>
                    <a:pt x="4878980" y="325119"/>
                  </a:lnTo>
                  <a:lnTo>
                    <a:pt x="4750361" y="321309"/>
                  </a:lnTo>
                  <a:lnTo>
                    <a:pt x="6053232" y="321309"/>
                  </a:lnTo>
                  <a:lnTo>
                    <a:pt x="6056664" y="328815"/>
                  </a:lnTo>
                  <a:lnTo>
                    <a:pt x="6055335" y="328815"/>
                  </a:lnTo>
                  <a:lnTo>
                    <a:pt x="6064398" y="331381"/>
                  </a:lnTo>
                  <a:close/>
                </a:path>
                <a:path w="18288000" h="381000">
                  <a:moveTo>
                    <a:pt x="6085149" y="328815"/>
                  </a:moveTo>
                  <a:lnTo>
                    <a:pt x="6072118" y="328815"/>
                  </a:lnTo>
                  <a:lnTo>
                    <a:pt x="6067688" y="325119"/>
                  </a:lnTo>
                  <a:lnTo>
                    <a:pt x="6077696" y="321309"/>
                  </a:lnTo>
                  <a:lnTo>
                    <a:pt x="6701517" y="321309"/>
                  </a:lnTo>
                  <a:lnTo>
                    <a:pt x="6714861" y="325119"/>
                  </a:lnTo>
                  <a:lnTo>
                    <a:pt x="6081035" y="325119"/>
                  </a:lnTo>
                  <a:lnTo>
                    <a:pt x="6085149" y="328815"/>
                  </a:lnTo>
                  <a:close/>
                </a:path>
                <a:path w="18288000" h="381000">
                  <a:moveTo>
                    <a:pt x="6908960" y="331381"/>
                  </a:moveTo>
                  <a:lnTo>
                    <a:pt x="6893316" y="331381"/>
                  </a:lnTo>
                  <a:lnTo>
                    <a:pt x="6701517" y="321309"/>
                  </a:lnTo>
                  <a:lnTo>
                    <a:pt x="7551072" y="321309"/>
                  </a:lnTo>
                  <a:lnTo>
                    <a:pt x="7573311" y="325119"/>
                  </a:lnTo>
                  <a:lnTo>
                    <a:pt x="6897596" y="325119"/>
                  </a:lnTo>
                  <a:lnTo>
                    <a:pt x="6908960" y="331381"/>
                  </a:lnTo>
                  <a:close/>
                </a:path>
                <a:path w="18288000" h="381000">
                  <a:moveTo>
                    <a:pt x="7656757" y="331381"/>
                  </a:moveTo>
                  <a:lnTo>
                    <a:pt x="7574504" y="331381"/>
                  </a:lnTo>
                  <a:lnTo>
                    <a:pt x="7585543" y="325119"/>
                  </a:lnTo>
                  <a:lnTo>
                    <a:pt x="7551072" y="321309"/>
                  </a:lnTo>
                  <a:lnTo>
                    <a:pt x="10570109" y="321309"/>
                  </a:lnTo>
                  <a:lnTo>
                    <a:pt x="10567514" y="325119"/>
                  </a:lnTo>
                  <a:lnTo>
                    <a:pt x="7651521" y="325119"/>
                  </a:lnTo>
                  <a:lnTo>
                    <a:pt x="7649622" y="328815"/>
                  </a:lnTo>
                  <a:lnTo>
                    <a:pt x="7647693" y="328815"/>
                  </a:lnTo>
                  <a:lnTo>
                    <a:pt x="7656757" y="331381"/>
                  </a:lnTo>
                  <a:close/>
                </a:path>
                <a:path w="18288000" h="381000">
                  <a:moveTo>
                    <a:pt x="10628344" y="328815"/>
                  </a:moveTo>
                  <a:lnTo>
                    <a:pt x="10625076" y="328815"/>
                  </a:lnTo>
                  <a:lnTo>
                    <a:pt x="10612735" y="325119"/>
                  </a:lnTo>
                  <a:lnTo>
                    <a:pt x="10570109" y="321309"/>
                  </a:lnTo>
                  <a:lnTo>
                    <a:pt x="10642759" y="321309"/>
                  </a:lnTo>
                  <a:lnTo>
                    <a:pt x="10628344" y="328815"/>
                  </a:lnTo>
                  <a:close/>
                </a:path>
                <a:path w="18288000" h="381000">
                  <a:moveTo>
                    <a:pt x="10676559" y="325119"/>
                  </a:moveTo>
                  <a:lnTo>
                    <a:pt x="10674427" y="325119"/>
                  </a:lnTo>
                  <a:lnTo>
                    <a:pt x="10642759" y="321309"/>
                  </a:lnTo>
                  <a:lnTo>
                    <a:pt x="10705029" y="321309"/>
                  </a:lnTo>
                  <a:lnTo>
                    <a:pt x="10676559" y="325119"/>
                  </a:lnTo>
                  <a:close/>
                </a:path>
                <a:path w="18288000" h="381000">
                  <a:moveTo>
                    <a:pt x="10740630" y="328815"/>
                  </a:moveTo>
                  <a:lnTo>
                    <a:pt x="10737894" y="328815"/>
                  </a:lnTo>
                  <a:lnTo>
                    <a:pt x="10713183" y="321309"/>
                  </a:lnTo>
                  <a:lnTo>
                    <a:pt x="10776566" y="321309"/>
                  </a:lnTo>
                  <a:lnTo>
                    <a:pt x="10789169" y="325119"/>
                  </a:lnTo>
                  <a:lnTo>
                    <a:pt x="10745060" y="325119"/>
                  </a:lnTo>
                  <a:lnTo>
                    <a:pt x="10740630" y="328815"/>
                  </a:lnTo>
                  <a:close/>
                </a:path>
                <a:path w="18288000" h="381000">
                  <a:moveTo>
                    <a:pt x="11183094" y="328815"/>
                  </a:moveTo>
                  <a:lnTo>
                    <a:pt x="10893258" y="328815"/>
                  </a:lnTo>
                  <a:lnTo>
                    <a:pt x="10776566" y="321309"/>
                  </a:lnTo>
                  <a:lnTo>
                    <a:pt x="11166505" y="321309"/>
                  </a:lnTo>
                  <a:lnTo>
                    <a:pt x="11186891" y="325119"/>
                  </a:lnTo>
                  <a:lnTo>
                    <a:pt x="11183094" y="328815"/>
                  </a:lnTo>
                  <a:close/>
                </a:path>
                <a:path w="18288000" h="381000">
                  <a:moveTo>
                    <a:pt x="11208943" y="328815"/>
                  </a:moveTo>
                  <a:lnTo>
                    <a:pt x="11202243" y="328815"/>
                  </a:lnTo>
                  <a:lnTo>
                    <a:pt x="11188004" y="325119"/>
                  </a:lnTo>
                  <a:lnTo>
                    <a:pt x="11195046" y="321309"/>
                  </a:lnTo>
                  <a:lnTo>
                    <a:pt x="11262216" y="321309"/>
                  </a:lnTo>
                  <a:lnTo>
                    <a:pt x="11208943" y="328815"/>
                  </a:lnTo>
                  <a:close/>
                </a:path>
                <a:path w="18288000" h="381000">
                  <a:moveTo>
                    <a:pt x="11290020" y="331381"/>
                  </a:moveTo>
                  <a:lnTo>
                    <a:pt x="11280839" y="331381"/>
                  </a:lnTo>
                  <a:lnTo>
                    <a:pt x="11273539" y="328815"/>
                  </a:lnTo>
                  <a:lnTo>
                    <a:pt x="11275684" y="328815"/>
                  </a:lnTo>
                  <a:lnTo>
                    <a:pt x="11280668" y="325119"/>
                  </a:lnTo>
                  <a:lnTo>
                    <a:pt x="11262216" y="321309"/>
                  </a:lnTo>
                  <a:lnTo>
                    <a:pt x="11905972" y="321309"/>
                  </a:lnTo>
                  <a:lnTo>
                    <a:pt x="11898188" y="325119"/>
                  </a:lnTo>
                  <a:lnTo>
                    <a:pt x="11340343" y="325119"/>
                  </a:lnTo>
                  <a:lnTo>
                    <a:pt x="11290020" y="331381"/>
                  </a:lnTo>
                  <a:close/>
                </a:path>
                <a:path w="18288000" h="381000">
                  <a:moveTo>
                    <a:pt x="11927984" y="328815"/>
                  </a:moveTo>
                  <a:lnTo>
                    <a:pt x="11921169" y="328815"/>
                  </a:lnTo>
                  <a:lnTo>
                    <a:pt x="11911903" y="321309"/>
                  </a:lnTo>
                  <a:lnTo>
                    <a:pt x="12095750" y="321309"/>
                  </a:lnTo>
                  <a:lnTo>
                    <a:pt x="12083148" y="325119"/>
                  </a:lnTo>
                  <a:lnTo>
                    <a:pt x="11963424" y="325119"/>
                  </a:lnTo>
                  <a:lnTo>
                    <a:pt x="11927984" y="328815"/>
                  </a:lnTo>
                  <a:close/>
                </a:path>
                <a:path w="18288000" h="381000">
                  <a:moveTo>
                    <a:pt x="12330377" y="342899"/>
                  </a:moveTo>
                  <a:lnTo>
                    <a:pt x="12324163" y="342899"/>
                  </a:lnTo>
                  <a:lnTo>
                    <a:pt x="12390141" y="336549"/>
                  </a:lnTo>
                  <a:lnTo>
                    <a:pt x="12243575" y="336549"/>
                  </a:lnTo>
                  <a:lnTo>
                    <a:pt x="12222206" y="335279"/>
                  </a:lnTo>
                  <a:lnTo>
                    <a:pt x="12210342" y="328815"/>
                  </a:lnTo>
                  <a:lnTo>
                    <a:pt x="12118059" y="328815"/>
                  </a:lnTo>
                  <a:lnTo>
                    <a:pt x="12095750" y="321309"/>
                  </a:lnTo>
                  <a:lnTo>
                    <a:pt x="14241492" y="321309"/>
                  </a:lnTo>
                  <a:lnTo>
                    <a:pt x="14248906" y="325119"/>
                  </a:lnTo>
                  <a:lnTo>
                    <a:pt x="14058017" y="325119"/>
                  </a:lnTo>
                  <a:lnTo>
                    <a:pt x="14047608" y="331381"/>
                  </a:lnTo>
                  <a:lnTo>
                    <a:pt x="13665272" y="331381"/>
                  </a:lnTo>
                  <a:lnTo>
                    <a:pt x="13675130" y="332205"/>
                  </a:lnTo>
                  <a:lnTo>
                    <a:pt x="13678339" y="332205"/>
                  </a:lnTo>
                  <a:lnTo>
                    <a:pt x="13692888" y="336821"/>
                  </a:lnTo>
                  <a:lnTo>
                    <a:pt x="12387147" y="336821"/>
                  </a:lnTo>
                  <a:lnTo>
                    <a:pt x="12330377" y="342899"/>
                  </a:lnTo>
                  <a:close/>
                </a:path>
                <a:path w="18288000" h="381000">
                  <a:moveTo>
                    <a:pt x="15305911" y="332205"/>
                  </a:moveTo>
                  <a:lnTo>
                    <a:pt x="14298149" y="332205"/>
                  </a:lnTo>
                  <a:lnTo>
                    <a:pt x="14310815" y="331381"/>
                  </a:lnTo>
                  <a:lnTo>
                    <a:pt x="14219915" y="331381"/>
                  </a:lnTo>
                  <a:lnTo>
                    <a:pt x="14250759" y="325119"/>
                  </a:lnTo>
                  <a:lnTo>
                    <a:pt x="14241492" y="321309"/>
                  </a:lnTo>
                  <a:lnTo>
                    <a:pt x="15955804" y="321309"/>
                  </a:lnTo>
                  <a:lnTo>
                    <a:pt x="15957739" y="328362"/>
                  </a:lnTo>
                  <a:lnTo>
                    <a:pt x="15957864" y="328815"/>
                  </a:lnTo>
                  <a:lnTo>
                    <a:pt x="15297575" y="328815"/>
                  </a:lnTo>
                  <a:lnTo>
                    <a:pt x="15305911" y="332205"/>
                  </a:lnTo>
                  <a:close/>
                </a:path>
                <a:path w="18288000" h="381000">
                  <a:moveTo>
                    <a:pt x="16069216" y="331381"/>
                  </a:moveTo>
                  <a:lnTo>
                    <a:pt x="16000627" y="331381"/>
                  </a:lnTo>
                  <a:lnTo>
                    <a:pt x="15995256" y="328815"/>
                  </a:lnTo>
                  <a:lnTo>
                    <a:pt x="15997941" y="328815"/>
                  </a:lnTo>
                  <a:lnTo>
                    <a:pt x="16008067" y="325119"/>
                  </a:lnTo>
                  <a:lnTo>
                    <a:pt x="15955804" y="321309"/>
                  </a:lnTo>
                  <a:lnTo>
                    <a:pt x="17282396" y="321309"/>
                  </a:lnTo>
                  <a:lnTo>
                    <a:pt x="17271647" y="325119"/>
                  </a:lnTo>
                  <a:lnTo>
                    <a:pt x="16077008" y="325119"/>
                  </a:lnTo>
                  <a:lnTo>
                    <a:pt x="16069216" y="331381"/>
                  </a:lnTo>
                  <a:close/>
                </a:path>
                <a:path w="18288000" h="381000">
                  <a:moveTo>
                    <a:pt x="17280180" y="328815"/>
                  </a:moveTo>
                  <a:lnTo>
                    <a:pt x="17277933" y="328815"/>
                  </a:lnTo>
                  <a:lnTo>
                    <a:pt x="17282396" y="321309"/>
                  </a:lnTo>
                  <a:lnTo>
                    <a:pt x="18287998" y="321309"/>
                  </a:lnTo>
                  <a:lnTo>
                    <a:pt x="18287998" y="325119"/>
                  </a:lnTo>
                  <a:lnTo>
                    <a:pt x="17295369" y="325119"/>
                  </a:lnTo>
                  <a:lnTo>
                    <a:pt x="17280180" y="328815"/>
                  </a:lnTo>
                  <a:close/>
                </a:path>
                <a:path w="18288000" h="381000">
                  <a:moveTo>
                    <a:pt x="489671" y="328815"/>
                  </a:moveTo>
                  <a:lnTo>
                    <a:pt x="413370" y="328815"/>
                  </a:lnTo>
                  <a:lnTo>
                    <a:pt x="388056" y="325119"/>
                  </a:lnTo>
                  <a:lnTo>
                    <a:pt x="490009" y="325119"/>
                  </a:lnTo>
                  <a:lnTo>
                    <a:pt x="489893" y="326389"/>
                  </a:lnTo>
                  <a:lnTo>
                    <a:pt x="489777" y="327659"/>
                  </a:lnTo>
                  <a:lnTo>
                    <a:pt x="489671" y="328815"/>
                  </a:lnTo>
                  <a:close/>
                </a:path>
                <a:path w="18288000" h="381000">
                  <a:moveTo>
                    <a:pt x="590762" y="328815"/>
                  </a:moveTo>
                  <a:lnTo>
                    <a:pt x="586640" y="328815"/>
                  </a:lnTo>
                  <a:lnTo>
                    <a:pt x="564490" y="325119"/>
                  </a:lnTo>
                  <a:lnTo>
                    <a:pt x="592660" y="325119"/>
                  </a:lnTo>
                  <a:lnTo>
                    <a:pt x="590762" y="328815"/>
                  </a:lnTo>
                  <a:close/>
                </a:path>
                <a:path w="18288000" h="381000">
                  <a:moveTo>
                    <a:pt x="926155" y="328815"/>
                  </a:moveTo>
                  <a:lnTo>
                    <a:pt x="923254" y="328815"/>
                  </a:lnTo>
                  <a:lnTo>
                    <a:pt x="914394" y="325119"/>
                  </a:lnTo>
                  <a:lnTo>
                    <a:pt x="934224" y="325119"/>
                  </a:lnTo>
                  <a:lnTo>
                    <a:pt x="926155" y="328815"/>
                  </a:lnTo>
                  <a:close/>
                </a:path>
                <a:path w="18288000" h="381000">
                  <a:moveTo>
                    <a:pt x="1050023" y="331381"/>
                  </a:moveTo>
                  <a:lnTo>
                    <a:pt x="1033908" y="331381"/>
                  </a:lnTo>
                  <a:lnTo>
                    <a:pt x="1029208" y="328815"/>
                  </a:lnTo>
                  <a:lnTo>
                    <a:pt x="990406" y="328815"/>
                  </a:lnTo>
                  <a:lnTo>
                    <a:pt x="997051" y="325119"/>
                  </a:lnTo>
                  <a:lnTo>
                    <a:pt x="1081191" y="325119"/>
                  </a:lnTo>
                  <a:lnTo>
                    <a:pt x="1050023" y="331381"/>
                  </a:lnTo>
                  <a:close/>
                </a:path>
                <a:path w="18288000" h="381000">
                  <a:moveTo>
                    <a:pt x="1863304" y="331381"/>
                  </a:moveTo>
                  <a:lnTo>
                    <a:pt x="1785176" y="331381"/>
                  </a:lnTo>
                  <a:lnTo>
                    <a:pt x="1778033" y="325119"/>
                  </a:lnTo>
                  <a:lnTo>
                    <a:pt x="1845123" y="325119"/>
                  </a:lnTo>
                  <a:lnTo>
                    <a:pt x="1863304" y="331381"/>
                  </a:lnTo>
                  <a:close/>
                </a:path>
                <a:path w="18288000" h="381000">
                  <a:moveTo>
                    <a:pt x="1973246" y="328815"/>
                  </a:moveTo>
                  <a:lnTo>
                    <a:pt x="1918912" y="328815"/>
                  </a:lnTo>
                  <a:lnTo>
                    <a:pt x="1912583" y="325119"/>
                  </a:lnTo>
                  <a:lnTo>
                    <a:pt x="1955209" y="325119"/>
                  </a:lnTo>
                  <a:lnTo>
                    <a:pt x="1973246" y="328815"/>
                  </a:lnTo>
                  <a:close/>
                </a:path>
                <a:path w="18288000" h="381000">
                  <a:moveTo>
                    <a:pt x="2444615" y="328815"/>
                  </a:moveTo>
                  <a:lnTo>
                    <a:pt x="2435504" y="328815"/>
                  </a:lnTo>
                  <a:lnTo>
                    <a:pt x="2428933" y="325337"/>
                  </a:lnTo>
                  <a:lnTo>
                    <a:pt x="2428459" y="325119"/>
                  </a:lnTo>
                  <a:lnTo>
                    <a:pt x="2490814" y="325119"/>
                  </a:lnTo>
                  <a:lnTo>
                    <a:pt x="2444615" y="328815"/>
                  </a:lnTo>
                  <a:close/>
                </a:path>
                <a:path w="18288000" h="381000">
                  <a:moveTo>
                    <a:pt x="2851121" y="325976"/>
                  </a:moveTo>
                  <a:lnTo>
                    <a:pt x="2842200" y="325119"/>
                  </a:lnTo>
                  <a:lnTo>
                    <a:pt x="2851095" y="325119"/>
                  </a:lnTo>
                  <a:lnTo>
                    <a:pt x="2851121" y="325976"/>
                  </a:lnTo>
                  <a:close/>
                </a:path>
                <a:path w="18288000" h="381000">
                  <a:moveTo>
                    <a:pt x="2924123" y="331381"/>
                  </a:moveTo>
                  <a:lnTo>
                    <a:pt x="2907458" y="331381"/>
                  </a:lnTo>
                  <a:lnTo>
                    <a:pt x="2851121" y="325976"/>
                  </a:lnTo>
                  <a:lnTo>
                    <a:pt x="2851095" y="325119"/>
                  </a:lnTo>
                  <a:lnTo>
                    <a:pt x="2956734" y="325119"/>
                  </a:lnTo>
                  <a:lnTo>
                    <a:pt x="2954784" y="326389"/>
                  </a:lnTo>
                  <a:lnTo>
                    <a:pt x="2948546" y="328815"/>
                  </a:lnTo>
                  <a:lnTo>
                    <a:pt x="2941029" y="330079"/>
                  </a:lnTo>
                  <a:lnTo>
                    <a:pt x="2941970" y="330079"/>
                  </a:lnTo>
                  <a:lnTo>
                    <a:pt x="2924123" y="331381"/>
                  </a:lnTo>
                  <a:close/>
                </a:path>
                <a:path w="18288000" h="381000">
                  <a:moveTo>
                    <a:pt x="3018825" y="328815"/>
                  </a:moveTo>
                  <a:lnTo>
                    <a:pt x="2981767" y="328815"/>
                  </a:lnTo>
                  <a:lnTo>
                    <a:pt x="2991576" y="325119"/>
                  </a:lnTo>
                  <a:lnTo>
                    <a:pt x="3000472" y="325119"/>
                  </a:lnTo>
                  <a:lnTo>
                    <a:pt x="3018825" y="328815"/>
                  </a:lnTo>
                  <a:close/>
                </a:path>
                <a:path w="18288000" h="381000">
                  <a:moveTo>
                    <a:pt x="3154310" y="336821"/>
                  </a:moveTo>
                  <a:lnTo>
                    <a:pt x="3101078" y="336821"/>
                  </a:lnTo>
                  <a:lnTo>
                    <a:pt x="3104503" y="336549"/>
                  </a:lnTo>
                  <a:lnTo>
                    <a:pt x="3053026" y="336549"/>
                  </a:lnTo>
                  <a:lnTo>
                    <a:pt x="3058350" y="331381"/>
                  </a:lnTo>
                  <a:lnTo>
                    <a:pt x="3056479" y="331381"/>
                  </a:lnTo>
                  <a:lnTo>
                    <a:pt x="3064596" y="325119"/>
                  </a:lnTo>
                  <a:lnTo>
                    <a:pt x="3202481" y="325119"/>
                  </a:lnTo>
                  <a:lnTo>
                    <a:pt x="3228745" y="328815"/>
                  </a:lnTo>
                  <a:lnTo>
                    <a:pt x="3137570" y="328815"/>
                  </a:lnTo>
                  <a:lnTo>
                    <a:pt x="3154310" y="336821"/>
                  </a:lnTo>
                  <a:close/>
                </a:path>
                <a:path w="18288000" h="381000">
                  <a:moveTo>
                    <a:pt x="3571962" y="331381"/>
                  </a:moveTo>
                  <a:lnTo>
                    <a:pt x="3380686" y="331381"/>
                  </a:lnTo>
                  <a:lnTo>
                    <a:pt x="3346111" y="328815"/>
                  </a:lnTo>
                  <a:lnTo>
                    <a:pt x="3299449" y="328815"/>
                  </a:lnTo>
                  <a:lnTo>
                    <a:pt x="3315903" y="325119"/>
                  </a:lnTo>
                  <a:lnTo>
                    <a:pt x="3547937" y="325119"/>
                  </a:lnTo>
                  <a:lnTo>
                    <a:pt x="3571962" y="331381"/>
                  </a:lnTo>
                  <a:close/>
                </a:path>
                <a:path w="18288000" h="381000">
                  <a:moveTo>
                    <a:pt x="3600869" y="328815"/>
                  </a:moveTo>
                  <a:lnTo>
                    <a:pt x="3583693" y="328815"/>
                  </a:lnTo>
                  <a:lnTo>
                    <a:pt x="3547937" y="325119"/>
                  </a:lnTo>
                  <a:lnTo>
                    <a:pt x="3596123" y="325119"/>
                  </a:lnTo>
                  <a:lnTo>
                    <a:pt x="3600869" y="328815"/>
                  </a:lnTo>
                  <a:close/>
                </a:path>
                <a:path w="18288000" h="381000">
                  <a:moveTo>
                    <a:pt x="3645728" y="328815"/>
                  </a:moveTo>
                  <a:lnTo>
                    <a:pt x="3606835" y="328815"/>
                  </a:lnTo>
                  <a:lnTo>
                    <a:pt x="3610949" y="325119"/>
                  </a:lnTo>
                  <a:lnTo>
                    <a:pt x="3630223" y="325119"/>
                  </a:lnTo>
                  <a:lnTo>
                    <a:pt x="3645728" y="328815"/>
                  </a:lnTo>
                  <a:close/>
                </a:path>
                <a:path w="18288000" h="381000">
                  <a:moveTo>
                    <a:pt x="3864200" y="331381"/>
                  </a:moveTo>
                  <a:lnTo>
                    <a:pt x="3824498" y="331381"/>
                  </a:lnTo>
                  <a:lnTo>
                    <a:pt x="3833897" y="328815"/>
                  </a:lnTo>
                  <a:lnTo>
                    <a:pt x="3769375" y="328815"/>
                  </a:lnTo>
                  <a:lnTo>
                    <a:pt x="3781083" y="325119"/>
                  </a:lnTo>
                  <a:lnTo>
                    <a:pt x="3867446" y="325119"/>
                  </a:lnTo>
                  <a:lnTo>
                    <a:pt x="3864200" y="331381"/>
                  </a:lnTo>
                  <a:close/>
                </a:path>
                <a:path w="18288000" h="381000">
                  <a:moveTo>
                    <a:pt x="4174319" y="326389"/>
                  </a:moveTo>
                  <a:lnTo>
                    <a:pt x="4167682" y="325119"/>
                  </a:lnTo>
                  <a:lnTo>
                    <a:pt x="4174354" y="325119"/>
                  </a:lnTo>
                  <a:lnTo>
                    <a:pt x="4174319" y="326389"/>
                  </a:lnTo>
                  <a:close/>
                </a:path>
                <a:path w="18288000" h="381000">
                  <a:moveTo>
                    <a:pt x="4204441" y="330079"/>
                  </a:moveTo>
                  <a:lnTo>
                    <a:pt x="4174319" y="326389"/>
                  </a:lnTo>
                  <a:lnTo>
                    <a:pt x="4174354" y="325119"/>
                  </a:lnTo>
                  <a:lnTo>
                    <a:pt x="4282587" y="325119"/>
                  </a:lnTo>
                  <a:lnTo>
                    <a:pt x="4277049" y="328815"/>
                  </a:lnTo>
                  <a:lnTo>
                    <a:pt x="4215892" y="328815"/>
                  </a:lnTo>
                  <a:lnTo>
                    <a:pt x="4204441" y="330079"/>
                  </a:lnTo>
                  <a:close/>
                </a:path>
                <a:path w="18288000" h="381000">
                  <a:moveTo>
                    <a:pt x="4886984" y="331381"/>
                  </a:moveTo>
                  <a:lnTo>
                    <a:pt x="4868886" y="331381"/>
                  </a:lnTo>
                  <a:lnTo>
                    <a:pt x="4863042" y="325119"/>
                  </a:lnTo>
                  <a:lnTo>
                    <a:pt x="5035398" y="325119"/>
                  </a:lnTo>
                  <a:lnTo>
                    <a:pt x="5026854" y="328815"/>
                  </a:lnTo>
                  <a:lnTo>
                    <a:pt x="4948413" y="328815"/>
                  </a:lnTo>
                  <a:lnTo>
                    <a:pt x="4886984" y="331381"/>
                  </a:lnTo>
                  <a:close/>
                </a:path>
                <a:path w="18288000" h="381000">
                  <a:moveTo>
                    <a:pt x="5062725" y="336549"/>
                  </a:moveTo>
                  <a:lnTo>
                    <a:pt x="5058413" y="336549"/>
                  </a:lnTo>
                  <a:lnTo>
                    <a:pt x="5040802" y="331381"/>
                  </a:lnTo>
                  <a:lnTo>
                    <a:pt x="5043515" y="331381"/>
                  </a:lnTo>
                  <a:lnTo>
                    <a:pt x="5035398" y="325119"/>
                  </a:lnTo>
                  <a:lnTo>
                    <a:pt x="5106935" y="325119"/>
                  </a:lnTo>
                  <a:lnTo>
                    <a:pt x="5062725" y="336549"/>
                  </a:lnTo>
                  <a:close/>
                </a:path>
                <a:path w="18288000" h="381000">
                  <a:moveTo>
                    <a:pt x="6116687" y="331381"/>
                  </a:moveTo>
                  <a:lnTo>
                    <a:pt x="6114567" y="331381"/>
                  </a:lnTo>
                  <a:lnTo>
                    <a:pt x="6126255" y="325119"/>
                  </a:lnTo>
                  <a:lnTo>
                    <a:pt x="6195568" y="325119"/>
                  </a:lnTo>
                  <a:lnTo>
                    <a:pt x="6194735" y="328362"/>
                  </a:lnTo>
                  <a:lnTo>
                    <a:pt x="6194619" y="328815"/>
                  </a:lnTo>
                  <a:lnTo>
                    <a:pt x="6130113" y="328815"/>
                  </a:lnTo>
                  <a:lnTo>
                    <a:pt x="6116687" y="331381"/>
                  </a:lnTo>
                  <a:close/>
                </a:path>
                <a:path w="18288000" h="381000">
                  <a:moveTo>
                    <a:pt x="6241253" y="336549"/>
                  </a:moveTo>
                  <a:lnTo>
                    <a:pt x="6218685" y="336549"/>
                  </a:lnTo>
                  <a:lnTo>
                    <a:pt x="6201893" y="331381"/>
                  </a:lnTo>
                  <a:lnTo>
                    <a:pt x="6208151" y="331381"/>
                  </a:lnTo>
                  <a:lnTo>
                    <a:pt x="6226333" y="325119"/>
                  </a:lnTo>
                  <a:lnTo>
                    <a:pt x="6231893" y="325119"/>
                  </a:lnTo>
                  <a:lnTo>
                    <a:pt x="6251195" y="328815"/>
                  </a:lnTo>
                  <a:lnTo>
                    <a:pt x="6226336" y="328815"/>
                  </a:lnTo>
                  <a:lnTo>
                    <a:pt x="6241253" y="336549"/>
                  </a:lnTo>
                  <a:close/>
                </a:path>
                <a:path w="18288000" h="381000">
                  <a:moveTo>
                    <a:pt x="6340908" y="331381"/>
                  </a:moveTo>
                  <a:lnTo>
                    <a:pt x="6278428" y="331381"/>
                  </a:lnTo>
                  <a:lnTo>
                    <a:pt x="6281785" y="328815"/>
                  </a:lnTo>
                  <a:lnTo>
                    <a:pt x="6273978" y="328815"/>
                  </a:lnTo>
                  <a:lnTo>
                    <a:pt x="6231893" y="325119"/>
                  </a:lnTo>
                  <a:lnTo>
                    <a:pt x="6310099" y="325119"/>
                  </a:lnTo>
                  <a:lnTo>
                    <a:pt x="6340908" y="331381"/>
                  </a:lnTo>
                  <a:close/>
                </a:path>
                <a:path w="18288000" h="381000">
                  <a:moveTo>
                    <a:pt x="6626887" y="328815"/>
                  </a:moveTo>
                  <a:lnTo>
                    <a:pt x="6420394" y="328815"/>
                  </a:lnTo>
                  <a:lnTo>
                    <a:pt x="6393498" y="325119"/>
                  </a:lnTo>
                  <a:lnTo>
                    <a:pt x="6621824" y="325119"/>
                  </a:lnTo>
                  <a:lnTo>
                    <a:pt x="6626887" y="328815"/>
                  </a:lnTo>
                  <a:close/>
                </a:path>
                <a:path w="18288000" h="381000">
                  <a:moveTo>
                    <a:pt x="6752600" y="342899"/>
                  </a:moveTo>
                  <a:lnTo>
                    <a:pt x="6734774" y="342899"/>
                  </a:lnTo>
                  <a:lnTo>
                    <a:pt x="6734210" y="340659"/>
                  </a:lnTo>
                  <a:lnTo>
                    <a:pt x="6734135" y="340359"/>
                  </a:lnTo>
                  <a:lnTo>
                    <a:pt x="6672605" y="340359"/>
                  </a:lnTo>
                  <a:lnTo>
                    <a:pt x="6695186" y="328815"/>
                  </a:lnTo>
                  <a:lnTo>
                    <a:pt x="6659804" y="328815"/>
                  </a:lnTo>
                  <a:lnTo>
                    <a:pt x="6649994" y="325119"/>
                  </a:lnTo>
                  <a:lnTo>
                    <a:pt x="6721903" y="325119"/>
                  </a:lnTo>
                  <a:lnTo>
                    <a:pt x="6733673" y="331381"/>
                  </a:lnTo>
                  <a:lnTo>
                    <a:pt x="6734987" y="331381"/>
                  </a:lnTo>
                  <a:lnTo>
                    <a:pt x="6738212" y="340359"/>
                  </a:lnTo>
                  <a:lnTo>
                    <a:pt x="6752600" y="342899"/>
                  </a:lnTo>
                  <a:close/>
                </a:path>
                <a:path w="18288000" h="381000">
                  <a:moveTo>
                    <a:pt x="7029517" y="328815"/>
                  </a:moveTo>
                  <a:lnTo>
                    <a:pt x="6981484" y="328815"/>
                  </a:lnTo>
                  <a:lnTo>
                    <a:pt x="6971358" y="325119"/>
                  </a:lnTo>
                  <a:lnTo>
                    <a:pt x="7020657" y="325119"/>
                  </a:lnTo>
                  <a:lnTo>
                    <a:pt x="7029517" y="328815"/>
                  </a:lnTo>
                  <a:close/>
                </a:path>
                <a:path w="18288000" h="381000">
                  <a:moveTo>
                    <a:pt x="7108799" y="328815"/>
                  </a:moveTo>
                  <a:lnTo>
                    <a:pt x="7098821" y="328815"/>
                  </a:lnTo>
                  <a:lnTo>
                    <a:pt x="7100607" y="325337"/>
                  </a:lnTo>
                  <a:lnTo>
                    <a:pt x="7100719" y="325119"/>
                  </a:lnTo>
                  <a:lnTo>
                    <a:pt x="7168920" y="325119"/>
                  </a:lnTo>
                  <a:lnTo>
                    <a:pt x="7108799" y="328815"/>
                  </a:lnTo>
                  <a:close/>
                </a:path>
                <a:path w="18288000" h="381000">
                  <a:moveTo>
                    <a:pt x="7176605" y="336549"/>
                  </a:moveTo>
                  <a:lnTo>
                    <a:pt x="7166903" y="336549"/>
                  </a:lnTo>
                  <a:lnTo>
                    <a:pt x="7159071" y="328815"/>
                  </a:lnTo>
                  <a:lnTo>
                    <a:pt x="7174300" y="328815"/>
                  </a:lnTo>
                  <a:lnTo>
                    <a:pt x="7168920" y="325119"/>
                  </a:lnTo>
                  <a:lnTo>
                    <a:pt x="7331640" y="325119"/>
                  </a:lnTo>
                  <a:lnTo>
                    <a:pt x="7323848" y="331381"/>
                  </a:lnTo>
                  <a:lnTo>
                    <a:pt x="7232808" y="331381"/>
                  </a:lnTo>
                  <a:lnTo>
                    <a:pt x="7233788" y="332205"/>
                  </a:lnTo>
                  <a:lnTo>
                    <a:pt x="7238574" y="332205"/>
                  </a:lnTo>
                  <a:lnTo>
                    <a:pt x="7176605" y="336549"/>
                  </a:lnTo>
                  <a:close/>
                </a:path>
                <a:path w="18288000" h="381000">
                  <a:moveTo>
                    <a:pt x="7356627" y="336549"/>
                  </a:moveTo>
                  <a:lnTo>
                    <a:pt x="7352154" y="336549"/>
                  </a:lnTo>
                  <a:lnTo>
                    <a:pt x="7331640" y="325119"/>
                  </a:lnTo>
                  <a:lnTo>
                    <a:pt x="7409850" y="325119"/>
                  </a:lnTo>
                  <a:lnTo>
                    <a:pt x="7436747" y="328815"/>
                  </a:lnTo>
                  <a:lnTo>
                    <a:pt x="7407718" y="328815"/>
                  </a:lnTo>
                  <a:lnTo>
                    <a:pt x="7356627" y="336549"/>
                  </a:lnTo>
                  <a:close/>
                </a:path>
                <a:path w="18288000" h="381000">
                  <a:moveTo>
                    <a:pt x="7552886" y="336549"/>
                  </a:moveTo>
                  <a:lnTo>
                    <a:pt x="7460899" y="336549"/>
                  </a:lnTo>
                  <a:lnTo>
                    <a:pt x="7508262" y="328815"/>
                  </a:lnTo>
                  <a:lnTo>
                    <a:pt x="7490856" y="328815"/>
                  </a:lnTo>
                  <a:lnTo>
                    <a:pt x="7409850" y="325119"/>
                  </a:lnTo>
                  <a:lnTo>
                    <a:pt x="7573311" y="325119"/>
                  </a:lnTo>
                  <a:lnTo>
                    <a:pt x="7552886" y="336549"/>
                  </a:lnTo>
                  <a:close/>
                </a:path>
                <a:path w="18288000" h="381000">
                  <a:moveTo>
                    <a:pt x="7702184" y="328815"/>
                  </a:moveTo>
                  <a:lnTo>
                    <a:pt x="7662703" y="328815"/>
                  </a:lnTo>
                  <a:lnTo>
                    <a:pt x="7678208" y="325119"/>
                  </a:lnTo>
                  <a:lnTo>
                    <a:pt x="7686362" y="325119"/>
                  </a:lnTo>
                  <a:lnTo>
                    <a:pt x="7702184" y="328815"/>
                  </a:lnTo>
                  <a:close/>
                </a:path>
                <a:path w="18288000" h="381000">
                  <a:moveTo>
                    <a:pt x="8076855" y="331381"/>
                  </a:moveTo>
                  <a:lnTo>
                    <a:pt x="7811416" y="331381"/>
                  </a:lnTo>
                  <a:lnTo>
                    <a:pt x="7809849" y="325337"/>
                  </a:lnTo>
                  <a:lnTo>
                    <a:pt x="7809792" y="325119"/>
                  </a:lnTo>
                  <a:lnTo>
                    <a:pt x="8135603" y="325119"/>
                  </a:lnTo>
                  <a:lnTo>
                    <a:pt x="8051433" y="328815"/>
                  </a:lnTo>
                  <a:lnTo>
                    <a:pt x="8059065" y="328815"/>
                  </a:lnTo>
                  <a:lnTo>
                    <a:pt x="8076855" y="331381"/>
                  </a:lnTo>
                  <a:close/>
                </a:path>
                <a:path w="18288000" h="381000">
                  <a:moveTo>
                    <a:pt x="8109156" y="331381"/>
                  </a:moveTo>
                  <a:lnTo>
                    <a:pt x="8099661" y="331381"/>
                  </a:lnTo>
                  <a:lnTo>
                    <a:pt x="8083884" y="328815"/>
                  </a:lnTo>
                  <a:lnTo>
                    <a:pt x="8093834" y="328815"/>
                  </a:lnTo>
                  <a:lnTo>
                    <a:pt x="8135603" y="325119"/>
                  </a:lnTo>
                  <a:lnTo>
                    <a:pt x="8144869" y="325119"/>
                  </a:lnTo>
                  <a:lnTo>
                    <a:pt x="8109156" y="331381"/>
                  </a:lnTo>
                  <a:close/>
                </a:path>
                <a:path w="18288000" h="381000">
                  <a:moveTo>
                    <a:pt x="8167391" y="331381"/>
                  </a:moveTo>
                  <a:lnTo>
                    <a:pt x="8162934" y="331381"/>
                  </a:lnTo>
                  <a:lnTo>
                    <a:pt x="8146543" y="325119"/>
                  </a:lnTo>
                  <a:lnTo>
                    <a:pt x="8160066" y="325119"/>
                  </a:lnTo>
                  <a:lnTo>
                    <a:pt x="8171656" y="328815"/>
                  </a:lnTo>
                  <a:lnTo>
                    <a:pt x="8174986" y="328815"/>
                  </a:lnTo>
                  <a:lnTo>
                    <a:pt x="8167391" y="331381"/>
                  </a:lnTo>
                  <a:close/>
                </a:path>
                <a:path w="18288000" h="381000">
                  <a:moveTo>
                    <a:pt x="8198614" y="328815"/>
                  </a:moveTo>
                  <a:lnTo>
                    <a:pt x="8187280" y="328815"/>
                  </a:lnTo>
                  <a:lnTo>
                    <a:pt x="8160066" y="325119"/>
                  </a:lnTo>
                  <a:lnTo>
                    <a:pt x="8231604" y="325119"/>
                  </a:lnTo>
                  <a:lnTo>
                    <a:pt x="8235241" y="325337"/>
                  </a:lnTo>
                  <a:lnTo>
                    <a:pt x="8198614" y="328815"/>
                  </a:lnTo>
                  <a:close/>
                </a:path>
                <a:path w="18288000" h="381000">
                  <a:moveTo>
                    <a:pt x="8235241" y="325337"/>
                  </a:moveTo>
                  <a:lnTo>
                    <a:pt x="8231604" y="325119"/>
                  </a:lnTo>
                  <a:lnTo>
                    <a:pt x="8237535" y="325119"/>
                  </a:lnTo>
                  <a:lnTo>
                    <a:pt x="8235241" y="325337"/>
                  </a:lnTo>
                  <a:close/>
                </a:path>
                <a:path w="18288000" h="381000">
                  <a:moveTo>
                    <a:pt x="8584915" y="346709"/>
                  </a:moveTo>
                  <a:lnTo>
                    <a:pt x="8568520" y="343402"/>
                  </a:lnTo>
                  <a:lnTo>
                    <a:pt x="8568128" y="342899"/>
                  </a:lnTo>
                  <a:lnTo>
                    <a:pt x="8479438" y="342899"/>
                  </a:lnTo>
                  <a:lnTo>
                    <a:pt x="8453767" y="328815"/>
                  </a:lnTo>
                  <a:lnTo>
                    <a:pt x="8293308" y="328815"/>
                  </a:lnTo>
                  <a:lnTo>
                    <a:pt x="8235241" y="325337"/>
                  </a:lnTo>
                  <a:lnTo>
                    <a:pt x="8237535" y="325119"/>
                  </a:lnTo>
                  <a:lnTo>
                    <a:pt x="10447048" y="325119"/>
                  </a:lnTo>
                  <a:lnTo>
                    <a:pt x="10398997" y="331381"/>
                  </a:lnTo>
                  <a:lnTo>
                    <a:pt x="8469028" y="331381"/>
                  </a:lnTo>
                  <a:lnTo>
                    <a:pt x="8461768" y="332908"/>
                  </a:lnTo>
                  <a:lnTo>
                    <a:pt x="10387579" y="332908"/>
                  </a:lnTo>
                  <a:lnTo>
                    <a:pt x="10359776" y="336549"/>
                  </a:lnTo>
                  <a:lnTo>
                    <a:pt x="8652949" y="336549"/>
                  </a:lnTo>
                  <a:lnTo>
                    <a:pt x="8651274" y="336821"/>
                  </a:lnTo>
                  <a:lnTo>
                    <a:pt x="8584915" y="346709"/>
                  </a:lnTo>
                  <a:close/>
                </a:path>
                <a:path w="18288000" h="381000">
                  <a:moveTo>
                    <a:pt x="10433429" y="332205"/>
                  </a:moveTo>
                  <a:lnTo>
                    <a:pt x="10392946" y="332205"/>
                  </a:lnTo>
                  <a:lnTo>
                    <a:pt x="10447048" y="325119"/>
                  </a:lnTo>
                  <a:lnTo>
                    <a:pt x="10567514" y="325119"/>
                  </a:lnTo>
                  <a:lnTo>
                    <a:pt x="10541882" y="328815"/>
                  </a:lnTo>
                  <a:lnTo>
                    <a:pt x="10469726" y="328815"/>
                  </a:lnTo>
                  <a:lnTo>
                    <a:pt x="10476037" y="331381"/>
                  </a:lnTo>
                  <a:lnTo>
                    <a:pt x="10434669" y="331381"/>
                  </a:lnTo>
                  <a:lnTo>
                    <a:pt x="10433429" y="332205"/>
                  </a:lnTo>
                  <a:close/>
                </a:path>
                <a:path w="18288000" h="381000">
                  <a:moveTo>
                    <a:pt x="10799927" y="328815"/>
                  </a:moveTo>
                  <a:lnTo>
                    <a:pt x="10755845" y="328815"/>
                  </a:lnTo>
                  <a:lnTo>
                    <a:pt x="10777679" y="325119"/>
                  </a:lnTo>
                  <a:lnTo>
                    <a:pt x="10789169" y="325119"/>
                  </a:lnTo>
                  <a:lnTo>
                    <a:pt x="10799927" y="328815"/>
                  </a:lnTo>
                  <a:close/>
                </a:path>
                <a:path w="18288000" h="381000">
                  <a:moveTo>
                    <a:pt x="11388225" y="331381"/>
                  </a:moveTo>
                  <a:lnTo>
                    <a:pt x="11356252" y="331381"/>
                  </a:lnTo>
                  <a:lnTo>
                    <a:pt x="11340343" y="325119"/>
                  </a:lnTo>
                  <a:lnTo>
                    <a:pt x="11883361" y="325119"/>
                  </a:lnTo>
                  <a:lnTo>
                    <a:pt x="11823872" y="328815"/>
                  </a:lnTo>
                  <a:lnTo>
                    <a:pt x="11383190" y="328815"/>
                  </a:lnTo>
                  <a:lnTo>
                    <a:pt x="11388225" y="331381"/>
                  </a:lnTo>
                  <a:close/>
                </a:path>
                <a:path w="18288000" h="381000">
                  <a:moveTo>
                    <a:pt x="11891543" y="328815"/>
                  </a:moveTo>
                  <a:lnTo>
                    <a:pt x="11889373" y="328815"/>
                  </a:lnTo>
                  <a:lnTo>
                    <a:pt x="11883361" y="325119"/>
                  </a:lnTo>
                  <a:lnTo>
                    <a:pt x="11898188" y="325119"/>
                  </a:lnTo>
                  <a:lnTo>
                    <a:pt x="11891543" y="328815"/>
                  </a:lnTo>
                  <a:close/>
                </a:path>
                <a:path w="18288000" h="381000">
                  <a:moveTo>
                    <a:pt x="12055586" y="336549"/>
                  </a:moveTo>
                  <a:lnTo>
                    <a:pt x="12041173" y="336549"/>
                  </a:lnTo>
                  <a:lnTo>
                    <a:pt x="11962946" y="331381"/>
                  </a:lnTo>
                  <a:lnTo>
                    <a:pt x="11978034" y="331381"/>
                  </a:lnTo>
                  <a:lnTo>
                    <a:pt x="11963424" y="325119"/>
                  </a:lnTo>
                  <a:lnTo>
                    <a:pt x="12083148" y="325119"/>
                  </a:lnTo>
                  <a:lnTo>
                    <a:pt x="12113992" y="328815"/>
                  </a:lnTo>
                  <a:lnTo>
                    <a:pt x="12124205" y="328815"/>
                  </a:lnTo>
                  <a:lnTo>
                    <a:pt x="12055586" y="336549"/>
                  </a:lnTo>
                  <a:close/>
                </a:path>
                <a:path w="18288000" h="381000">
                  <a:moveTo>
                    <a:pt x="14177873" y="332205"/>
                  </a:moveTo>
                  <a:lnTo>
                    <a:pt x="14046526" y="332205"/>
                  </a:lnTo>
                  <a:lnTo>
                    <a:pt x="14047608" y="331381"/>
                  </a:lnTo>
                  <a:lnTo>
                    <a:pt x="14058017" y="325119"/>
                  </a:lnTo>
                  <a:lnTo>
                    <a:pt x="14203314" y="325119"/>
                  </a:lnTo>
                  <a:lnTo>
                    <a:pt x="14203423" y="326389"/>
                  </a:lnTo>
                  <a:lnTo>
                    <a:pt x="14203532" y="327659"/>
                  </a:lnTo>
                  <a:lnTo>
                    <a:pt x="14203631" y="328815"/>
                  </a:lnTo>
                  <a:lnTo>
                    <a:pt x="14117188" y="328815"/>
                  </a:lnTo>
                  <a:lnTo>
                    <a:pt x="14176603" y="331381"/>
                  </a:lnTo>
                  <a:lnTo>
                    <a:pt x="14174282" y="331381"/>
                  </a:lnTo>
                  <a:lnTo>
                    <a:pt x="14177873" y="332205"/>
                  </a:lnTo>
                  <a:close/>
                </a:path>
                <a:path w="18288000" h="381000">
                  <a:moveTo>
                    <a:pt x="14224224" y="328815"/>
                  </a:moveTo>
                  <a:lnTo>
                    <a:pt x="14217554" y="328815"/>
                  </a:lnTo>
                  <a:lnTo>
                    <a:pt x="14203314" y="325119"/>
                  </a:lnTo>
                  <a:lnTo>
                    <a:pt x="14248906" y="325119"/>
                  </a:lnTo>
                  <a:lnTo>
                    <a:pt x="14224224" y="328815"/>
                  </a:lnTo>
                  <a:close/>
                </a:path>
                <a:path w="18288000" h="381000">
                  <a:moveTo>
                    <a:pt x="17236886" y="328815"/>
                  </a:moveTo>
                  <a:lnTo>
                    <a:pt x="16117952" y="328815"/>
                  </a:lnTo>
                  <a:lnTo>
                    <a:pt x="16121116" y="325119"/>
                  </a:lnTo>
                  <a:lnTo>
                    <a:pt x="17243848" y="325119"/>
                  </a:lnTo>
                  <a:lnTo>
                    <a:pt x="17236886" y="328815"/>
                  </a:lnTo>
                  <a:close/>
                </a:path>
                <a:path w="18288000" h="381000">
                  <a:moveTo>
                    <a:pt x="17432792" y="346709"/>
                  </a:moveTo>
                  <a:lnTo>
                    <a:pt x="17419131" y="346709"/>
                  </a:lnTo>
                  <a:lnTo>
                    <a:pt x="17299446" y="340359"/>
                  </a:lnTo>
                  <a:lnTo>
                    <a:pt x="17292733" y="336549"/>
                  </a:lnTo>
                  <a:lnTo>
                    <a:pt x="17293316" y="336549"/>
                  </a:lnTo>
                  <a:lnTo>
                    <a:pt x="17289971" y="328815"/>
                  </a:lnTo>
                  <a:lnTo>
                    <a:pt x="17290973" y="328815"/>
                  </a:lnTo>
                  <a:lnTo>
                    <a:pt x="17295369" y="325119"/>
                  </a:lnTo>
                  <a:lnTo>
                    <a:pt x="17505905" y="325119"/>
                  </a:lnTo>
                  <a:lnTo>
                    <a:pt x="17502009" y="331381"/>
                  </a:lnTo>
                  <a:lnTo>
                    <a:pt x="17484491" y="331381"/>
                  </a:lnTo>
                  <a:lnTo>
                    <a:pt x="17504051" y="340359"/>
                  </a:lnTo>
                  <a:lnTo>
                    <a:pt x="17432792" y="346709"/>
                  </a:lnTo>
                  <a:close/>
                </a:path>
                <a:path w="18288000" h="381000">
                  <a:moveTo>
                    <a:pt x="17644657" y="328815"/>
                  </a:moveTo>
                  <a:lnTo>
                    <a:pt x="17528055" y="328815"/>
                  </a:lnTo>
                  <a:lnTo>
                    <a:pt x="17505905" y="325119"/>
                  </a:lnTo>
                  <a:lnTo>
                    <a:pt x="17649720" y="325119"/>
                  </a:lnTo>
                  <a:lnTo>
                    <a:pt x="17644657" y="328815"/>
                  </a:lnTo>
                  <a:close/>
                </a:path>
                <a:path w="18288000" h="381000">
                  <a:moveTo>
                    <a:pt x="18107974" y="354775"/>
                  </a:moveTo>
                  <a:lnTo>
                    <a:pt x="17837792" y="354775"/>
                  </a:lnTo>
                  <a:lnTo>
                    <a:pt x="17856273" y="354220"/>
                  </a:lnTo>
                  <a:lnTo>
                    <a:pt x="17699981" y="354220"/>
                  </a:lnTo>
                  <a:lnTo>
                    <a:pt x="17676437" y="342899"/>
                  </a:lnTo>
                  <a:lnTo>
                    <a:pt x="17630492" y="342899"/>
                  </a:lnTo>
                  <a:lnTo>
                    <a:pt x="17681967" y="340359"/>
                  </a:lnTo>
                  <a:lnTo>
                    <a:pt x="17637279" y="336549"/>
                  </a:lnTo>
                  <a:lnTo>
                    <a:pt x="17644053" y="336549"/>
                  </a:lnTo>
                  <a:lnTo>
                    <a:pt x="17672701" y="325119"/>
                  </a:lnTo>
                  <a:lnTo>
                    <a:pt x="18287998" y="325119"/>
                  </a:lnTo>
                  <a:lnTo>
                    <a:pt x="18287998" y="345439"/>
                  </a:lnTo>
                  <a:lnTo>
                    <a:pt x="18228499" y="350396"/>
                  </a:lnTo>
                  <a:lnTo>
                    <a:pt x="18115206" y="350396"/>
                  </a:lnTo>
                  <a:lnTo>
                    <a:pt x="18115260" y="350690"/>
                  </a:lnTo>
                  <a:lnTo>
                    <a:pt x="18113346" y="351789"/>
                  </a:lnTo>
                  <a:lnTo>
                    <a:pt x="18107974" y="354775"/>
                  </a:lnTo>
                  <a:close/>
                </a:path>
                <a:path w="18288000" h="381000">
                  <a:moveTo>
                    <a:pt x="893175" y="328815"/>
                  </a:moveTo>
                  <a:lnTo>
                    <a:pt x="875279" y="328815"/>
                  </a:lnTo>
                  <a:lnTo>
                    <a:pt x="892098" y="327659"/>
                  </a:lnTo>
                  <a:lnTo>
                    <a:pt x="893175" y="328815"/>
                  </a:lnTo>
                  <a:close/>
                </a:path>
                <a:path w="18288000" h="381000">
                  <a:moveTo>
                    <a:pt x="2512246" y="330079"/>
                  </a:moveTo>
                  <a:lnTo>
                    <a:pt x="2507538" y="328362"/>
                  </a:lnTo>
                  <a:lnTo>
                    <a:pt x="2509114" y="328815"/>
                  </a:lnTo>
                  <a:lnTo>
                    <a:pt x="2512246" y="330079"/>
                  </a:lnTo>
                  <a:close/>
                </a:path>
                <a:path w="18288000" h="381000">
                  <a:moveTo>
                    <a:pt x="10397153" y="336549"/>
                  </a:moveTo>
                  <a:lnTo>
                    <a:pt x="10391550" y="336549"/>
                  </a:lnTo>
                  <a:lnTo>
                    <a:pt x="10392127" y="332908"/>
                  </a:lnTo>
                  <a:lnTo>
                    <a:pt x="10392239" y="332205"/>
                  </a:lnTo>
                  <a:lnTo>
                    <a:pt x="10392303" y="331802"/>
                  </a:lnTo>
                  <a:lnTo>
                    <a:pt x="10392369" y="331381"/>
                  </a:lnTo>
                  <a:lnTo>
                    <a:pt x="10398997" y="331381"/>
                  </a:lnTo>
                  <a:lnTo>
                    <a:pt x="10422168" y="328362"/>
                  </a:lnTo>
                  <a:lnTo>
                    <a:pt x="10392946" y="332205"/>
                  </a:lnTo>
                  <a:lnTo>
                    <a:pt x="10435712" y="332205"/>
                  </a:lnTo>
                  <a:lnTo>
                    <a:pt x="10397153" y="336549"/>
                  </a:lnTo>
                  <a:close/>
                </a:path>
                <a:path w="18288000" h="381000">
                  <a:moveTo>
                    <a:pt x="425946" y="331381"/>
                  </a:moveTo>
                  <a:lnTo>
                    <a:pt x="416603" y="331381"/>
                  </a:lnTo>
                  <a:lnTo>
                    <a:pt x="417946" y="328815"/>
                  </a:lnTo>
                  <a:lnTo>
                    <a:pt x="460521" y="328815"/>
                  </a:lnTo>
                  <a:lnTo>
                    <a:pt x="425946" y="331381"/>
                  </a:lnTo>
                  <a:close/>
                </a:path>
                <a:path w="18288000" h="381000">
                  <a:moveTo>
                    <a:pt x="469601" y="340359"/>
                  </a:moveTo>
                  <a:lnTo>
                    <a:pt x="453638" y="328815"/>
                  </a:lnTo>
                  <a:lnTo>
                    <a:pt x="487835" y="328815"/>
                  </a:lnTo>
                  <a:lnTo>
                    <a:pt x="497905" y="331381"/>
                  </a:lnTo>
                  <a:lnTo>
                    <a:pt x="465870" y="331381"/>
                  </a:lnTo>
                  <a:lnTo>
                    <a:pt x="471852" y="332205"/>
                  </a:lnTo>
                  <a:lnTo>
                    <a:pt x="474137" y="332205"/>
                  </a:lnTo>
                  <a:lnTo>
                    <a:pt x="469601" y="340359"/>
                  </a:lnTo>
                  <a:close/>
                </a:path>
                <a:path w="18288000" h="381000">
                  <a:moveTo>
                    <a:pt x="650469" y="331381"/>
                  </a:moveTo>
                  <a:lnTo>
                    <a:pt x="628089" y="331381"/>
                  </a:lnTo>
                  <a:lnTo>
                    <a:pt x="634131" y="328815"/>
                  </a:lnTo>
                  <a:lnTo>
                    <a:pt x="647784" y="328815"/>
                  </a:lnTo>
                  <a:lnTo>
                    <a:pt x="650469" y="331381"/>
                  </a:lnTo>
                  <a:close/>
                </a:path>
                <a:path w="18288000" h="381000">
                  <a:moveTo>
                    <a:pt x="1028368" y="336549"/>
                  </a:moveTo>
                  <a:lnTo>
                    <a:pt x="1026203" y="336549"/>
                  </a:lnTo>
                  <a:lnTo>
                    <a:pt x="986300" y="328815"/>
                  </a:lnTo>
                  <a:lnTo>
                    <a:pt x="1012379" y="328815"/>
                  </a:lnTo>
                  <a:lnTo>
                    <a:pt x="1022114" y="331381"/>
                  </a:lnTo>
                  <a:lnTo>
                    <a:pt x="1023862" y="331381"/>
                  </a:lnTo>
                  <a:lnTo>
                    <a:pt x="1028368" y="336549"/>
                  </a:lnTo>
                  <a:close/>
                </a:path>
                <a:path w="18288000" h="381000">
                  <a:moveTo>
                    <a:pt x="1144203" y="340359"/>
                  </a:moveTo>
                  <a:lnTo>
                    <a:pt x="1134859" y="328815"/>
                  </a:lnTo>
                  <a:lnTo>
                    <a:pt x="1130806" y="328815"/>
                  </a:lnTo>
                  <a:lnTo>
                    <a:pt x="1166723" y="331381"/>
                  </a:lnTo>
                  <a:lnTo>
                    <a:pt x="1180826" y="331381"/>
                  </a:lnTo>
                  <a:lnTo>
                    <a:pt x="1144203" y="340359"/>
                  </a:lnTo>
                  <a:close/>
                </a:path>
                <a:path w="18288000" h="381000">
                  <a:moveTo>
                    <a:pt x="1250770" y="331381"/>
                  </a:moveTo>
                  <a:lnTo>
                    <a:pt x="1232339" y="331381"/>
                  </a:lnTo>
                  <a:lnTo>
                    <a:pt x="1216226" y="328815"/>
                  </a:lnTo>
                  <a:lnTo>
                    <a:pt x="1232979" y="328815"/>
                  </a:lnTo>
                  <a:lnTo>
                    <a:pt x="1250770" y="331381"/>
                  </a:lnTo>
                  <a:close/>
                </a:path>
                <a:path w="18288000" h="381000">
                  <a:moveTo>
                    <a:pt x="1331346" y="331381"/>
                  </a:moveTo>
                  <a:lnTo>
                    <a:pt x="1322003" y="331381"/>
                  </a:lnTo>
                  <a:lnTo>
                    <a:pt x="1280715" y="328815"/>
                  </a:lnTo>
                  <a:lnTo>
                    <a:pt x="1323290" y="328815"/>
                  </a:lnTo>
                  <a:lnTo>
                    <a:pt x="1331346" y="331381"/>
                  </a:lnTo>
                  <a:close/>
                </a:path>
                <a:path w="18288000" h="381000">
                  <a:moveTo>
                    <a:pt x="1900644" y="331381"/>
                  </a:moveTo>
                  <a:lnTo>
                    <a:pt x="1897341" y="331381"/>
                  </a:lnTo>
                  <a:lnTo>
                    <a:pt x="1924866" y="328815"/>
                  </a:lnTo>
                  <a:lnTo>
                    <a:pt x="1939918" y="328815"/>
                  </a:lnTo>
                  <a:lnTo>
                    <a:pt x="1900644" y="331381"/>
                  </a:lnTo>
                  <a:close/>
                </a:path>
                <a:path w="18288000" h="381000">
                  <a:moveTo>
                    <a:pt x="1972102" y="331381"/>
                  </a:moveTo>
                  <a:lnTo>
                    <a:pt x="1943468" y="331381"/>
                  </a:lnTo>
                  <a:lnTo>
                    <a:pt x="1930713" y="328815"/>
                  </a:lnTo>
                  <a:lnTo>
                    <a:pt x="1941220" y="328815"/>
                  </a:lnTo>
                  <a:lnTo>
                    <a:pt x="1972102" y="331381"/>
                  </a:lnTo>
                  <a:close/>
                </a:path>
                <a:path w="18288000" h="381000">
                  <a:moveTo>
                    <a:pt x="2847426" y="331381"/>
                  </a:moveTo>
                  <a:lnTo>
                    <a:pt x="2840519" y="331381"/>
                  </a:lnTo>
                  <a:lnTo>
                    <a:pt x="2801580" y="328815"/>
                  </a:lnTo>
                  <a:lnTo>
                    <a:pt x="2800095" y="328815"/>
                  </a:lnTo>
                  <a:lnTo>
                    <a:pt x="2847426" y="331381"/>
                  </a:lnTo>
                  <a:close/>
                </a:path>
                <a:path w="18288000" h="381000">
                  <a:moveTo>
                    <a:pt x="2851419" y="331381"/>
                  </a:moveTo>
                  <a:lnTo>
                    <a:pt x="2847426" y="331381"/>
                  </a:lnTo>
                  <a:lnTo>
                    <a:pt x="2800095" y="328815"/>
                  </a:lnTo>
                  <a:lnTo>
                    <a:pt x="2851251" y="328815"/>
                  </a:lnTo>
                  <a:lnTo>
                    <a:pt x="2851375" y="330715"/>
                  </a:lnTo>
                  <a:lnTo>
                    <a:pt x="2851419" y="331381"/>
                  </a:lnTo>
                  <a:close/>
                </a:path>
                <a:path w="18288000" h="381000">
                  <a:moveTo>
                    <a:pt x="2876033" y="331381"/>
                  </a:moveTo>
                  <a:lnTo>
                    <a:pt x="2859694" y="331381"/>
                  </a:lnTo>
                  <a:lnTo>
                    <a:pt x="2856002" y="328815"/>
                  </a:lnTo>
                  <a:lnTo>
                    <a:pt x="2874077" y="328815"/>
                  </a:lnTo>
                  <a:lnTo>
                    <a:pt x="2884104" y="330079"/>
                  </a:lnTo>
                  <a:lnTo>
                    <a:pt x="2886979" y="330079"/>
                  </a:lnTo>
                  <a:lnTo>
                    <a:pt x="2876033" y="331381"/>
                  </a:lnTo>
                  <a:close/>
                </a:path>
                <a:path w="18288000" h="381000">
                  <a:moveTo>
                    <a:pt x="2970819" y="340359"/>
                  </a:moveTo>
                  <a:lnTo>
                    <a:pt x="2943176" y="328815"/>
                  </a:lnTo>
                  <a:lnTo>
                    <a:pt x="2940029" y="328815"/>
                  </a:lnTo>
                  <a:lnTo>
                    <a:pt x="2979975" y="331381"/>
                  </a:lnTo>
                  <a:lnTo>
                    <a:pt x="2970819" y="340359"/>
                  </a:lnTo>
                  <a:close/>
                </a:path>
                <a:path w="18288000" h="381000">
                  <a:moveTo>
                    <a:pt x="2994541" y="340359"/>
                  </a:moveTo>
                  <a:lnTo>
                    <a:pt x="2979364" y="336549"/>
                  </a:lnTo>
                  <a:lnTo>
                    <a:pt x="2991969" y="336549"/>
                  </a:lnTo>
                  <a:lnTo>
                    <a:pt x="3003157" y="328815"/>
                  </a:lnTo>
                  <a:lnTo>
                    <a:pt x="3023352" y="328815"/>
                  </a:lnTo>
                  <a:lnTo>
                    <a:pt x="2994541" y="340359"/>
                  </a:lnTo>
                  <a:close/>
                </a:path>
                <a:path w="18288000" h="381000">
                  <a:moveTo>
                    <a:pt x="3225510" y="331381"/>
                  </a:moveTo>
                  <a:lnTo>
                    <a:pt x="3201444" y="331381"/>
                  </a:lnTo>
                  <a:lnTo>
                    <a:pt x="3125246" y="328815"/>
                  </a:lnTo>
                  <a:lnTo>
                    <a:pt x="3234909" y="328815"/>
                  </a:lnTo>
                  <a:lnTo>
                    <a:pt x="3225510" y="331381"/>
                  </a:lnTo>
                  <a:close/>
                </a:path>
                <a:path w="18288000" h="381000">
                  <a:moveTo>
                    <a:pt x="3358583" y="331381"/>
                  </a:moveTo>
                  <a:lnTo>
                    <a:pt x="3344427" y="331381"/>
                  </a:lnTo>
                  <a:lnTo>
                    <a:pt x="3286355" y="328815"/>
                  </a:lnTo>
                  <a:lnTo>
                    <a:pt x="3350862" y="328815"/>
                  </a:lnTo>
                  <a:lnTo>
                    <a:pt x="3358583" y="331381"/>
                  </a:lnTo>
                  <a:close/>
                </a:path>
                <a:path w="18288000" h="381000">
                  <a:moveTo>
                    <a:pt x="3631256" y="331381"/>
                  </a:moveTo>
                  <a:lnTo>
                    <a:pt x="3620497" y="331381"/>
                  </a:lnTo>
                  <a:lnTo>
                    <a:pt x="3603042" y="328815"/>
                  </a:lnTo>
                  <a:lnTo>
                    <a:pt x="3652068" y="328815"/>
                  </a:lnTo>
                  <a:lnTo>
                    <a:pt x="3631256" y="331381"/>
                  </a:lnTo>
                  <a:close/>
                </a:path>
                <a:path w="18288000" h="381000">
                  <a:moveTo>
                    <a:pt x="4174056" y="331381"/>
                  </a:moveTo>
                  <a:lnTo>
                    <a:pt x="4163130" y="331381"/>
                  </a:lnTo>
                  <a:lnTo>
                    <a:pt x="4124527" y="328815"/>
                  </a:lnTo>
                  <a:lnTo>
                    <a:pt x="4174211" y="328815"/>
                  </a:lnTo>
                  <a:lnTo>
                    <a:pt x="4174096" y="330715"/>
                  </a:lnTo>
                  <a:lnTo>
                    <a:pt x="4174056" y="331381"/>
                  </a:lnTo>
                  <a:close/>
                </a:path>
                <a:path w="18288000" h="381000">
                  <a:moveTo>
                    <a:pt x="4192034" y="336549"/>
                  </a:moveTo>
                  <a:lnTo>
                    <a:pt x="4145782" y="336549"/>
                  </a:lnTo>
                  <a:lnTo>
                    <a:pt x="4215892" y="328815"/>
                  </a:lnTo>
                  <a:lnTo>
                    <a:pt x="4213529" y="328815"/>
                  </a:lnTo>
                  <a:lnTo>
                    <a:pt x="4197417" y="331381"/>
                  </a:lnTo>
                  <a:lnTo>
                    <a:pt x="4193126" y="331381"/>
                  </a:lnTo>
                  <a:lnTo>
                    <a:pt x="4192107" y="336206"/>
                  </a:lnTo>
                  <a:lnTo>
                    <a:pt x="4192034" y="336549"/>
                  </a:lnTo>
                  <a:close/>
                </a:path>
                <a:path w="18288000" h="381000">
                  <a:moveTo>
                    <a:pt x="4205648" y="330079"/>
                  </a:moveTo>
                  <a:lnTo>
                    <a:pt x="4213529" y="328815"/>
                  </a:lnTo>
                  <a:lnTo>
                    <a:pt x="4215772" y="328815"/>
                  </a:lnTo>
                  <a:lnTo>
                    <a:pt x="4205648" y="330079"/>
                  </a:lnTo>
                  <a:close/>
                </a:path>
                <a:path w="18288000" h="381000">
                  <a:moveTo>
                    <a:pt x="4275290" y="330079"/>
                  </a:moveTo>
                  <a:lnTo>
                    <a:pt x="4208707" y="330079"/>
                  </a:lnTo>
                  <a:lnTo>
                    <a:pt x="4213220" y="328815"/>
                  </a:lnTo>
                  <a:lnTo>
                    <a:pt x="4277036" y="328815"/>
                  </a:lnTo>
                  <a:lnTo>
                    <a:pt x="4275290" y="330079"/>
                  </a:lnTo>
                  <a:close/>
                </a:path>
                <a:path w="18288000" h="381000">
                  <a:moveTo>
                    <a:pt x="4719728" y="331381"/>
                  </a:moveTo>
                  <a:lnTo>
                    <a:pt x="4689437" y="331381"/>
                  </a:lnTo>
                  <a:lnTo>
                    <a:pt x="4681045" y="328815"/>
                  </a:lnTo>
                  <a:lnTo>
                    <a:pt x="4691195" y="328815"/>
                  </a:lnTo>
                  <a:lnTo>
                    <a:pt x="4719728" y="331381"/>
                  </a:lnTo>
                  <a:close/>
                </a:path>
                <a:path w="18288000" h="381000">
                  <a:moveTo>
                    <a:pt x="4970962" y="331381"/>
                  </a:moveTo>
                  <a:lnTo>
                    <a:pt x="4940584" y="331381"/>
                  </a:lnTo>
                  <a:lnTo>
                    <a:pt x="4936891" y="328815"/>
                  </a:lnTo>
                  <a:lnTo>
                    <a:pt x="5037090" y="328815"/>
                  </a:lnTo>
                  <a:lnTo>
                    <a:pt x="4970962" y="331381"/>
                  </a:lnTo>
                  <a:close/>
                </a:path>
                <a:path w="18288000" h="381000">
                  <a:moveTo>
                    <a:pt x="6073421" y="331381"/>
                  </a:moveTo>
                  <a:lnTo>
                    <a:pt x="6068456" y="331381"/>
                  </a:lnTo>
                  <a:lnTo>
                    <a:pt x="6073827" y="328815"/>
                  </a:lnTo>
                  <a:lnTo>
                    <a:pt x="6088526" y="328815"/>
                  </a:lnTo>
                  <a:lnTo>
                    <a:pt x="6073421" y="331381"/>
                  </a:lnTo>
                  <a:close/>
                </a:path>
                <a:path w="18288000" h="381000">
                  <a:moveTo>
                    <a:pt x="6192385" y="336549"/>
                  </a:moveTo>
                  <a:lnTo>
                    <a:pt x="6187445" y="336549"/>
                  </a:lnTo>
                  <a:lnTo>
                    <a:pt x="6160319" y="332908"/>
                  </a:lnTo>
                  <a:lnTo>
                    <a:pt x="6176291" y="331381"/>
                  </a:lnTo>
                  <a:lnTo>
                    <a:pt x="6127185" y="331381"/>
                  </a:lnTo>
                  <a:lnTo>
                    <a:pt x="6127856" y="328815"/>
                  </a:lnTo>
                  <a:lnTo>
                    <a:pt x="6194623" y="328815"/>
                  </a:lnTo>
                  <a:lnTo>
                    <a:pt x="6192485" y="336206"/>
                  </a:lnTo>
                  <a:lnTo>
                    <a:pt x="6192385" y="336549"/>
                  </a:lnTo>
                  <a:close/>
                </a:path>
                <a:path w="18288000" h="381000">
                  <a:moveTo>
                    <a:pt x="6596258" y="331381"/>
                  </a:moveTo>
                  <a:lnTo>
                    <a:pt x="6476215" y="331381"/>
                  </a:lnTo>
                  <a:lnTo>
                    <a:pt x="6469838" y="328815"/>
                  </a:lnTo>
                  <a:lnTo>
                    <a:pt x="6634525" y="328815"/>
                  </a:lnTo>
                  <a:lnTo>
                    <a:pt x="6596258" y="331381"/>
                  </a:lnTo>
                  <a:close/>
                </a:path>
                <a:path w="18288000" h="381000">
                  <a:moveTo>
                    <a:pt x="6673723" y="331381"/>
                  </a:moveTo>
                  <a:lnTo>
                    <a:pt x="6642974" y="331381"/>
                  </a:lnTo>
                  <a:lnTo>
                    <a:pt x="6665464" y="328815"/>
                  </a:lnTo>
                  <a:lnTo>
                    <a:pt x="6675066" y="328815"/>
                  </a:lnTo>
                  <a:lnTo>
                    <a:pt x="6673723" y="331381"/>
                  </a:lnTo>
                  <a:close/>
                </a:path>
                <a:path w="18288000" h="381000">
                  <a:moveTo>
                    <a:pt x="7012778" y="332205"/>
                  </a:moveTo>
                  <a:lnTo>
                    <a:pt x="6992054" y="332205"/>
                  </a:lnTo>
                  <a:lnTo>
                    <a:pt x="6986962" y="331381"/>
                  </a:lnTo>
                  <a:lnTo>
                    <a:pt x="6967908" y="331381"/>
                  </a:lnTo>
                  <a:lnTo>
                    <a:pt x="6963544" y="328815"/>
                  </a:lnTo>
                  <a:lnTo>
                    <a:pt x="7005750" y="328815"/>
                  </a:lnTo>
                  <a:lnTo>
                    <a:pt x="7012778" y="332205"/>
                  </a:lnTo>
                  <a:close/>
                </a:path>
                <a:path w="18288000" h="381000">
                  <a:moveTo>
                    <a:pt x="7054056" y="331381"/>
                  </a:moveTo>
                  <a:lnTo>
                    <a:pt x="7044241" y="331381"/>
                  </a:lnTo>
                  <a:lnTo>
                    <a:pt x="6998924" y="328815"/>
                  </a:lnTo>
                  <a:lnTo>
                    <a:pt x="7043650" y="328815"/>
                  </a:lnTo>
                  <a:lnTo>
                    <a:pt x="7054056" y="331381"/>
                  </a:lnTo>
                  <a:close/>
                </a:path>
                <a:path w="18288000" h="381000">
                  <a:moveTo>
                    <a:pt x="7394060" y="336206"/>
                  </a:moveTo>
                  <a:lnTo>
                    <a:pt x="7404751" y="328815"/>
                  </a:lnTo>
                  <a:lnTo>
                    <a:pt x="7444030" y="328815"/>
                  </a:lnTo>
                  <a:lnTo>
                    <a:pt x="7428924" y="331381"/>
                  </a:lnTo>
                  <a:lnTo>
                    <a:pt x="7420492" y="331381"/>
                  </a:lnTo>
                  <a:lnTo>
                    <a:pt x="7394060" y="336206"/>
                  </a:lnTo>
                  <a:close/>
                </a:path>
                <a:path w="18288000" h="381000">
                  <a:moveTo>
                    <a:pt x="8303884" y="331381"/>
                  </a:moveTo>
                  <a:lnTo>
                    <a:pt x="8297561" y="331381"/>
                  </a:lnTo>
                  <a:lnTo>
                    <a:pt x="8293533" y="328815"/>
                  </a:lnTo>
                  <a:lnTo>
                    <a:pt x="8322347" y="328815"/>
                  </a:lnTo>
                  <a:lnTo>
                    <a:pt x="8303884" y="331381"/>
                  </a:lnTo>
                  <a:close/>
                </a:path>
                <a:path w="18288000" h="381000">
                  <a:moveTo>
                    <a:pt x="8444454" y="336549"/>
                  </a:moveTo>
                  <a:lnTo>
                    <a:pt x="8402617" y="336549"/>
                  </a:lnTo>
                  <a:lnTo>
                    <a:pt x="8312666" y="328815"/>
                  </a:lnTo>
                  <a:lnTo>
                    <a:pt x="8454920" y="328815"/>
                  </a:lnTo>
                  <a:lnTo>
                    <a:pt x="8453913" y="331381"/>
                  </a:lnTo>
                  <a:lnTo>
                    <a:pt x="8458444" y="331381"/>
                  </a:lnTo>
                  <a:lnTo>
                    <a:pt x="8461227" y="332908"/>
                  </a:lnTo>
                  <a:lnTo>
                    <a:pt x="8461768" y="332908"/>
                  </a:lnTo>
                  <a:lnTo>
                    <a:pt x="8444454" y="336549"/>
                  </a:lnTo>
                  <a:close/>
                </a:path>
                <a:path w="18288000" h="381000">
                  <a:moveTo>
                    <a:pt x="10546465" y="336549"/>
                  </a:moveTo>
                  <a:lnTo>
                    <a:pt x="10496303" y="336549"/>
                  </a:lnTo>
                  <a:lnTo>
                    <a:pt x="10511967" y="328815"/>
                  </a:lnTo>
                  <a:lnTo>
                    <a:pt x="10536768" y="328815"/>
                  </a:lnTo>
                  <a:lnTo>
                    <a:pt x="10546465" y="336549"/>
                  </a:lnTo>
                  <a:close/>
                </a:path>
                <a:path w="18288000" h="381000">
                  <a:moveTo>
                    <a:pt x="11029354" y="346709"/>
                  </a:moveTo>
                  <a:lnTo>
                    <a:pt x="11025131" y="346709"/>
                  </a:lnTo>
                  <a:lnTo>
                    <a:pt x="10896717" y="336549"/>
                  </a:lnTo>
                  <a:lnTo>
                    <a:pt x="10902591" y="336549"/>
                  </a:lnTo>
                  <a:lnTo>
                    <a:pt x="10902591" y="328815"/>
                  </a:lnTo>
                  <a:lnTo>
                    <a:pt x="11124156" y="328815"/>
                  </a:lnTo>
                  <a:lnTo>
                    <a:pt x="11137248" y="331381"/>
                  </a:lnTo>
                  <a:lnTo>
                    <a:pt x="11074781" y="331381"/>
                  </a:lnTo>
                  <a:lnTo>
                    <a:pt x="11077328" y="332205"/>
                  </a:lnTo>
                  <a:lnTo>
                    <a:pt x="11079661" y="332205"/>
                  </a:lnTo>
                  <a:lnTo>
                    <a:pt x="11008600" y="340359"/>
                  </a:lnTo>
                  <a:lnTo>
                    <a:pt x="11029354" y="346709"/>
                  </a:lnTo>
                  <a:close/>
                </a:path>
                <a:path w="18288000" h="381000">
                  <a:moveTo>
                    <a:pt x="11541440" y="346709"/>
                  </a:moveTo>
                  <a:lnTo>
                    <a:pt x="11538742" y="346709"/>
                  </a:lnTo>
                  <a:lnTo>
                    <a:pt x="11528323" y="342899"/>
                  </a:lnTo>
                  <a:lnTo>
                    <a:pt x="11529087" y="342899"/>
                  </a:lnTo>
                  <a:lnTo>
                    <a:pt x="11524931" y="340359"/>
                  </a:lnTo>
                  <a:lnTo>
                    <a:pt x="11447093" y="340359"/>
                  </a:lnTo>
                  <a:lnTo>
                    <a:pt x="11448659" y="336821"/>
                  </a:lnTo>
                  <a:lnTo>
                    <a:pt x="11448779" y="336549"/>
                  </a:lnTo>
                  <a:lnTo>
                    <a:pt x="11444145" y="336549"/>
                  </a:lnTo>
                  <a:lnTo>
                    <a:pt x="11379255" y="328815"/>
                  </a:lnTo>
                  <a:lnTo>
                    <a:pt x="11644207" y="328815"/>
                  </a:lnTo>
                  <a:lnTo>
                    <a:pt x="11659313" y="331381"/>
                  </a:lnTo>
                  <a:lnTo>
                    <a:pt x="11581847" y="331381"/>
                  </a:lnTo>
                  <a:lnTo>
                    <a:pt x="11541440" y="346709"/>
                  </a:lnTo>
                  <a:close/>
                </a:path>
                <a:path w="18288000" h="381000">
                  <a:moveTo>
                    <a:pt x="11681084" y="336549"/>
                  </a:moveTo>
                  <a:lnTo>
                    <a:pt x="11673155" y="336549"/>
                  </a:lnTo>
                  <a:lnTo>
                    <a:pt x="11711240" y="328815"/>
                  </a:lnTo>
                  <a:lnTo>
                    <a:pt x="11814449" y="328815"/>
                  </a:lnTo>
                  <a:lnTo>
                    <a:pt x="11810085" y="331381"/>
                  </a:lnTo>
                  <a:lnTo>
                    <a:pt x="11702791" y="331381"/>
                  </a:lnTo>
                  <a:lnTo>
                    <a:pt x="11681084" y="336549"/>
                  </a:lnTo>
                  <a:close/>
                </a:path>
                <a:path w="18288000" h="381000">
                  <a:moveTo>
                    <a:pt x="12123792" y="330079"/>
                  </a:moveTo>
                  <a:lnTo>
                    <a:pt x="12121347" y="330079"/>
                  </a:lnTo>
                  <a:lnTo>
                    <a:pt x="12118105" y="328815"/>
                  </a:lnTo>
                  <a:lnTo>
                    <a:pt x="12114066" y="328815"/>
                  </a:lnTo>
                  <a:lnTo>
                    <a:pt x="12123792" y="330079"/>
                  </a:lnTo>
                  <a:close/>
                </a:path>
                <a:path w="18288000" h="381000">
                  <a:moveTo>
                    <a:pt x="12210015" y="331381"/>
                  </a:moveTo>
                  <a:lnTo>
                    <a:pt x="12134725" y="331381"/>
                  </a:lnTo>
                  <a:lnTo>
                    <a:pt x="12163929" y="328815"/>
                  </a:lnTo>
                  <a:lnTo>
                    <a:pt x="12211693" y="328815"/>
                  </a:lnTo>
                  <a:lnTo>
                    <a:pt x="12210015" y="331381"/>
                  </a:lnTo>
                  <a:close/>
                </a:path>
                <a:path w="18288000" h="381000">
                  <a:moveTo>
                    <a:pt x="14178562" y="331381"/>
                  </a:moveTo>
                  <a:lnTo>
                    <a:pt x="14176603" y="331381"/>
                  </a:lnTo>
                  <a:lnTo>
                    <a:pt x="14117188" y="328815"/>
                  </a:lnTo>
                  <a:lnTo>
                    <a:pt x="14176212" y="328815"/>
                  </a:lnTo>
                  <a:lnTo>
                    <a:pt x="14178562" y="331381"/>
                  </a:lnTo>
                  <a:close/>
                </a:path>
                <a:path w="18288000" h="381000">
                  <a:moveTo>
                    <a:pt x="14195949" y="331381"/>
                  </a:moveTo>
                  <a:lnTo>
                    <a:pt x="14178562" y="331381"/>
                  </a:lnTo>
                  <a:lnTo>
                    <a:pt x="14176212" y="328815"/>
                  </a:lnTo>
                  <a:lnTo>
                    <a:pt x="14205348" y="328815"/>
                  </a:lnTo>
                  <a:lnTo>
                    <a:pt x="14195949" y="331381"/>
                  </a:lnTo>
                  <a:close/>
                </a:path>
                <a:path w="18288000" h="381000">
                  <a:moveTo>
                    <a:pt x="15323311" y="330079"/>
                  </a:moveTo>
                  <a:lnTo>
                    <a:pt x="15319815" y="330079"/>
                  </a:lnTo>
                  <a:lnTo>
                    <a:pt x="15289442" y="328815"/>
                  </a:lnTo>
                  <a:lnTo>
                    <a:pt x="15329465" y="328815"/>
                  </a:lnTo>
                  <a:lnTo>
                    <a:pt x="15323311" y="330079"/>
                  </a:lnTo>
                  <a:close/>
                </a:path>
                <a:path w="18288000" h="381000">
                  <a:moveTo>
                    <a:pt x="15333744" y="336549"/>
                  </a:moveTo>
                  <a:lnTo>
                    <a:pt x="15319238" y="336549"/>
                  </a:lnTo>
                  <a:lnTo>
                    <a:pt x="15315142" y="331381"/>
                  </a:lnTo>
                  <a:lnTo>
                    <a:pt x="15328857" y="331381"/>
                  </a:lnTo>
                  <a:lnTo>
                    <a:pt x="15322094" y="330079"/>
                  </a:lnTo>
                  <a:lnTo>
                    <a:pt x="15323311" y="330079"/>
                  </a:lnTo>
                  <a:lnTo>
                    <a:pt x="15329465" y="328815"/>
                  </a:lnTo>
                  <a:lnTo>
                    <a:pt x="15327032" y="328815"/>
                  </a:lnTo>
                  <a:lnTo>
                    <a:pt x="15329239" y="331381"/>
                  </a:lnTo>
                  <a:lnTo>
                    <a:pt x="15333744" y="336549"/>
                  </a:lnTo>
                  <a:close/>
                </a:path>
                <a:path w="18288000" h="381000">
                  <a:moveTo>
                    <a:pt x="15355676" y="331381"/>
                  </a:moveTo>
                  <a:lnTo>
                    <a:pt x="15329239" y="331381"/>
                  </a:lnTo>
                  <a:lnTo>
                    <a:pt x="15327032" y="328815"/>
                  </a:lnTo>
                  <a:lnTo>
                    <a:pt x="15368768" y="328815"/>
                  </a:lnTo>
                  <a:lnTo>
                    <a:pt x="15355676" y="331381"/>
                  </a:lnTo>
                  <a:close/>
                </a:path>
                <a:path w="18288000" h="381000">
                  <a:moveTo>
                    <a:pt x="15713201" y="331381"/>
                  </a:moveTo>
                  <a:lnTo>
                    <a:pt x="15365071" y="331381"/>
                  </a:lnTo>
                  <a:lnTo>
                    <a:pt x="15366749" y="328815"/>
                  </a:lnTo>
                  <a:lnTo>
                    <a:pt x="15694067" y="328815"/>
                  </a:lnTo>
                  <a:lnTo>
                    <a:pt x="15713201" y="331381"/>
                  </a:lnTo>
                  <a:close/>
                </a:path>
                <a:path w="18288000" h="381000">
                  <a:moveTo>
                    <a:pt x="15741281" y="336549"/>
                  </a:moveTo>
                  <a:lnTo>
                    <a:pt x="15737483" y="336549"/>
                  </a:lnTo>
                  <a:lnTo>
                    <a:pt x="15737483" y="331381"/>
                  </a:lnTo>
                  <a:lnTo>
                    <a:pt x="15734086" y="331381"/>
                  </a:lnTo>
                  <a:lnTo>
                    <a:pt x="15722002" y="328815"/>
                  </a:lnTo>
                  <a:lnTo>
                    <a:pt x="15796900" y="328815"/>
                  </a:lnTo>
                  <a:lnTo>
                    <a:pt x="15741281" y="336549"/>
                  </a:lnTo>
                  <a:close/>
                </a:path>
                <a:path w="18288000" h="381000">
                  <a:moveTo>
                    <a:pt x="15817546" y="340359"/>
                  </a:moveTo>
                  <a:lnTo>
                    <a:pt x="15806076" y="331381"/>
                  </a:lnTo>
                  <a:lnTo>
                    <a:pt x="15807644" y="331381"/>
                  </a:lnTo>
                  <a:lnTo>
                    <a:pt x="15789565" y="328815"/>
                  </a:lnTo>
                  <a:lnTo>
                    <a:pt x="15874778" y="328815"/>
                  </a:lnTo>
                  <a:lnTo>
                    <a:pt x="15817546" y="340359"/>
                  </a:lnTo>
                  <a:close/>
                </a:path>
                <a:path w="18288000" h="381000">
                  <a:moveTo>
                    <a:pt x="15918740" y="336549"/>
                  </a:moveTo>
                  <a:lnTo>
                    <a:pt x="15887568" y="336549"/>
                  </a:lnTo>
                  <a:lnTo>
                    <a:pt x="15870785" y="328815"/>
                  </a:lnTo>
                  <a:lnTo>
                    <a:pt x="15968422" y="328815"/>
                  </a:lnTo>
                  <a:lnTo>
                    <a:pt x="15909678" y="331381"/>
                  </a:lnTo>
                  <a:lnTo>
                    <a:pt x="15885976" y="331381"/>
                  </a:lnTo>
                  <a:lnTo>
                    <a:pt x="15918740" y="336549"/>
                  </a:lnTo>
                  <a:close/>
                </a:path>
                <a:path w="18288000" h="381000">
                  <a:moveTo>
                    <a:pt x="15996852" y="331381"/>
                  </a:moveTo>
                  <a:lnTo>
                    <a:pt x="15955453" y="331381"/>
                  </a:lnTo>
                  <a:lnTo>
                    <a:pt x="15961733" y="328815"/>
                  </a:lnTo>
                  <a:lnTo>
                    <a:pt x="15978054" y="328815"/>
                  </a:lnTo>
                  <a:lnTo>
                    <a:pt x="15996852" y="331381"/>
                  </a:lnTo>
                  <a:close/>
                </a:path>
                <a:path w="18288000" h="381000">
                  <a:moveTo>
                    <a:pt x="16455393" y="331381"/>
                  </a:moveTo>
                  <a:lnTo>
                    <a:pt x="16167140" y="331381"/>
                  </a:lnTo>
                  <a:lnTo>
                    <a:pt x="16106719" y="328815"/>
                  </a:lnTo>
                  <a:lnTo>
                    <a:pt x="16480233" y="328815"/>
                  </a:lnTo>
                  <a:lnTo>
                    <a:pt x="16455393" y="331381"/>
                  </a:lnTo>
                  <a:close/>
                </a:path>
                <a:path w="18288000" h="381000">
                  <a:moveTo>
                    <a:pt x="16707427" y="331381"/>
                  </a:moveTo>
                  <a:lnTo>
                    <a:pt x="16483021" y="331381"/>
                  </a:lnTo>
                  <a:lnTo>
                    <a:pt x="16474294" y="328815"/>
                  </a:lnTo>
                  <a:lnTo>
                    <a:pt x="16711118" y="328815"/>
                  </a:lnTo>
                  <a:lnTo>
                    <a:pt x="16707427" y="331381"/>
                  </a:lnTo>
                  <a:close/>
                </a:path>
                <a:path w="18288000" h="381000">
                  <a:moveTo>
                    <a:pt x="16742579" y="336549"/>
                  </a:moveTo>
                  <a:lnTo>
                    <a:pt x="16740497" y="336549"/>
                  </a:lnTo>
                  <a:lnTo>
                    <a:pt x="16708052" y="328815"/>
                  </a:lnTo>
                  <a:lnTo>
                    <a:pt x="16970722" y="328815"/>
                  </a:lnTo>
                  <a:lnTo>
                    <a:pt x="16940880" y="330079"/>
                  </a:lnTo>
                  <a:lnTo>
                    <a:pt x="16949174" y="330079"/>
                  </a:lnTo>
                  <a:lnTo>
                    <a:pt x="16940446" y="331381"/>
                  </a:lnTo>
                  <a:lnTo>
                    <a:pt x="16779092" y="331381"/>
                  </a:lnTo>
                  <a:lnTo>
                    <a:pt x="16773934" y="332205"/>
                  </a:lnTo>
                  <a:lnTo>
                    <a:pt x="16774253" y="332205"/>
                  </a:lnTo>
                  <a:lnTo>
                    <a:pt x="16742579" y="336549"/>
                  </a:lnTo>
                  <a:close/>
                </a:path>
                <a:path w="18288000" h="381000">
                  <a:moveTo>
                    <a:pt x="17027436" y="336549"/>
                  </a:moveTo>
                  <a:lnTo>
                    <a:pt x="16960930" y="336549"/>
                  </a:lnTo>
                  <a:lnTo>
                    <a:pt x="16948623" y="328815"/>
                  </a:lnTo>
                  <a:lnTo>
                    <a:pt x="17283447" y="328815"/>
                  </a:lnTo>
                  <a:lnTo>
                    <a:pt x="17283617" y="330079"/>
                  </a:lnTo>
                  <a:lnTo>
                    <a:pt x="17283703" y="330715"/>
                  </a:lnTo>
                  <a:lnTo>
                    <a:pt x="17283793" y="331381"/>
                  </a:lnTo>
                  <a:lnTo>
                    <a:pt x="17115947" y="331381"/>
                  </a:lnTo>
                  <a:lnTo>
                    <a:pt x="17115480" y="331802"/>
                  </a:lnTo>
                  <a:lnTo>
                    <a:pt x="17027436" y="336549"/>
                  </a:lnTo>
                  <a:close/>
                </a:path>
                <a:path w="18288000" h="381000">
                  <a:moveTo>
                    <a:pt x="17516470" y="336549"/>
                  </a:moveTo>
                  <a:lnTo>
                    <a:pt x="17513211" y="336549"/>
                  </a:lnTo>
                  <a:lnTo>
                    <a:pt x="17533349" y="328815"/>
                  </a:lnTo>
                  <a:lnTo>
                    <a:pt x="17543845" y="328815"/>
                  </a:lnTo>
                  <a:lnTo>
                    <a:pt x="17545188" y="331381"/>
                  </a:lnTo>
                  <a:lnTo>
                    <a:pt x="17553740" y="331381"/>
                  </a:lnTo>
                  <a:lnTo>
                    <a:pt x="17516470" y="336549"/>
                  </a:lnTo>
                  <a:close/>
                </a:path>
                <a:path w="18288000" h="381000">
                  <a:moveTo>
                    <a:pt x="17618647" y="331381"/>
                  </a:moveTo>
                  <a:lnTo>
                    <a:pt x="17556792" y="331381"/>
                  </a:lnTo>
                  <a:lnTo>
                    <a:pt x="17541351" y="328815"/>
                  </a:lnTo>
                  <a:lnTo>
                    <a:pt x="17649194" y="328815"/>
                  </a:lnTo>
                  <a:lnTo>
                    <a:pt x="17618647" y="331381"/>
                  </a:lnTo>
                  <a:close/>
                </a:path>
                <a:path w="18288000" h="381000">
                  <a:moveTo>
                    <a:pt x="2519039" y="331381"/>
                  </a:moveTo>
                  <a:lnTo>
                    <a:pt x="2503937" y="331381"/>
                  </a:lnTo>
                  <a:lnTo>
                    <a:pt x="2510537" y="330079"/>
                  </a:lnTo>
                  <a:lnTo>
                    <a:pt x="2511868" y="330079"/>
                  </a:lnTo>
                  <a:lnTo>
                    <a:pt x="2519039" y="331381"/>
                  </a:lnTo>
                  <a:close/>
                </a:path>
                <a:path w="18288000" h="381000">
                  <a:moveTo>
                    <a:pt x="4201602" y="330715"/>
                  </a:moveTo>
                  <a:lnTo>
                    <a:pt x="4205597" y="330079"/>
                  </a:lnTo>
                  <a:lnTo>
                    <a:pt x="4206290" y="330079"/>
                  </a:lnTo>
                  <a:lnTo>
                    <a:pt x="4201602" y="330715"/>
                  </a:lnTo>
                  <a:close/>
                </a:path>
                <a:path w="18288000" h="381000">
                  <a:moveTo>
                    <a:pt x="4271345" y="331381"/>
                  </a:moveTo>
                  <a:lnTo>
                    <a:pt x="4224628" y="331381"/>
                  </a:lnTo>
                  <a:lnTo>
                    <a:pt x="4204982" y="330079"/>
                  </a:lnTo>
                  <a:lnTo>
                    <a:pt x="4275509" y="330079"/>
                  </a:lnTo>
                  <a:lnTo>
                    <a:pt x="4271345" y="331381"/>
                  </a:lnTo>
                  <a:close/>
                </a:path>
                <a:path w="18288000" h="381000">
                  <a:moveTo>
                    <a:pt x="15328857" y="331381"/>
                  </a:moveTo>
                  <a:lnTo>
                    <a:pt x="15318894" y="331381"/>
                  </a:lnTo>
                  <a:lnTo>
                    <a:pt x="15323114" y="330079"/>
                  </a:lnTo>
                  <a:lnTo>
                    <a:pt x="15322094" y="330079"/>
                  </a:lnTo>
                  <a:lnTo>
                    <a:pt x="15328857" y="331381"/>
                  </a:lnTo>
                  <a:close/>
                </a:path>
                <a:path w="18288000" h="381000">
                  <a:moveTo>
                    <a:pt x="503399" y="336549"/>
                  </a:moveTo>
                  <a:lnTo>
                    <a:pt x="465870" y="331381"/>
                  </a:lnTo>
                  <a:lnTo>
                    <a:pt x="468177" y="331381"/>
                  </a:lnTo>
                  <a:lnTo>
                    <a:pt x="503399" y="336549"/>
                  </a:lnTo>
                  <a:close/>
                </a:path>
                <a:path w="18288000" h="381000">
                  <a:moveTo>
                    <a:pt x="474137" y="332205"/>
                  </a:moveTo>
                  <a:lnTo>
                    <a:pt x="473791" y="332205"/>
                  </a:lnTo>
                  <a:lnTo>
                    <a:pt x="468177" y="331381"/>
                  </a:lnTo>
                  <a:lnTo>
                    <a:pt x="474595" y="331381"/>
                  </a:lnTo>
                  <a:lnTo>
                    <a:pt x="474137" y="332205"/>
                  </a:lnTo>
                  <a:close/>
                </a:path>
                <a:path w="18288000" h="381000">
                  <a:moveTo>
                    <a:pt x="1982043" y="346709"/>
                  </a:moveTo>
                  <a:lnTo>
                    <a:pt x="1965045" y="346709"/>
                  </a:lnTo>
                  <a:lnTo>
                    <a:pt x="1973001" y="340359"/>
                  </a:lnTo>
                  <a:lnTo>
                    <a:pt x="1913325" y="340359"/>
                  </a:lnTo>
                  <a:lnTo>
                    <a:pt x="1951196" y="331381"/>
                  </a:lnTo>
                  <a:lnTo>
                    <a:pt x="1980239" y="331381"/>
                  </a:lnTo>
                  <a:lnTo>
                    <a:pt x="1985233" y="340359"/>
                  </a:lnTo>
                  <a:lnTo>
                    <a:pt x="1975001" y="342899"/>
                  </a:lnTo>
                  <a:lnTo>
                    <a:pt x="1971996" y="342899"/>
                  </a:lnTo>
                  <a:lnTo>
                    <a:pt x="1982043" y="346709"/>
                  </a:lnTo>
                  <a:close/>
                </a:path>
                <a:path w="18288000" h="381000">
                  <a:moveTo>
                    <a:pt x="2526055" y="334009"/>
                  </a:moveTo>
                  <a:lnTo>
                    <a:pt x="2519360" y="331381"/>
                  </a:lnTo>
                  <a:lnTo>
                    <a:pt x="2529698" y="331381"/>
                  </a:lnTo>
                  <a:lnTo>
                    <a:pt x="2526055" y="334009"/>
                  </a:lnTo>
                  <a:close/>
                </a:path>
                <a:path w="18288000" h="381000">
                  <a:moveTo>
                    <a:pt x="2584662" y="336549"/>
                  </a:moveTo>
                  <a:lnTo>
                    <a:pt x="2566327" y="336549"/>
                  </a:lnTo>
                  <a:lnTo>
                    <a:pt x="2565749" y="332908"/>
                  </a:lnTo>
                  <a:lnTo>
                    <a:pt x="2565638" y="332205"/>
                  </a:lnTo>
                  <a:lnTo>
                    <a:pt x="2565574" y="331802"/>
                  </a:lnTo>
                  <a:lnTo>
                    <a:pt x="2565507" y="331381"/>
                  </a:lnTo>
                  <a:lnTo>
                    <a:pt x="2705863" y="331381"/>
                  </a:lnTo>
                  <a:lnTo>
                    <a:pt x="2700966" y="332205"/>
                  </a:lnTo>
                  <a:lnTo>
                    <a:pt x="2707912" y="332205"/>
                  </a:lnTo>
                  <a:lnTo>
                    <a:pt x="2584662" y="336549"/>
                  </a:lnTo>
                  <a:close/>
                </a:path>
                <a:path w="18288000" h="381000">
                  <a:moveTo>
                    <a:pt x="2870655" y="336821"/>
                  </a:moveTo>
                  <a:lnTo>
                    <a:pt x="2845008" y="336821"/>
                  </a:lnTo>
                  <a:lnTo>
                    <a:pt x="2845849" y="336549"/>
                  </a:lnTo>
                  <a:lnTo>
                    <a:pt x="2675145" y="336549"/>
                  </a:lnTo>
                  <a:lnTo>
                    <a:pt x="2705863" y="331381"/>
                  </a:lnTo>
                  <a:lnTo>
                    <a:pt x="2731285" y="331381"/>
                  </a:lnTo>
                  <a:lnTo>
                    <a:pt x="2707912" y="332205"/>
                  </a:lnTo>
                  <a:lnTo>
                    <a:pt x="2871511" y="332205"/>
                  </a:lnTo>
                  <a:lnTo>
                    <a:pt x="2870769" y="336206"/>
                  </a:lnTo>
                  <a:lnTo>
                    <a:pt x="2870655" y="336821"/>
                  </a:lnTo>
                  <a:close/>
                </a:path>
                <a:path w="18288000" h="381000">
                  <a:moveTo>
                    <a:pt x="2871511" y="332205"/>
                  </a:moveTo>
                  <a:lnTo>
                    <a:pt x="2707912" y="332205"/>
                  </a:lnTo>
                  <a:lnTo>
                    <a:pt x="2731285" y="331381"/>
                  </a:lnTo>
                  <a:lnTo>
                    <a:pt x="2871664" y="331381"/>
                  </a:lnTo>
                  <a:lnTo>
                    <a:pt x="2871586" y="331802"/>
                  </a:lnTo>
                  <a:lnTo>
                    <a:pt x="2871511" y="332205"/>
                  </a:lnTo>
                  <a:close/>
                </a:path>
                <a:path w="18288000" h="381000">
                  <a:moveTo>
                    <a:pt x="3416788" y="336549"/>
                  </a:moveTo>
                  <a:lnTo>
                    <a:pt x="3363869" y="336549"/>
                  </a:lnTo>
                  <a:lnTo>
                    <a:pt x="3397862" y="331381"/>
                  </a:lnTo>
                  <a:lnTo>
                    <a:pt x="3455856" y="331381"/>
                  </a:lnTo>
                  <a:lnTo>
                    <a:pt x="3456509" y="332205"/>
                  </a:lnTo>
                  <a:lnTo>
                    <a:pt x="3459823" y="332205"/>
                  </a:lnTo>
                  <a:lnTo>
                    <a:pt x="3416788" y="336549"/>
                  </a:lnTo>
                  <a:close/>
                </a:path>
                <a:path w="18288000" h="381000">
                  <a:moveTo>
                    <a:pt x="3554903" y="336549"/>
                  </a:moveTo>
                  <a:lnTo>
                    <a:pt x="3459952" y="336549"/>
                  </a:lnTo>
                  <a:lnTo>
                    <a:pt x="3455856" y="331381"/>
                  </a:lnTo>
                  <a:lnTo>
                    <a:pt x="3467983" y="331381"/>
                  </a:lnTo>
                  <a:lnTo>
                    <a:pt x="3459823" y="332205"/>
                  </a:lnTo>
                  <a:lnTo>
                    <a:pt x="3576937" y="332205"/>
                  </a:lnTo>
                  <a:lnTo>
                    <a:pt x="3554903" y="336549"/>
                  </a:lnTo>
                  <a:close/>
                </a:path>
                <a:path w="18288000" h="381000">
                  <a:moveTo>
                    <a:pt x="3576937" y="332205"/>
                  </a:moveTo>
                  <a:lnTo>
                    <a:pt x="3459823" y="332205"/>
                  </a:lnTo>
                  <a:lnTo>
                    <a:pt x="3467983" y="331381"/>
                  </a:lnTo>
                  <a:lnTo>
                    <a:pt x="3581115" y="331381"/>
                  </a:lnTo>
                  <a:lnTo>
                    <a:pt x="3576937" y="332205"/>
                  </a:lnTo>
                  <a:close/>
                </a:path>
                <a:path w="18288000" h="381000">
                  <a:moveTo>
                    <a:pt x="3862385" y="336549"/>
                  </a:moveTo>
                  <a:lnTo>
                    <a:pt x="3822832" y="336549"/>
                  </a:lnTo>
                  <a:lnTo>
                    <a:pt x="3785971" y="331381"/>
                  </a:lnTo>
                  <a:lnTo>
                    <a:pt x="3836582" y="331381"/>
                  </a:lnTo>
                  <a:lnTo>
                    <a:pt x="3862385" y="336549"/>
                  </a:lnTo>
                  <a:close/>
                </a:path>
                <a:path w="18288000" h="381000">
                  <a:moveTo>
                    <a:pt x="3870782" y="340359"/>
                  </a:moveTo>
                  <a:lnTo>
                    <a:pt x="3862459" y="331381"/>
                  </a:lnTo>
                  <a:lnTo>
                    <a:pt x="3878273" y="331381"/>
                  </a:lnTo>
                  <a:lnTo>
                    <a:pt x="3870782" y="340359"/>
                  </a:lnTo>
                  <a:close/>
                </a:path>
                <a:path w="18288000" h="381000">
                  <a:moveTo>
                    <a:pt x="3905055" y="336549"/>
                  </a:moveTo>
                  <a:lnTo>
                    <a:pt x="3886509" y="336549"/>
                  </a:lnTo>
                  <a:lnTo>
                    <a:pt x="3884807" y="331381"/>
                  </a:lnTo>
                  <a:lnTo>
                    <a:pt x="4023662" y="331381"/>
                  </a:lnTo>
                  <a:lnTo>
                    <a:pt x="4020722" y="332205"/>
                  </a:lnTo>
                  <a:lnTo>
                    <a:pt x="4028995" y="332205"/>
                  </a:lnTo>
                  <a:lnTo>
                    <a:pt x="3905055" y="336549"/>
                  </a:lnTo>
                  <a:close/>
                </a:path>
                <a:path w="18288000" h="381000">
                  <a:moveTo>
                    <a:pt x="4190057" y="342899"/>
                  </a:moveTo>
                  <a:lnTo>
                    <a:pt x="4186509" y="342899"/>
                  </a:lnTo>
                  <a:lnTo>
                    <a:pt x="4165087" y="340359"/>
                  </a:lnTo>
                  <a:lnTo>
                    <a:pt x="3991618" y="340359"/>
                  </a:lnTo>
                  <a:lnTo>
                    <a:pt x="4023662" y="331381"/>
                  </a:lnTo>
                  <a:lnTo>
                    <a:pt x="4052498" y="331381"/>
                  </a:lnTo>
                  <a:lnTo>
                    <a:pt x="4028995" y="332205"/>
                  </a:lnTo>
                  <a:lnTo>
                    <a:pt x="4134886" y="332205"/>
                  </a:lnTo>
                  <a:lnTo>
                    <a:pt x="4140332" y="336549"/>
                  </a:lnTo>
                  <a:lnTo>
                    <a:pt x="4192034" y="336549"/>
                  </a:lnTo>
                  <a:lnTo>
                    <a:pt x="4190057" y="342899"/>
                  </a:lnTo>
                  <a:close/>
                </a:path>
                <a:path w="18288000" h="381000">
                  <a:moveTo>
                    <a:pt x="4291853" y="340359"/>
                  </a:moveTo>
                  <a:lnTo>
                    <a:pt x="4226098" y="331381"/>
                  </a:lnTo>
                  <a:lnTo>
                    <a:pt x="4316316" y="331381"/>
                  </a:lnTo>
                  <a:lnTo>
                    <a:pt x="4302800" y="336549"/>
                  </a:lnTo>
                  <a:lnTo>
                    <a:pt x="4302393" y="336549"/>
                  </a:lnTo>
                  <a:lnTo>
                    <a:pt x="4291853" y="340359"/>
                  </a:lnTo>
                  <a:close/>
                </a:path>
                <a:path w="18288000" h="381000">
                  <a:moveTo>
                    <a:pt x="4707881" y="346709"/>
                  </a:moveTo>
                  <a:lnTo>
                    <a:pt x="4692810" y="346709"/>
                  </a:lnTo>
                  <a:lnTo>
                    <a:pt x="4706993" y="340359"/>
                  </a:lnTo>
                  <a:lnTo>
                    <a:pt x="4644598" y="336549"/>
                  </a:lnTo>
                  <a:lnTo>
                    <a:pt x="4657585" y="336549"/>
                  </a:lnTo>
                  <a:lnTo>
                    <a:pt x="4701408" y="331381"/>
                  </a:lnTo>
                  <a:lnTo>
                    <a:pt x="4729705" y="331381"/>
                  </a:lnTo>
                  <a:lnTo>
                    <a:pt x="4705114" y="342899"/>
                  </a:lnTo>
                  <a:lnTo>
                    <a:pt x="4703416" y="342899"/>
                  </a:lnTo>
                  <a:lnTo>
                    <a:pt x="4707881" y="346709"/>
                  </a:lnTo>
                  <a:close/>
                </a:path>
                <a:path w="18288000" h="381000">
                  <a:moveTo>
                    <a:pt x="4972833" y="336549"/>
                  </a:moveTo>
                  <a:lnTo>
                    <a:pt x="4939064" y="336549"/>
                  </a:lnTo>
                  <a:lnTo>
                    <a:pt x="4942340" y="331381"/>
                  </a:lnTo>
                  <a:lnTo>
                    <a:pt x="4946621" y="331381"/>
                  </a:lnTo>
                  <a:lnTo>
                    <a:pt x="4972833" y="336549"/>
                  </a:lnTo>
                  <a:close/>
                </a:path>
                <a:path w="18288000" h="381000">
                  <a:moveTo>
                    <a:pt x="5042070" y="340359"/>
                  </a:moveTo>
                  <a:lnTo>
                    <a:pt x="5030951" y="340359"/>
                  </a:lnTo>
                  <a:lnTo>
                    <a:pt x="5013472" y="331381"/>
                  </a:lnTo>
                  <a:lnTo>
                    <a:pt x="5034580" y="331381"/>
                  </a:lnTo>
                  <a:lnTo>
                    <a:pt x="5042070" y="340359"/>
                  </a:lnTo>
                  <a:close/>
                </a:path>
                <a:path w="18288000" h="381000">
                  <a:moveTo>
                    <a:pt x="5085438" y="340359"/>
                  </a:moveTo>
                  <a:lnTo>
                    <a:pt x="5071352" y="340359"/>
                  </a:lnTo>
                  <a:lnTo>
                    <a:pt x="5122541" y="331381"/>
                  </a:lnTo>
                  <a:lnTo>
                    <a:pt x="5135982" y="331381"/>
                  </a:lnTo>
                  <a:lnTo>
                    <a:pt x="5142126" y="336549"/>
                  </a:lnTo>
                  <a:lnTo>
                    <a:pt x="5109387" y="336549"/>
                  </a:lnTo>
                  <a:lnTo>
                    <a:pt x="5108821" y="336821"/>
                  </a:lnTo>
                  <a:lnTo>
                    <a:pt x="5109714" y="336821"/>
                  </a:lnTo>
                  <a:lnTo>
                    <a:pt x="5085438" y="340359"/>
                  </a:lnTo>
                  <a:close/>
                </a:path>
                <a:path w="18288000" h="381000">
                  <a:moveTo>
                    <a:pt x="6078168" y="336549"/>
                  </a:moveTo>
                  <a:lnTo>
                    <a:pt x="5156369" y="336549"/>
                  </a:lnTo>
                  <a:lnTo>
                    <a:pt x="5193230" y="331381"/>
                  </a:lnTo>
                  <a:lnTo>
                    <a:pt x="6111753" y="331381"/>
                  </a:lnTo>
                  <a:lnTo>
                    <a:pt x="6078168" y="336549"/>
                  </a:lnTo>
                  <a:close/>
                </a:path>
                <a:path w="18288000" h="381000">
                  <a:moveTo>
                    <a:pt x="6122228" y="336549"/>
                  </a:moveTo>
                  <a:lnTo>
                    <a:pt x="6117084" y="336549"/>
                  </a:lnTo>
                  <a:lnTo>
                    <a:pt x="6129781" y="331381"/>
                  </a:lnTo>
                  <a:lnTo>
                    <a:pt x="6148946" y="331381"/>
                  </a:lnTo>
                  <a:lnTo>
                    <a:pt x="6160319" y="332908"/>
                  </a:lnTo>
                  <a:lnTo>
                    <a:pt x="6122228" y="336549"/>
                  </a:lnTo>
                  <a:close/>
                </a:path>
                <a:path w="18288000" h="381000">
                  <a:moveTo>
                    <a:pt x="6160319" y="332908"/>
                  </a:moveTo>
                  <a:lnTo>
                    <a:pt x="6148946" y="331381"/>
                  </a:lnTo>
                  <a:lnTo>
                    <a:pt x="6176291" y="331381"/>
                  </a:lnTo>
                  <a:lnTo>
                    <a:pt x="6160319" y="332908"/>
                  </a:lnTo>
                  <a:close/>
                </a:path>
                <a:path w="18288000" h="381000">
                  <a:moveTo>
                    <a:pt x="6317145" y="340359"/>
                  </a:moveTo>
                  <a:lnTo>
                    <a:pt x="6272614" y="331381"/>
                  </a:lnTo>
                  <a:lnTo>
                    <a:pt x="6314231" y="331381"/>
                  </a:lnTo>
                  <a:lnTo>
                    <a:pt x="6317145" y="340359"/>
                  </a:lnTo>
                  <a:close/>
                </a:path>
                <a:path w="18288000" h="381000">
                  <a:moveTo>
                    <a:pt x="6344961" y="332205"/>
                  </a:moveTo>
                  <a:lnTo>
                    <a:pt x="6340908" y="331381"/>
                  </a:lnTo>
                  <a:lnTo>
                    <a:pt x="6347964" y="331381"/>
                  </a:lnTo>
                  <a:lnTo>
                    <a:pt x="6344961" y="332205"/>
                  </a:lnTo>
                  <a:close/>
                </a:path>
                <a:path w="18288000" h="381000">
                  <a:moveTo>
                    <a:pt x="6612677" y="336549"/>
                  </a:moveTo>
                  <a:lnTo>
                    <a:pt x="6597907" y="336549"/>
                  </a:lnTo>
                  <a:lnTo>
                    <a:pt x="6444322" y="331381"/>
                  </a:lnTo>
                  <a:lnTo>
                    <a:pt x="6577864" y="331381"/>
                  </a:lnTo>
                  <a:lnTo>
                    <a:pt x="6612677" y="336549"/>
                  </a:lnTo>
                  <a:close/>
                </a:path>
                <a:path w="18288000" h="381000">
                  <a:moveTo>
                    <a:pt x="7018907" y="336549"/>
                  </a:moveTo>
                  <a:lnTo>
                    <a:pt x="6989628" y="336549"/>
                  </a:lnTo>
                  <a:lnTo>
                    <a:pt x="6978570" y="331381"/>
                  </a:lnTo>
                  <a:lnTo>
                    <a:pt x="6986153" y="331381"/>
                  </a:lnTo>
                  <a:lnTo>
                    <a:pt x="6991833" y="332205"/>
                  </a:lnTo>
                  <a:lnTo>
                    <a:pt x="6992054" y="332205"/>
                  </a:lnTo>
                  <a:lnTo>
                    <a:pt x="7018907" y="336549"/>
                  </a:lnTo>
                  <a:close/>
                </a:path>
                <a:path w="18288000" h="381000">
                  <a:moveTo>
                    <a:pt x="7021785" y="336549"/>
                  </a:moveTo>
                  <a:lnTo>
                    <a:pt x="6986153" y="331381"/>
                  </a:lnTo>
                  <a:lnTo>
                    <a:pt x="6986962" y="331381"/>
                  </a:lnTo>
                  <a:lnTo>
                    <a:pt x="6992054" y="332205"/>
                  </a:lnTo>
                  <a:lnTo>
                    <a:pt x="7012778" y="332205"/>
                  </a:lnTo>
                  <a:lnTo>
                    <a:pt x="7021785" y="336549"/>
                  </a:lnTo>
                  <a:close/>
                </a:path>
                <a:path w="18288000" h="381000">
                  <a:moveTo>
                    <a:pt x="7260077" y="336549"/>
                  </a:moveTo>
                  <a:lnTo>
                    <a:pt x="7238952" y="336549"/>
                  </a:lnTo>
                  <a:lnTo>
                    <a:pt x="7232808" y="331381"/>
                  </a:lnTo>
                  <a:lnTo>
                    <a:pt x="7250325" y="331381"/>
                  </a:lnTo>
                  <a:lnTo>
                    <a:pt x="7238574" y="332205"/>
                  </a:lnTo>
                  <a:lnTo>
                    <a:pt x="7327555" y="332205"/>
                  </a:lnTo>
                  <a:lnTo>
                    <a:pt x="7260077" y="336549"/>
                  </a:lnTo>
                  <a:close/>
                </a:path>
                <a:path w="18288000" h="381000">
                  <a:moveTo>
                    <a:pt x="7327555" y="332205"/>
                  </a:moveTo>
                  <a:lnTo>
                    <a:pt x="7238574" y="332205"/>
                  </a:lnTo>
                  <a:lnTo>
                    <a:pt x="7250325" y="331381"/>
                  </a:lnTo>
                  <a:lnTo>
                    <a:pt x="7340351" y="331381"/>
                  </a:lnTo>
                  <a:lnTo>
                    <a:pt x="7327555" y="332205"/>
                  </a:lnTo>
                  <a:close/>
                </a:path>
                <a:path w="18288000" h="381000">
                  <a:moveTo>
                    <a:pt x="7395854" y="336549"/>
                  </a:moveTo>
                  <a:lnTo>
                    <a:pt x="7393563" y="336549"/>
                  </a:lnTo>
                  <a:lnTo>
                    <a:pt x="7394060" y="336206"/>
                  </a:lnTo>
                  <a:lnTo>
                    <a:pt x="7420492" y="331381"/>
                  </a:lnTo>
                  <a:lnTo>
                    <a:pt x="7420344" y="331381"/>
                  </a:lnTo>
                  <a:lnTo>
                    <a:pt x="7395854" y="336549"/>
                  </a:lnTo>
                  <a:close/>
                </a:path>
                <a:path w="18288000" h="381000">
                  <a:moveTo>
                    <a:pt x="7441942" y="336549"/>
                  </a:moveTo>
                  <a:lnTo>
                    <a:pt x="7395854" y="336549"/>
                  </a:lnTo>
                  <a:lnTo>
                    <a:pt x="7420344" y="331381"/>
                  </a:lnTo>
                  <a:lnTo>
                    <a:pt x="7419629" y="331381"/>
                  </a:lnTo>
                  <a:lnTo>
                    <a:pt x="7441942" y="336549"/>
                  </a:lnTo>
                  <a:close/>
                </a:path>
                <a:path w="18288000" h="381000">
                  <a:moveTo>
                    <a:pt x="7941204" y="342899"/>
                  </a:moveTo>
                  <a:lnTo>
                    <a:pt x="7936849" y="342899"/>
                  </a:lnTo>
                  <a:lnTo>
                    <a:pt x="7800829" y="331381"/>
                  </a:lnTo>
                  <a:lnTo>
                    <a:pt x="7958641" y="331381"/>
                  </a:lnTo>
                  <a:lnTo>
                    <a:pt x="7962737" y="336549"/>
                  </a:lnTo>
                  <a:lnTo>
                    <a:pt x="7917111" y="336549"/>
                  </a:lnTo>
                  <a:lnTo>
                    <a:pt x="7941204" y="342899"/>
                  </a:lnTo>
                  <a:close/>
                </a:path>
                <a:path w="18288000" h="381000">
                  <a:moveTo>
                    <a:pt x="8048996" y="336549"/>
                  </a:moveTo>
                  <a:lnTo>
                    <a:pt x="7988737" y="336549"/>
                  </a:lnTo>
                  <a:lnTo>
                    <a:pt x="8005938" y="331381"/>
                  </a:lnTo>
                  <a:lnTo>
                    <a:pt x="8023193" y="331381"/>
                  </a:lnTo>
                  <a:lnTo>
                    <a:pt x="8048996" y="336549"/>
                  </a:lnTo>
                  <a:close/>
                </a:path>
                <a:path w="18288000" h="381000">
                  <a:moveTo>
                    <a:pt x="10387579" y="332908"/>
                  </a:moveTo>
                  <a:lnTo>
                    <a:pt x="8461768" y="332908"/>
                  </a:lnTo>
                  <a:lnTo>
                    <a:pt x="8469028" y="331381"/>
                  </a:lnTo>
                  <a:lnTo>
                    <a:pt x="10392369" y="331381"/>
                  </a:lnTo>
                  <a:lnTo>
                    <a:pt x="10392303" y="331802"/>
                  </a:lnTo>
                  <a:lnTo>
                    <a:pt x="10392239" y="332205"/>
                  </a:lnTo>
                  <a:lnTo>
                    <a:pt x="10392946" y="332205"/>
                  </a:lnTo>
                  <a:lnTo>
                    <a:pt x="10387579" y="332908"/>
                  </a:lnTo>
                  <a:close/>
                </a:path>
                <a:path w="18288000" h="381000">
                  <a:moveTo>
                    <a:pt x="10488746" y="336549"/>
                  </a:moveTo>
                  <a:lnTo>
                    <a:pt x="10426888" y="336549"/>
                  </a:lnTo>
                  <a:lnTo>
                    <a:pt x="10434669" y="331381"/>
                  </a:lnTo>
                  <a:lnTo>
                    <a:pt x="10443024" y="331381"/>
                  </a:lnTo>
                  <a:lnTo>
                    <a:pt x="10435712" y="332205"/>
                  </a:lnTo>
                  <a:lnTo>
                    <a:pt x="10478063" y="332205"/>
                  </a:lnTo>
                  <a:lnTo>
                    <a:pt x="10488746" y="336549"/>
                  </a:lnTo>
                  <a:close/>
                </a:path>
                <a:path w="18288000" h="381000">
                  <a:moveTo>
                    <a:pt x="10478063" y="332205"/>
                  </a:moveTo>
                  <a:lnTo>
                    <a:pt x="10435712" y="332205"/>
                  </a:lnTo>
                  <a:lnTo>
                    <a:pt x="10443024" y="331381"/>
                  </a:lnTo>
                  <a:lnTo>
                    <a:pt x="10476037" y="331381"/>
                  </a:lnTo>
                  <a:lnTo>
                    <a:pt x="10478063" y="332205"/>
                  </a:lnTo>
                  <a:close/>
                </a:path>
                <a:path w="18288000" h="381000">
                  <a:moveTo>
                    <a:pt x="11169198" y="336549"/>
                  </a:moveTo>
                  <a:lnTo>
                    <a:pt x="11090755" y="336549"/>
                  </a:lnTo>
                  <a:lnTo>
                    <a:pt x="11074781" y="331381"/>
                  </a:lnTo>
                  <a:lnTo>
                    <a:pt x="11086841" y="331381"/>
                  </a:lnTo>
                  <a:lnTo>
                    <a:pt x="11079661" y="332205"/>
                  </a:lnTo>
                  <a:lnTo>
                    <a:pt x="11152329" y="332205"/>
                  </a:lnTo>
                  <a:lnTo>
                    <a:pt x="11169198" y="336549"/>
                  </a:lnTo>
                  <a:close/>
                </a:path>
                <a:path w="18288000" h="381000">
                  <a:moveTo>
                    <a:pt x="11152329" y="332205"/>
                  </a:moveTo>
                  <a:lnTo>
                    <a:pt x="11079661" y="332205"/>
                  </a:lnTo>
                  <a:lnTo>
                    <a:pt x="11086841" y="331381"/>
                  </a:lnTo>
                  <a:lnTo>
                    <a:pt x="11149130" y="331381"/>
                  </a:lnTo>
                  <a:lnTo>
                    <a:pt x="11152329" y="332205"/>
                  </a:lnTo>
                  <a:close/>
                </a:path>
                <a:path w="18288000" h="381000">
                  <a:moveTo>
                    <a:pt x="11640166" y="350396"/>
                  </a:moveTo>
                  <a:lnTo>
                    <a:pt x="11638471" y="350396"/>
                  </a:lnTo>
                  <a:lnTo>
                    <a:pt x="11630199" y="340359"/>
                  </a:lnTo>
                  <a:lnTo>
                    <a:pt x="11599064" y="340359"/>
                  </a:lnTo>
                  <a:lnTo>
                    <a:pt x="11586994" y="331381"/>
                  </a:lnTo>
                  <a:lnTo>
                    <a:pt x="11670117" y="331381"/>
                  </a:lnTo>
                  <a:lnTo>
                    <a:pt x="11640219" y="336549"/>
                  </a:lnTo>
                  <a:lnTo>
                    <a:pt x="11661092" y="336549"/>
                  </a:lnTo>
                  <a:lnTo>
                    <a:pt x="11632424" y="340359"/>
                  </a:lnTo>
                  <a:lnTo>
                    <a:pt x="11666315" y="342899"/>
                  </a:lnTo>
                  <a:lnTo>
                    <a:pt x="11673981" y="342899"/>
                  </a:lnTo>
                  <a:lnTo>
                    <a:pt x="11640166" y="350396"/>
                  </a:lnTo>
                  <a:close/>
                </a:path>
                <a:path w="18288000" h="381000">
                  <a:moveTo>
                    <a:pt x="11827331" y="342899"/>
                  </a:moveTo>
                  <a:lnTo>
                    <a:pt x="11822238" y="342899"/>
                  </a:lnTo>
                  <a:lnTo>
                    <a:pt x="11782911" y="340359"/>
                  </a:lnTo>
                  <a:lnTo>
                    <a:pt x="11784478" y="336821"/>
                  </a:lnTo>
                  <a:lnTo>
                    <a:pt x="11784598" y="336549"/>
                  </a:lnTo>
                  <a:lnTo>
                    <a:pt x="11763767" y="336549"/>
                  </a:lnTo>
                  <a:lnTo>
                    <a:pt x="11758853" y="331381"/>
                  </a:lnTo>
                  <a:lnTo>
                    <a:pt x="11800803" y="331381"/>
                  </a:lnTo>
                  <a:lnTo>
                    <a:pt x="11845432" y="336821"/>
                  </a:lnTo>
                  <a:lnTo>
                    <a:pt x="11846603" y="336821"/>
                  </a:lnTo>
                  <a:lnTo>
                    <a:pt x="11819977" y="340359"/>
                  </a:lnTo>
                  <a:lnTo>
                    <a:pt x="11827331" y="342899"/>
                  </a:lnTo>
                  <a:close/>
                </a:path>
                <a:path w="18288000" h="381000">
                  <a:moveTo>
                    <a:pt x="12187259" y="332205"/>
                  </a:moveTo>
                  <a:lnTo>
                    <a:pt x="12182277" y="332205"/>
                  </a:lnTo>
                  <a:lnTo>
                    <a:pt x="12171578" y="331381"/>
                  </a:lnTo>
                  <a:lnTo>
                    <a:pt x="12187030" y="331381"/>
                  </a:lnTo>
                  <a:lnTo>
                    <a:pt x="12187147" y="331802"/>
                  </a:lnTo>
                  <a:lnTo>
                    <a:pt x="12187259" y="332205"/>
                  </a:lnTo>
                  <a:close/>
                </a:path>
                <a:path w="18288000" h="381000">
                  <a:moveTo>
                    <a:pt x="14041007" y="336549"/>
                  </a:moveTo>
                  <a:lnTo>
                    <a:pt x="13727115" y="336549"/>
                  </a:lnTo>
                  <a:lnTo>
                    <a:pt x="13665272" y="331381"/>
                  </a:lnTo>
                  <a:lnTo>
                    <a:pt x="13675742" y="331381"/>
                  </a:lnTo>
                  <a:lnTo>
                    <a:pt x="13678339" y="332205"/>
                  </a:lnTo>
                  <a:lnTo>
                    <a:pt x="14046526" y="332205"/>
                  </a:lnTo>
                  <a:lnTo>
                    <a:pt x="14041007" y="336549"/>
                  </a:lnTo>
                  <a:close/>
                </a:path>
                <a:path w="18288000" h="381000">
                  <a:moveTo>
                    <a:pt x="14045327" y="332205"/>
                  </a:moveTo>
                  <a:lnTo>
                    <a:pt x="13678339" y="332205"/>
                  </a:lnTo>
                  <a:lnTo>
                    <a:pt x="13675742" y="331381"/>
                  </a:lnTo>
                  <a:lnTo>
                    <a:pt x="14041148" y="331381"/>
                  </a:lnTo>
                  <a:lnTo>
                    <a:pt x="14045327" y="332205"/>
                  </a:lnTo>
                  <a:close/>
                </a:path>
                <a:path w="18288000" h="381000">
                  <a:moveTo>
                    <a:pt x="14196807" y="336549"/>
                  </a:moveTo>
                  <a:lnTo>
                    <a:pt x="14067361" y="336549"/>
                  </a:lnTo>
                  <a:lnTo>
                    <a:pt x="14041148" y="331381"/>
                  </a:lnTo>
                  <a:lnTo>
                    <a:pt x="14047573" y="331381"/>
                  </a:lnTo>
                  <a:lnTo>
                    <a:pt x="14046526" y="332205"/>
                  </a:lnTo>
                  <a:lnTo>
                    <a:pt x="14177873" y="332205"/>
                  </a:lnTo>
                  <a:lnTo>
                    <a:pt x="14196807" y="336549"/>
                  </a:lnTo>
                  <a:close/>
                </a:path>
                <a:path w="18288000" h="381000">
                  <a:moveTo>
                    <a:pt x="14231356" y="336549"/>
                  </a:moveTo>
                  <a:lnTo>
                    <a:pt x="14223767" y="336549"/>
                  </a:lnTo>
                  <a:lnTo>
                    <a:pt x="14242198" y="331381"/>
                  </a:lnTo>
                  <a:lnTo>
                    <a:pt x="14292659" y="331381"/>
                  </a:lnTo>
                  <a:lnTo>
                    <a:pt x="14293270" y="332205"/>
                  </a:lnTo>
                  <a:lnTo>
                    <a:pt x="14298149" y="332205"/>
                  </a:lnTo>
                  <a:lnTo>
                    <a:pt x="14231356" y="336549"/>
                  </a:lnTo>
                  <a:close/>
                </a:path>
                <a:path w="18288000" h="381000">
                  <a:moveTo>
                    <a:pt x="14448422" y="342899"/>
                  </a:moveTo>
                  <a:lnTo>
                    <a:pt x="14392503" y="342899"/>
                  </a:lnTo>
                  <a:lnTo>
                    <a:pt x="14351579" y="340359"/>
                  </a:lnTo>
                  <a:lnTo>
                    <a:pt x="14299317" y="340359"/>
                  </a:lnTo>
                  <a:lnTo>
                    <a:pt x="14292659" y="331381"/>
                  </a:lnTo>
                  <a:lnTo>
                    <a:pt x="14310815" y="331381"/>
                  </a:lnTo>
                  <a:lnTo>
                    <a:pt x="14298149" y="332205"/>
                  </a:lnTo>
                  <a:lnTo>
                    <a:pt x="15305911" y="332205"/>
                  </a:lnTo>
                  <a:lnTo>
                    <a:pt x="15316595" y="336549"/>
                  </a:lnTo>
                  <a:lnTo>
                    <a:pt x="14538157" y="336549"/>
                  </a:lnTo>
                  <a:lnTo>
                    <a:pt x="14537380" y="336821"/>
                  </a:lnTo>
                  <a:lnTo>
                    <a:pt x="14541860" y="336821"/>
                  </a:lnTo>
                  <a:lnTo>
                    <a:pt x="14449062" y="340359"/>
                  </a:lnTo>
                  <a:lnTo>
                    <a:pt x="14448422" y="342899"/>
                  </a:lnTo>
                  <a:close/>
                </a:path>
                <a:path w="18288000" h="381000">
                  <a:moveTo>
                    <a:pt x="15715383" y="336549"/>
                  </a:moveTo>
                  <a:lnTo>
                    <a:pt x="15359765" y="336549"/>
                  </a:lnTo>
                  <a:lnTo>
                    <a:pt x="15395396" y="331381"/>
                  </a:lnTo>
                  <a:lnTo>
                    <a:pt x="15719479" y="331381"/>
                  </a:lnTo>
                  <a:lnTo>
                    <a:pt x="15715383" y="336549"/>
                  </a:lnTo>
                  <a:close/>
                </a:path>
                <a:path w="18288000" h="381000">
                  <a:moveTo>
                    <a:pt x="16021599" y="336549"/>
                  </a:moveTo>
                  <a:lnTo>
                    <a:pt x="16011617" y="336549"/>
                  </a:lnTo>
                  <a:lnTo>
                    <a:pt x="15935849" y="331381"/>
                  </a:lnTo>
                  <a:lnTo>
                    <a:pt x="16026103" y="331381"/>
                  </a:lnTo>
                  <a:lnTo>
                    <a:pt x="16021599" y="336549"/>
                  </a:lnTo>
                  <a:close/>
                </a:path>
                <a:path w="18288000" h="381000">
                  <a:moveTo>
                    <a:pt x="16077065" y="336549"/>
                  </a:moveTo>
                  <a:lnTo>
                    <a:pt x="16037053" y="336549"/>
                  </a:lnTo>
                  <a:lnTo>
                    <a:pt x="16064495" y="331381"/>
                  </a:lnTo>
                  <a:lnTo>
                    <a:pt x="16065597" y="331381"/>
                  </a:lnTo>
                  <a:lnTo>
                    <a:pt x="16077065" y="336549"/>
                  </a:lnTo>
                  <a:close/>
                </a:path>
                <a:path w="18288000" h="381000">
                  <a:moveTo>
                    <a:pt x="16307429" y="354220"/>
                  </a:moveTo>
                  <a:lnTo>
                    <a:pt x="16304186" y="354220"/>
                  </a:lnTo>
                  <a:lnTo>
                    <a:pt x="16183016" y="340359"/>
                  </a:lnTo>
                  <a:lnTo>
                    <a:pt x="16184052" y="332908"/>
                  </a:lnTo>
                  <a:lnTo>
                    <a:pt x="16184150" y="332205"/>
                  </a:lnTo>
                  <a:lnTo>
                    <a:pt x="16184264" y="331381"/>
                  </a:lnTo>
                  <a:lnTo>
                    <a:pt x="16443558" y="331381"/>
                  </a:lnTo>
                  <a:lnTo>
                    <a:pt x="16465675" y="336549"/>
                  </a:lnTo>
                  <a:lnTo>
                    <a:pt x="16471348" y="336549"/>
                  </a:lnTo>
                  <a:lnTo>
                    <a:pt x="16407266" y="340359"/>
                  </a:lnTo>
                  <a:lnTo>
                    <a:pt x="16358339" y="340359"/>
                  </a:lnTo>
                  <a:lnTo>
                    <a:pt x="16292616" y="346709"/>
                  </a:lnTo>
                  <a:lnTo>
                    <a:pt x="16286503" y="346709"/>
                  </a:lnTo>
                  <a:lnTo>
                    <a:pt x="16307429" y="354220"/>
                  </a:lnTo>
                  <a:close/>
                </a:path>
                <a:path w="18288000" h="381000">
                  <a:moveTo>
                    <a:pt x="16485475" y="340359"/>
                  </a:moveTo>
                  <a:lnTo>
                    <a:pt x="16485475" y="331381"/>
                  </a:lnTo>
                  <a:lnTo>
                    <a:pt x="16714294" y="331381"/>
                  </a:lnTo>
                  <a:lnTo>
                    <a:pt x="16678252" y="336549"/>
                  </a:lnTo>
                  <a:lnTo>
                    <a:pt x="16562716" y="336549"/>
                  </a:lnTo>
                  <a:lnTo>
                    <a:pt x="16562194" y="336821"/>
                  </a:lnTo>
                  <a:lnTo>
                    <a:pt x="16566135" y="336821"/>
                  </a:lnTo>
                  <a:lnTo>
                    <a:pt x="16485475" y="340359"/>
                  </a:lnTo>
                  <a:close/>
                </a:path>
                <a:path w="18288000" h="381000">
                  <a:moveTo>
                    <a:pt x="16925090" y="336549"/>
                  </a:moveTo>
                  <a:lnTo>
                    <a:pt x="16746736" y="336549"/>
                  </a:lnTo>
                  <a:lnTo>
                    <a:pt x="16779092" y="331381"/>
                  </a:lnTo>
                  <a:lnTo>
                    <a:pt x="16780260" y="331381"/>
                  </a:lnTo>
                  <a:lnTo>
                    <a:pt x="16774253" y="332205"/>
                  </a:lnTo>
                  <a:lnTo>
                    <a:pt x="16937718" y="332205"/>
                  </a:lnTo>
                  <a:lnTo>
                    <a:pt x="16925090" y="336549"/>
                  </a:lnTo>
                  <a:close/>
                </a:path>
                <a:path w="18288000" h="381000">
                  <a:moveTo>
                    <a:pt x="16937718" y="332205"/>
                  </a:moveTo>
                  <a:lnTo>
                    <a:pt x="16774253" y="332205"/>
                  </a:lnTo>
                  <a:lnTo>
                    <a:pt x="16780260" y="331381"/>
                  </a:lnTo>
                  <a:lnTo>
                    <a:pt x="16940112" y="331381"/>
                  </a:lnTo>
                  <a:lnTo>
                    <a:pt x="16937718" y="332205"/>
                  </a:lnTo>
                  <a:close/>
                </a:path>
                <a:path w="18288000" h="381000">
                  <a:moveTo>
                    <a:pt x="17115480" y="331802"/>
                  </a:moveTo>
                  <a:lnTo>
                    <a:pt x="17115947" y="331381"/>
                  </a:lnTo>
                  <a:lnTo>
                    <a:pt x="17123273" y="331381"/>
                  </a:lnTo>
                  <a:lnTo>
                    <a:pt x="17115480" y="331802"/>
                  </a:lnTo>
                  <a:close/>
                </a:path>
                <a:path w="18288000" h="381000">
                  <a:moveTo>
                    <a:pt x="17084442" y="342899"/>
                  </a:moveTo>
                  <a:lnTo>
                    <a:pt x="17056412" y="342899"/>
                  </a:lnTo>
                  <a:lnTo>
                    <a:pt x="17105960" y="340359"/>
                  </a:lnTo>
                  <a:lnTo>
                    <a:pt x="17115480" y="331802"/>
                  </a:lnTo>
                  <a:lnTo>
                    <a:pt x="17123273" y="331381"/>
                  </a:lnTo>
                  <a:lnTo>
                    <a:pt x="17285849" y="331381"/>
                  </a:lnTo>
                  <a:lnTo>
                    <a:pt x="17267940" y="340359"/>
                  </a:lnTo>
                  <a:lnTo>
                    <a:pt x="17137837" y="340359"/>
                  </a:lnTo>
                  <a:lnTo>
                    <a:pt x="17084442" y="342899"/>
                  </a:lnTo>
                  <a:close/>
                </a:path>
                <a:path w="18288000" h="381000">
                  <a:moveTo>
                    <a:pt x="17552607" y="340359"/>
                  </a:moveTo>
                  <a:lnTo>
                    <a:pt x="17562180" y="331381"/>
                  </a:lnTo>
                  <a:lnTo>
                    <a:pt x="17606780" y="331381"/>
                  </a:lnTo>
                  <a:lnTo>
                    <a:pt x="17621729" y="336549"/>
                  </a:lnTo>
                  <a:lnTo>
                    <a:pt x="17608620" y="336549"/>
                  </a:lnTo>
                  <a:lnTo>
                    <a:pt x="17609251" y="336821"/>
                  </a:lnTo>
                  <a:lnTo>
                    <a:pt x="17612907" y="336821"/>
                  </a:lnTo>
                  <a:lnTo>
                    <a:pt x="17552607" y="340359"/>
                  </a:lnTo>
                  <a:close/>
                </a:path>
                <a:path w="18288000" h="381000">
                  <a:moveTo>
                    <a:pt x="6366335" y="336549"/>
                  </a:moveTo>
                  <a:lnTo>
                    <a:pt x="6329124" y="336549"/>
                  </a:lnTo>
                  <a:lnTo>
                    <a:pt x="6344961" y="332205"/>
                  </a:lnTo>
                  <a:lnTo>
                    <a:pt x="6366335" y="336549"/>
                  </a:lnTo>
                  <a:close/>
                </a:path>
                <a:path w="18288000" h="381000">
                  <a:moveTo>
                    <a:pt x="7021785" y="336549"/>
                  </a:moveTo>
                  <a:lnTo>
                    <a:pt x="7018907" y="336549"/>
                  </a:lnTo>
                  <a:lnTo>
                    <a:pt x="6992054" y="332205"/>
                  </a:lnTo>
                  <a:lnTo>
                    <a:pt x="6991833" y="332205"/>
                  </a:lnTo>
                  <a:lnTo>
                    <a:pt x="7021785" y="336549"/>
                  </a:lnTo>
                  <a:close/>
                </a:path>
                <a:path w="18288000" h="381000">
                  <a:moveTo>
                    <a:pt x="12324163" y="342899"/>
                  </a:moveTo>
                  <a:lnTo>
                    <a:pt x="12310734" y="340359"/>
                  </a:lnTo>
                  <a:lnTo>
                    <a:pt x="12189527" y="340359"/>
                  </a:lnTo>
                  <a:lnTo>
                    <a:pt x="12187259" y="332205"/>
                  </a:lnTo>
                  <a:lnTo>
                    <a:pt x="12182277" y="332205"/>
                  </a:lnTo>
                  <a:lnTo>
                    <a:pt x="12222206" y="335279"/>
                  </a:lnTo>
                  <a:lnTo>
                    <a:pt x="12224513" y="336549"/>
                  </a:lnTo>
                  <a:lnTo>
                    <a:pt x="12390098" y="336549"/>
                  </a:lnTo>
                  <a:lnTo>
                    <a:pt x="12324163" y="342899"/>
                  </a:lnTo>
                  <a:close/>
                </a:path>
                <a:path w="18288000" h="381000">
                  <a:moveTo>
                    <a:pt x="16746736" y="336549"/>
                  </a:moveTo>
                  <a:lnTo>
                    <a:pt x="16742579" y="336549"/>
                  </a:lnTo>
                  <a:lnTo>
                    <a:pt x="16774253" y="332205"/>
                  </a:lnTo>
                  <a:lnTo>
                    <a:pt x="16773934" y="332205"/>
                  </a:lnTo>
                  <a:lnTo>
                    <a:pt x="16746736" y="336549"/>
                  </a:lnTo>
                  <a:close/>
                </a:path>
                <a:path w="18288000" h="381000">
                  <a:moveTo>
                    <a:pt x="2543818" y="340359"/>
                  </a:moveTo>
                  <a:lnTo>
                    <a:pt x="2516389" y="340359"/>
                  </a:lnTo>
                  <a:lnTo>
                    <a:pt x="2526055" y="334009"/>
                  </a:lnTo>
                  <a:lnTo>
                    <a:pt x="2543818" y="340359"/>
                  </a:lnTo>
                  <a:close/>
                </a:path>
                <a:path w="18288000" h="381000">
                  <a:moveTo>
                    <a:pt x="12243575" y="336549"/>
                  </a:moveTo>
                  <a:lnTo>
                    <a:pt x="12224513" y="336549"/>
                  </a:lnTo>
                  <a:lnTo>
                    <a:pt x="12222206" y="335279"/>
                  </a:lnTo>
                  <a:lnTo>
                    <a:pt x="12243575" y="336549"/>
                  </a:lnTo>
                  <a:close/>
                </a:path>
                <a:path w="18288000" h="381000">
                  <a:moveTo>
                    <a:pt x="7411730" y="346709"/>
                  </a:moveTo>
                  <a:lnTo>
                    <a:pt x="7409751" y="346709"/>
                  </a:lnTo>
                  <a:lnTo>
                    <a:pt x="7408433" y="340659"/>
                  </a:lnTo>
                  <a:lnTo>
                    <a:pt x="7408367" y="340359"/>
                  </a:lnTo>
                  <a:lnTo>
                    <a:pt x="7371301" y="340359"/>
                  </a:lnTo>
                  <a:lnTo>
                    <a:pt x="7394060" y="336206"/>
                  </a:lnTo>
                  <a:lnTo>
                    <a:pt x="7393563" y="336549"/>
                  </a:lnTo>
                  <a:lnTo>
                    <a:pt x="7430853" y="336549"/>
                  </a:lnTo>
                  <a:lnTo>
                    <a:pt x="7438020" y="340359"/>
                  </a:lnTo>
                  <a:lnTo>
                    <a:pt x="7411730" y="346709"/>
                  </a:lnTo>
                  <a:close/>
                </a:path>
                <a:path w="18288000" h="381000">
                  <a:moveTo>
                    <a:pt x="369893" y="340359"/>
                  </a:moveTo>
                  <a:lnTo>
                    <a:pt x="14800" y="340359"/>
                  </a:lnTo>
                  <a:lnTo>
                    <a:pt x="21967" y="336549"/>
                  </a:lnTo>
                  <a:lnTo>
                    <a:pt x="376902" y="336549"/>
                  </a:lnTo>
                  <a:lnTo>
                    <a:pt x="369893" y="340359"/>
                  </a:lnTo>
                  <a:close/>
                </a:path>
                <a:path w="18288000" h="381000">
                  <a:moveTo>
                    <a:pt x="2771403" y="340359"/>
                  </a:moveTo>
                  <a:lnTo>
                    <a:pt x="2765079" y="336549"/>
                  </a:lnTo>
                  <a:lnTo>
                    <a:pt x="2812201" y="336549"/>
                  </a:lnTo>
                  <a:lnTo>
                    <a:pt x="2812185" y="336821"/>
                  </a:lnTo>
                  <a:lnTo>
                    <a:pt x="2814474" y="336821"/>
                  </a:lnTo>
                  <a:lnTo>
                    <a:pt x="2771403" y="340359"/>
                  </a:lnTo>
                  <a:close/>
                </a:path>
                <a:path w="18288000" h="381000">
                  <a:moveTo>
                    <a:pt x="2854187" y="342899"/>
                  </a:moveTo>
                  <a:lnTo>
                    <a:pt x="2811830" y="342899"/>
                  </a:lnTo>
                  <a:lnTo>
                    <a:pt x="2812185" y="336821"/>
                  </a:lnTo>
                  <a:lnTo>
                    <a:pt x="2812201" y="336549"/>
                  </a:lnTo>
                  <a:lnTo>
                    <a:pt x="2817778" y="336549"/>
                  </a:lnTo>
                  <a:lnTo>
                    <a:pt x="2814474" y="336821"/>
                  </a:lnTo>
                  <a:lnTo>
                    <a:pt x="2845008" y="336821"/>
                  </a:lnTo>
                  <a:lnTo>
                    <a:pt x="2834045" y="340359"/>
                  </a:lnTo>
                  <a:lnTo>
                    <a:pt x="2854187" y="342899"/>
                  </a:lnTo>
                  <a:close/>
                </a:path>
                <a:path w="18288000" h="381000">
                  <a:moveTo>
                    <a:pt x="2842982" y="336821"/>
                  </a:moveTo>
                  <a:lnTo>
                    <a:pt x="2814474" y="336821"/>
                  </a:lnTo>
                  <a:lnTo>
                    <a:pt x="2817778" y="336549"/>
                  </a:lnTo>
                  <a:lnTo>
                    <a:pt x="2840909" y="336549"/>
                  </a:lnTo>
                  <a:lnTo>
                    <a:pt x="2842982" y="336821"/>
                  </a:lnTo>
                  <a:close/>
                </a:path>
                <a:path w="18288000" h="381000">
                  <a:moveTo>
                    <a:pt x="2869999" y="340359"/>
                  </a:moveTo>
                  <a:lnTo>
                    <a:pt x="2840909" y="336549"/>
                  </a:lnTo>
                  <a:lnTo>
                    <a:pt x="2845849" y="336549"/>
                  </a:lnTo>
                  <a:lnTo>
                    <a:pt x="2845008" y="336821"/>
                  </a:lnTo>
                  <a:lnTo>
                    <a:pt x="2870655" y="336821"/>
                  </a:lnTo>
                  <a:lnTo>
                    <a:pt x="2869999" y="340359"/>
                  </a:lnTo>
                  <a:close/>
                </a:path>
                <a:path w="18288000" h="381000">
                  <a:moveTo>
                    <a:pt x="3056441" y="340359"/>
                  </a:moveTo>
                  <a:lnTo>
                    <a:pt x="3051804" y="336549"/>
                  </a:lnTo>
                  <a:lnTo>
                    <a:pt x="3099970" y="336549"/>
                  </a:lnTo>
                  <a:lnTo>
                    <a:pt x="3099219" y="336821"/>
                  </a:lnTo>
                  <a:lnTo>
                    <a:pt x="3101078" y="336821"/>
                  </a:lnTo>
                  <a:lnTo>
                    <a:pt x="3056441" y="340359"/>
                  </a:lnTo>
                  <a:close/>
                </a:path>
                <a:path w="18288000" h="381000">
                  <a:moveTo>
                    <a:pt x="3161709" y="340359"/>
                  </a:moveTo>
                  <a:lnTo>
                    <a:pt x="3089430" y="340359"/>
                  </a:lnTo>
                  <a:lnTo>
                    <a:pt x="3099970" y="336549"/>
                  </a:lnTo>
                  <a:lnTo>
                    <a:pt x="3104503" y="336549"/>
                  </a:lnTo>
                  <a:lnTo>
                    <a:pt x="3101078" y="336821"/>
                  </a:lnTo>
                  <a:lnTo>
                    <a:pt x="3154310" y="336821"/>
                  </a:lnTo>
                  <a:lnTo>
                    <a:pt x="3161709" y="340359"/>
                  </a:lnTo>
                  <a:close/>
                </a:path>
                <a:path w="18288000" h="381000">
                  <a:moveTo>
                    <a:pt x="3412566" y="350396"/>
                  </a:moveTo>
                  <a:lnTo>
                    <a:pt x="3410797" y="350396"/>
                  </a:lnTo>
                  <a:lnTo>
                    <a:pt x="3395654" y="347173"/>
                  </a:lnTo>
                  <a:lnTo>
                    <a:pt x="3396288" y="346709"/>
                  </a:lnTo>
                  <a:lnTo>
                    <a:pt x="3334509" y="346709"/>
                  </a:lnTo>
                  <a:lnTo>
                    <a:pt x="3311127" y="336549"/>
                  </a:lnTo>
                  <a:lnTo>
                    <a:pt x="3345735" y="336549"/>
                  </a:lnTo>
                  <a:lnTo>
                    <a:pt x="3343140" y="342899"/>
                  </a:lnTo>
                  <a:lnTo>
                    <a:pt x="3419405" y="342899"/>
                  </a:lnTo>
                  <a:lnTo>
                    <a:pt x="3412566" y="350396"/>
                  </a:lnTo>
                  <a:close/>
                </a:path>
                <a:path w="18288000" h="381000">
                  <a:moveTo>
                    <a:pt x="3405175" y="342899"/>
                  </a:moveTo>
                  <a:lnTo>
                    <a:pt x="3370688" y="342899"/>
                  </a:lnTo>
                  <a:lnTo>
                    <a:pt x="3358827" y="336549"/>
                  </a:lnTo>
                  <a:lnTo>
                    <a:pt x="3410676" y="336549"/>
                  </a:lnTo>
                  <a:lnTo>
                    <a:pt x="3408568" y="340359"/>
                  </a:lnTo>
                  <a:lnTo>
                    <a:pt x="3372243" y="340359"/>
                  </a:lnTo>
                  <a:lnTo>
                    <a:pt x="3405175" y="342899"/>
                  </a:lnTo>
                  <a:close/>
                </a:path>
                <a:path w="18288000" h="381000">
                  <a:moveTo>
                    <a:pt x="3497156" y="340359"/>
                  </a:moveTo>
                  <a:lnTo>
                    <a:pt x="3491676" y="336549"/>
                  </a:lnTo>
                  <a:lnTo>
                    <a:pt x="3527672" y="336549"/>
                  </a:lnTo>
                  <a:lnTo>
                    <a:pt x="3528750" y="336821"/>
                  </a:lnTo>
                  <a:lnTo>
                    <a:pt x="3531221" y="336821"/>
                  </a:lnTo>
                  <a:lnTo>
                    <a:pt x="3497156" y="340359"/>
                  </a:lnTo>
                  <a:close/>
                </a:path>
                <a:path w="18288000" h="381000">
                  <a:moveTo>
                    <a:pt x="3555373" y="342899"/>
                  </a:moveTo>
                  <a:lnTo>
                    <a:pt x="3552877" y="342899"/>
                  </a:lnTo>
                  <a:lnTo>
                    <a:pt x="3527672" y="336549"/>
                  </a:lnTo>
                  <a:lnTo>
                    <a:pt x="3533835" y="336549"/>
                  </a:lnTo>
                  <a:lnTo>
                    <a:pt x="3531221" y="336821"/>
                  </a:lnTo>
                  <a:lnTo>
                    <a:pt x="3551554" y="336821"/>
                  </a:lnTo>
                  <a:lnTo>
                    <a:pt x="3560169" y="340359"/>
                  </a:lnTo>
                  <a:lnTo>
                    <a:pt x="3555373" y="342899"/>
                  </a:lnTo>
                  <a:close/>
                </a:path>
                <a:path w="18288000" h="381000">
                  <a:moveTo>
                    <a:pt x="3549491" y="336821"/>
                  </a:moveTo>
                  <a:lnTo>
                    <a:pt x="3531221" y="336821"/>
                  </a:lnTo>
                  <a:lnTo>
                    <a:pt x="3533835" y="336549"/>
                  </a:lnTo>
                  <a:lnTo>
                    <a:pt x="3546398" y="336549"/>
                  </a:lnTo>
                  <a:lnTo>
                    <a:pt x="3549491" y="336821"/>
                  </a:lnTo>
                  <a:close/>
                </a:path>
                <a:path w="18288000" h="381000">
                  <a:moveTo>
                    <a:pt x="3589821" y="340359"/>
                  </a:moveTo>
                  <a:lnTo>
                    <a:pt x="3546398" y="336549"/>
                  </a:lnTo>
                  <a:lnTo>
                    <a:pt x="3546819" y="336549"/>
                  </a:lnTo>
                  <a:lnTo>
                    <a:pt x="3589821" y="340359"/>
                  </a:lnTo>
                  <a:close/>
                </a:path>
                <a:path w="18288000" h="381000">
                  <a:moveTo>
                    <a:pt x="3551554" y="336821"/>
                  </a:moveTo>
                  <a:lnTo>
                    <a:pt x="3549883" y="336821"/>
                  </a:lnTo>
                  <a:lnTo>
                    <a:pt x="3546819" y="336549"/>
                  </a:lnTo>
                  <a:lnTo>
                    <a:pt x="3550894" y="336549"/>
                  </a:lnTo>
                  <a:lnTo>
                    <a:pt x="3551554" y="336821"/>
                  </a:lnTo>
                  <a:close/>
                </a:path>
                <a:path w="18288000" h="381000">
                  <a:moveTo>
                    <a:pt x="3863369" y="340359"/>
                  </a:moveTo>
                  <a:lnTo>
                    <a:pt x="3836311" y="340359"/>
                  </a:lnTo>
                  <a:lnTo>
                    <a:pt x="3846429" y="336549"/>
                  </a:lnTo>
                  <a:lnTo>
                    <a:pt x="3854516" y="336549"/>
                  </a:lnTo>
                  <a:lnTo>
                    <a:pt x="3863369" y="340359"/>
                  </a:lnTo>
                  <a:close/>
                </a:path>
                <a:path w="18288000" h="381000">
                  <a:moveTo>
                    <a:pt x="5003041" y="336821"/>
                  </a:moveTo>
                  <a:lnTo>
                    <a:pt x="5001976" y="336821"/>
                  </a:lnTo>
                  <a:lnTo>
                    <a:pt x="4999753" y="336549"/>
                  </a:lnTo>
                  <a:lnTo>
                    <a:pt x="5002351" y="336549"/>
                  </a:lnTo>
                  <a:lnTo>
                    <a:pt x="5003041" y="336821"/>
                  </a:lnTo>
                  <a:close/>
                </a:path>
                <a:path w="18288000" h="381000">
                  <a:moveTo>
                    <a:pt x="5167277" y="346709"/>
                  </a:moveTo>
                  <a:lnTo>
                    <a:pt x="5088232" y="346709"/>
                  </a:lnTo>
                  <a:lnTo>
                    <a:pt x="5109387" y="336549"/>
                  </a:lnTo>
                  <a:lnTo>
                    <a:pt x="5111577" y="336549"/>
                  </a:lnTo>
                  <a:lnTo>
                    <a:pt x="5109714" y="336821"/>
                  </a:lnTo>
                  <a:lnTo>
                    <a:pt x="5142576" y="336821"/>
                  </a:lnTo>
                  <a:lnTo>
                    <a:pt x="5148450" y="340359"/>
                  </a:lnTo>
                  <a:lnTo>
                    <a:pt x="5134736" y="340359"/>
                  </a:lnTo>
                  <a:lnTo>
                    <a:pt x="5121307" y="342899"/>
                  </a:lnTo>
                  <a:lnTo>
                    <a:pt x="5152765" y="342899"/>
                  </a:lnTo>
                  <a:lnTo>
                    <a:pt x="5167277" y="346709"/>
                  </a:lnTo>
                  <a:close/>
                </a:path>
                <a:path w="18288000" h="381000">
                  <a:moveTo>
                    <a:pt x="5142576" y="336821"/>
                  </a:moveTo>
                  <a:lnTo>
                    <a:pt x="5109714" y="336821"/>
                  </a:lnTo>
                  <a:lnTo>
                    <a:pt x="5111577" y="336549"/>
                  </a:lnTo>
                  <a:lnTo>
                    <a:pt x="5142126" y="336549"/>
                  </a:lnTo>
                  <a:lnTo>
                    <a:pt x="5142576" y="336821"/>
                  </a:lnTo>
                  <a:close/>
                </a:path>
                <a:path w="18288000" h="381000">
                  <a:moveTo>
                    <a:pt x="5176810" y="342899"/>
                  </a:moveTo>
                  <a:lnTo>
                    <a:pt x="5174568" y="342899"/>
                  </a:lnTo>
                  <a:lnTo>
                    <a:pt x="5150105" y="336549"/>
                  </a:lnTo>
                  <a:lnTo>
                    <a:pt x="5428384" y="336549"/>
                  </a:lnTo>
                  <a:lnTo>
                    <a:pt x="5427639" y="336821"/>
                  </a:lnTo>
                  <a:lnTo>
                    <a:pt x="5427835" y="336821"/>
                  </a:lnTo>
                  <a:lnTo>
                    <a:pt x="5415697" y="340359"/>
                  </a:lnTo>
                  <a:lnTo>
                    <a:pt x="5180327" y="340359"/>
                  </a:lnTo>
                  <a:lnTo>
                    <a:pt x="5176810" y="342899"/>
                  </a:lnTo>
                  <a:close/>
                </a:path>
                <a:path w="18288000" h="381000">
                  <a:moveTo>
                    <a:pt x="5582261" y="350396"/>
                  </a:moveTo>
                  <a:lnTo>
                    <a:pt x="5551786" y="350396"/>
                  </a:lnTo>
                  <a:lnTo>
                    <a:pt x="5512442" y="343402"/>
                  </a:lnTo>
                  <a:lnTo>
                    <a:pt x="5512491" y="342899"/>
                  </a:lnTo>
                  <a:lnTo>
                    <a:pt x="5410963" y="342899"/>
                  </a:lnTo>
                  <a:lnTo>
                    <a:pt x="5428384" y="336549"/>
                  </a:lnTo>
                  <a:lnTo>
                    <a:pt x="5428766" y="336549"/>
                  </a:lnTo>
                  <a:lnTo>
                    <a:pt x="5427835" y="336821"/>
                  </a:lnTo>
                  <a:lnTo>
                    <a:pt x="5540360" y="336821"/>
                  </a:lnTo>
                  <a:lnTo>
                    <a:pt x="5551979" y="340359"/>
                  </a:lnTo>
                  <a:lnTo>
                    <a:pt x="5514293" y="340359"/>
                  </a:lnTo>
                  <a:lnTo>
                    <a:pt x="5582261" y="350396"/>
                  </a:lnTo>
                  <a:close/>
                </a:path>
                <a:path w="18288000" h="381000">
                  <a:moveTo>
                    <a:pt x="5539184" y="336821"/>
                  </a:moveTo>
                  <a:lnTo>
                    <a:pt x="5427835" y="336821"/>
                  </a:lnTo>
                  <a:lnTo>
                    <a:pt x="5428766" y="336549"/>
                  </a:lnTo>
                  <a:lnTo>
                    <a:pt x="5536600" y="336549"/>
                  </a:lnTo>
                  <a:lnTo>
                    <a:pt x="5539184" y="336821"/>
                  </a:lnTo>
                  <a:close/>
                </a:path>
                <a:path w="18288000" h="381000">
                  <a:moveTo>
                    <a:pt x="5927063" y="346709"/>
                  </a:moveTo>
                  <a:lnTo>
                    <a:pt x="5588914" y="346709"/>
                  </a:lnTo>
                  <a:lnTo>
                    <a:pt x="5564728" y="342899"/>
                  </a:lnTo>
                  <a:lnTo>
                    <a:pt x="5568701" y="342899"/>
                  </a:lnTo>
                  <a:lnTo>
                    <a:pt x="5572857" y="340359"/>
                  </a:lnTo>
                  <a:lnTo>
                    <a:pt x="5536600" y="336549"/>
                  </a:lnTo>
                  <a:lnTo>
                    <a:pt x="5539469" y="336549"/>
                  </a:lnTo>
                  <a:lnTo>
                    <a:pt x="5540360" y="336821"/>
                  </a:lnTo>
                  <a:lnTo>
                    <a:pt x="5962547" y="336821"/>
                  </a:lnTo>
                  <a:lnTo>
                    <a:pt x="5960198" y="340359"/>
                  </a:lnTo>
                  <a:lnTo>
                    <a:pt x="5945742" y="340359"/>
                  </a:lnTo>
                  <a:lnTo>
                    <a:pt x="5927063" y="346709"/>
                  </a:lnTo>
                  <a:close/>
                </a:path>
                <a:path w="18288000" h="381000">
                  <a:moveTo>
                    <a:pt x="5961469" y="336821"/>
                  </a:moveTo>
                  <a:lnTo>
                    <a:pt x="5540360" y="336821"/>
                  </a:lnTo>
                  <a:lnTo>
                    <a:pt x="5539469" y="336549"/>
                  </a:lnTo>
                  <a:lnTo>
                    <a:pt x="5959901" y="336549"/>
                  </a:lnTo>
                  <a:lnTo>
                    <a:pt x="5961469" y="336821"/>
                  </a:lnTo>
                  <a:close/>
                </a:path>
                <a:path w="18288000" h="381000">
                  <a:moveTo>
                    <a:pt x="5999041" y="342899"/>
                  </a:moveTo>
                  <a:lnTo>
                    <a:pt x="5996596" y="342899"/>
                  </a:lnTo>
                  <a:lnTo>
                    <a:pt x="5959901" y="336549"/>
                  </a:lnTo>
                  <a:lnTo>
                    <a:pt x="5962727" y="336549"/>
                  </a:lnTo>
                  <a:lnTo>
                    <a:pt x="5962547" y="336821"/>
                  </a:lnTo>
                  <a:lnTo>
                    <a:pt x="5997977" y="336821"/>
                  </a:lnTo>
                  <a:lnTo>
                    <a:pt x="5999041" y="342899"/>
                  </a:lnTo>
                  <a:close/>
                </a:path>
                <a:path w="18288000" h="381000">
                  <a:moveTo>
                    <a:pt x="5996968" y="336821"/>
                  </a:moveTo>
                  <a:lnTo>
                    <a:pt x="5962547" y="336821"/>
                  </a:lnTo>
                  <a:lnTo>
                    <a:pt x="5962727" y="336549"/>
                  </a:lnTo>
                  <a:lnTo>
                    <a:pt x="5995510" y="336549"/>
                  </a:lnTo>
                  <a:lnTo>
                    <a:pt x="5996968" y="336821"/>
                  </a:lnTo>
                  <a:close/>
                </a:path>
                <a:path w="18288000" h="381000">
                  <a:moveTo>
                    <a:pt x="6051074" y="346709"/>
                  </a:moveTo>
                  <a:lnTo>
                    <a:pt x="6050068" y="346709"/>
                  </a:lnTo>
                  <a:lnTo>
                    <a:pt x="5995510" y="336549"/>
                  </a:lnTo>
                  <a:lnTo>
                    <a:pt x="5997929" y="336549"/>
                  </a:lnTo>
                  <a:lnTo>
                    <a:pt x="5997977" y="336821"/>
                  </a:lnTo>
                  <a:lnTo>
                    <a:pt x="6020009" y="336821"/>
                  </a:lnTo>
                  <a:lnTo>
                    <a:pt x="6051074" y="346709"/>
                  </a:lnTo>
                  <a:close/>
                </a:path>
                <a:path w="18288000" h="381000">
                  <a:moveTo>
                    <a:pt x="6019275" y="336821"/>
                  </a:moveTo>
                  <a:lnTo>
                    <a:pt x="5997977" y="336821"/>
                  </a:lnTo>
                  <a:lnTo>
                    <a:pt x="5997929" y="336549"/>
                  </a:lnTo>
                  <a:lnTo>
                    <a:pt x="6017391" y="336549"/>
                  </a:lnTo>
                  <a:lnTo>
                    <a:pt x="6019275" y="336821"/>
                  </a:lnTo>
                  <a:close/>
                </a:path>
                <a:path w="18288000" h="381000">
                  <a:moveTo>
                    <a:pt x="6092626" y="346709"/>
                  </a:moveTo>
                  <a:lnTo>
                    <a:pt x="6087908" y="346709"/>
                  </a:lnTo>
                  <a:lnTo>
                    <a:pt x="6017391" y="336549"/>
                  </a:lnTo>
                  <a:lnTo>
                    <a:pt x="6019156" y="336549"/>
                  </a:lnTo>
                  <a:lnTo>
                    <a:pt x="6020009" y="336821"/>
                  </a:lnTo>
                  <a:lnTo>
                    <a:pt x="6073073" y="336821"/>
                  </a:lnTo>
                  <a:lnTo>
                    <a:pt x="6090301" y="340359"/>
                  </a:lnTo>
                  <a:lnTo>
                    <a:pt x="6089662" y="342899"/>
                  </a:lnTo>
                  <a:lnTo>
                    <a:pt x="6104534" y="342899"/>
                  </a:lnTo>
                  <a:lnTo>
                    <a:pt x="6092626" y="346709"/>
                  </a:lnTo>
                  <a:close/>
                </a:path>
                <a:path w="18288000" h="381000">
                  <a:moveTo>
                    <a:pt x="6073073" y="336821"/>
                  </a:moveTo>
                  <a:lnTo>
                    <a:pt x="6020009" y="336821"/>
                  </a:lnTo>
                  <a:lnTo>
                    <a:pt x="6019156" y="336549"/>
                  </a:lnTo>
                  <a:lnTo>
                    <a:pt x="6071751" y="336549"/>
                  </a:lnTo>
                  <a:lnTo>
                    <a:pt x="6073073" y="336821"/>
                  </a:lnTo>
                  <a:close/>
                </a:path>
                <a:path w="18288000" h="381000">
                  <a:moveTo>
                    <a:pt x="7021612" y="346709"/>
                  </a:moveTo>
                  <a:lnTo>
                    <a:pt x="7004737" y="346709"/>
                  </a:lnTo>
                  <a:lnTo>
                    <a:pt x="6979806" y="342899"/>
                  </a:lnTo>
                  <a:lnTo>
                    <a:pt x="6954758" y="342899"/>
                  </a:lnTo>
                  <a:lnTo>
                    <a:pt x="6993677" y="336549"/>
                  </a:lnTo>
                  <a:lnTo>
                    <a:pt x="7026437" y="336549"/>
                  </a:lnTo>
                  <a:lnTo>
                    <a:pt x="7021612" y="346709"/>
                  </a:lnTo>
                  <a:close/>
                </a:path>
                <a:path w="18288000" h="381000">
                  <a:moveTo>
                    <a:pt x="7274558" y="340359"/>
                  </a:moveTo>
                  <a:lnTo>
                    <a:pt x="7237121" y="340359"/>
                  </a:lnTo>
                  <a:lnTo>
                    <a:pt x="7240072" y="336549"/>
                  </a:lnTo>
                  <a:lnTo>
                    <a:pt x="7246733" y="336549"/>
                  </a:lnTo>
                  <a:lnTo>
                    <a:pt x="7274558" y="340359"/>
                  </a:lnTo>
                  <a:close/>
                </a:path>
                <a:path w="18288000" h="381000">
                  <a:moveTo>
                    <a:pt x="7371301" y="340359"/>
                  </a:moveTo>
                  <a:lnTo>
                    <a:pt x="7330528" y="340359"/>
                  </a:lnTo>
                  <a:lnTo>
                    <a:pt x="7311557" y="336549"/>
                  </a:lnTo>
                  <a:lnTo>
                    <a:pt x="7328720" y="336549"/>
                  </a:lnTo>
                  <a:lnTo>
                    <a:pt x="7371301" y="340359"/>
                  </a:lnTo>
                  <a:close/>
                </a:path>
                <a:path w="18288000" h="381000">
                  <a:moveTo>
                    <a:pt x="7450993" y="340359"/>
                  </a:moveTo>
                  <a:lnTo>
                    <a:pt x="7458582" y="336549"/>
                  </a:lnTo>
                  <a:lnTo>
                    <a:pt x="7542445" y="336549"/>
                  </a:lnTo>
                  <a:lnTo>
                    <a:pt x="7542505" y="336821"/>
                  </a:lnTo>
                  <a:lnTo>
                    <a:pt x="7547707" y="336821"/>
                  </a:lnTo>
                  <a:lnTo>
                    <a:pt x="7450993" y="340359"/>
                  </a:lnTo>
                  <a:close/>
                </a:path>
                <a:path w="18288000" h="381000">
                  <a:moveTo>
                    <a:pt x="7556652" y="342899"/>
                  </a:moveTo>
                  <a:lnTo>
                    <a:pt x="7555118" y="342899"/>
                  </a:lnTo>
                  <a:lnTo>
                    <a:pt x="7543288" y="340359"/>
                  </a:lnTo>
                  <a:lnTo>
                    <a:pt x="7542505" y="336821"/>
                  </a:lnTo>
                  <a:lnTo>
                    <a:pt x="7542445" y="336549"/>
                  </a:lnTo>
                  <a:lnTo>
                    <a:pt x="7555126" y="336549"/>
                  </a:lnTo>
                  <a:lnTo>
                    <a:pt x="7547707" y="336821"/>
                  </a:lnTo>
                  <a:lnTo>
                    <a:pt x="7551773" y="336821"/>
                  </a:lnTo>
                  <a:lnTo>
                    <a:pt x="7556652" y="342899"/>
                  </a:lnTo>
                  <a:close/>
                </a:path>
                <a:path w="18288000" h="381000">
                  <a:moveTo>
                    <a:pt x="7551773" y="336821"/>
                  </a:moveTo>
                  <a:lnTo>
                    <a:pt x="7547707" y="336821"/>
                  </a:lnTo>
                  <a:lnTo>
                    <a:pt x="7555126" y="336549"/>
                  </a:lnTo>
                  <a:lnTo>
                    <a:pt x="7551556" y="336549"/>
                  </a:lnTo>
                  <a:lnTo>
                    <a:pt x="7551773" y="336821"/>
                  </a:lnTo>
                  <a:close/>
                </a:path>
                <a:path w="18288000" h="381000">
                  <a:moveTo>
                    <a:pt x="7966582" y="340359"/>
                  </a:moveTo>
                  <a:lnTo>
                    <a:pt x="7999466" y="336549"/>
                  </a:lnTo>
                  <a:lnTo>
                    <a:pt x="8007019" y="336549"/>
                  </a:lnTo>
                  <a:lnTo>
                    <a:pt x="8008310" y="336821"/>
                  </a:lnTo>
                  <a:lnTo>
                    <a:pt x="8011611" y="336821"/>
                  </a:lnTo>
                  <a:lnTo>
                    <a:pt x="7966582" y="340359"/>
                  </a:lnTo>
                  <a:close/>
                </a:path>
                <a:path w="18288000" h="381000">
                  <a:moveTo>
                    <a:pt x="8066759" y="346709"/>
                  </a:moveTo>
                  <a:lnTo>
                    <a:pt x="7997128" y="346709"/>
                  </a:lnTo>
                  <a:lnTo>
                    <a:pt x="8025147" y="340359"/>
                  </a:lnTo>
                  <a:lnTo>
                    <a:pt x="8007019" y="336549"/>
                  </a:lnTo>
                  <a:lnTo>
                    <a:pt x="8015066" y="336549"/>
                  </a:lnTo>
                  <a:lnTo>
                    <a:pt x="8011611" y="336821"/>
                  </a:lnTo>
                  <a:lnTo>
                    <a:pt x="8020959" y="336821"/>
                  </a:lnTo>
                  <a:lnTo>
                    <a:pt x="8057765" y="340359"/>
                  </a:lnTo>
                  <a:lnTo>
                    <a:pt x="8066759" y="346709"/>
                  </a:lnTo>
                  <a:close/>
                </a:path>
                <a:path w="18288000" h="381000">
                  <a:moveTo>
                    <a:pt x="8020959" y="336821"/>
                  </a:moveTo>
                  <a:lnTo>
                    <a:pt x="8011611" y="336821"/>
                  </a:lnTo>
                  <a:lnTo>
                    <a:pt x="8015066" y="336549"/>
                  </a:lnTo>
                  <a:lnTo>
                    <a:pt x="8018135" y="336549"/>
                  </a:lnTo>
                  <a:lnTo>
                    <a:pt x="8020959" y="336821"/>
                  </a:lnTo>
                  <a:close/>
                </a:path>
                <a:path w="18288000" h="381000">
                  <a:moveTo>
                    <a:pt x="8388918" y="342899"/>
                  </a:moveTo>
                  <a:lnTo>
                    <a:pt x="8383926" y="342899"/>
                  </a:lnTo>
                  <a:lnTo>
                    <a:pt x="8410613" y="336549"/>
                  </a:lnTo>
                  <a:lnTo>
                    <a:pt x="8440328" y="336549"/>
                  </a:lnTo>
                  <a:lnTo>
                    <a:pt x="8449182" y="340359"/>
                  </a:lnTo>
                  <a:lnTo>
                    <a:pt x="8431761" y="340359"/>
                  </a:lnTo>
                  <a:lnTo>
                    <a:pt x="8388918" y="342899"/>
                  </a:lnTo>
                  <a:close/>
                </a:path>
                <a:path w="18288000" h="381000">
                  <a:moveTo>
                    <a:pt x="8651380" y="336821"/>
                  </a:moveTo>
                  <a:lnTo>
                    <a:pt x="8652949" y="336549"/>
                  </a:lnTo>
                  <a:lnTo>
                    <a:pt x="8653204" y="336549"/>
                  </a:lnTo>
                  <a:lnTo>
                    <a:pt x="8651380" y="336821"/>
                  </a:lnTo>
                  <a:close/>
                </a:path>
                <a:path w="18288000" h="381000">
                  <a:moveTo>
                    <a:pt x="8613843" y="342899"/>
                  </a:moveTo>
                  <a:lnTo>
                    <a:pt x="8651380" y="336821"/>
                  </a:lnTo>
                  <a:lnTo>
                    <a:pt x="8653204" y="336549"/>
                  </a:lnTo>
                  <a:lnTo>
                    <a:pt x="8613843" y="342899"/>
                  </a:lnTo>
                  <a:close/>
                </a:path>
                <a:path w="18288000" h="381000">
                  <a:moveTo>
                    <a:pt x="8797924" y="346709"/>
                  </a:moveTo>
                  <a:lnTo>
                    <a:pt x="8590227" y="346709"/>
                  </a:lnTo>
                  <a:lnTo>
                    <a:pt x="8653204" y="336549"/>
                  </a:lnTo>
                  <a:lnTo>
                    <a:pt x="10234763" y="336549"/>
                  </a:lnTo>
                  <a:lnTo>
                    <a:pt x="10235159" y="336821"/>
                  </a:lnTo>
                  <a:lnTo>
                    <a:pt x="10236726" y="336821"/>
                  </a:lnTo>
                  <a:lnTo>
                    <a:pt x="10211862" y="340359"/>
                  </a:lnTo>
                  <a:lnTo>
                    <a:pt x="9448110" y="340359"/>
                  </a:lnTo>
                  <a:lnTo>
                    <a:pt x="9459576" y="342899"/>
                  </a:lnTo>
                  <a:lnTo>
                    <a:pt x="8797552" y="342899"/>
                  </a:lnTo>
                  <a:lnTo>
                    <a:pt x="8797800" y="345439"/>
                  </a:lnTo>
                  <a:lnTo>
                    <a:pt x="8797924" y="346709"/>
                  </a:lnTo>
                  <a:close/>
                </a:path>
                <a:path w="18288000" h="381000">
                  <a:moveTo>
                    <a:pt x="10361309" y="342899"/>
                  </a:moveTo>
                  <a:lnTo>
                    <a:pt x="10244030" y="342899"/>
                  </a:lnTo>
                  <a:lnTo>
                    <a:pt x="10234763" y="336549"/>
                  </a:lnTo>
                  <a:lnTo>
                    <a:pt x="10238634" y="336549"/>
                  </a:lnTo>
                  <a:lnTo>
                    <a:pt x="10236726" y="336821"/>
                  </a:lnTo>
                  <a:lnTo>
                    <a:pt x="10357306" y="336821"/>
                  </a:lnTo>
                  <a:lnTo>
                    <a:pt x="10325100" y="340359"/>
                  </a:lnTo>
                  <a:lnTo>
                    <a:pt x="10362907" y="340359"/>
                  </a:lnTo>
                  <a:lnTo>
                    <a:pt x="10361309" y="342899"/>
                  </a:lnTo>
                  <a:close/>
                </a:path>
                <a:path w="18288000" h="381000">
                  <a:moveTo>
                    <a:pt x="10357306" y="336821"/>
                  </a:moveTo>
                  <a:lnTo>
                    <a:pt x="10236726" y="336821"/>
                  </a:lnTo>
                  <a:lnTo>
                    <a:pt x="10238634" y="336549"/>
                  </a:lnTo>
                  <a:lnTo>
                    <a:pt x="10359776" y="336549"/>
                  </a:lnTo>
                  <a:lnTo>
                    <a:pt x="10357306" y="336821"/>
                  </a:lnTo>
                  <a:close/>
                </a:path>
                <a:path w="18288000" h="381000">
                  <a:moveTo>
                    <a:pt x="10477296" y="336821"/>
                  </a:moveTo>
                  <a:lnTo>
                    <a:pt x="10476208" y="336821"/>
                  </a:lnTo>
                  <a:lnTo>
                    <a:pt x="10475400" y="336549"/>
                  </a:lnTo>
                  <a:lnTo>
                    <a:pt x="10478278" y="336549"/>
                  </a:lnTo>
                  <a:lnTo>
                    <a:pt x="10477296" y="336821"/>
                  </a:lnTo>
                  <a:close/>
                </a:path>
                <a:path w="18288000" h="381000">
                  <a:moveTo>
                    <a:pt x="10572143" y="342899"/>
                  </a:moveTo>
                  <a:lnTo>
                    <a:pt x="10518706" y="342899"/>
                  </a:lnTo>
                  <a:lnTo>
                    <a:pt x="10493502" y="336549"/>
                  </a:lnTo>
                  <a:lnTo>
                    <a:pt x="10551762" y="336549"/>
                  </a:lnTo>
                  <a:lnTo>
                    <a:pt x="10513396" y="340359"/>
                  </a:lnTo>
                  <a:lnTo>
                    <a:pt x="10563991" y="340359"/>
                  </a:lnTo>
                  <a:lnTo>
                    <a:pt x="10572143" y="342899"/>
                  </a:lnTo>
                  <a:close/>
                </a:path>
                <a:path w="18288000" h="381000">
                  <a:moveTo>
                    <a:pt x="10554706" y="336821"/>
                  </a:moveTo>
                  <a:lnTo>
                    <a:pt x="10554007" y="336821"/>
                  </a:lnTo>
                  <a:lnTo>
                    <a:pt x="10553241" y="336549"/>
                  </a:lnTo>
                  <a:lnTo>
                    <a:pt x="10554947" y="336549"/>
                  </a:lnTo>
                  <a:lnTo>
                    <a:pt x="10554706" y="336821"/>
                  </a:lnTo>
                  <a:close/>
                </a:path>
                <a:path w="18288000" h="381000">
                  <a:moveTo>
                    <a:pt x="11140929" y="340359"/>
                  </a:moveTo>
                  <a:lnTo>
                    <a:pt x="11076432" y="340359"/>
                  </a:lnTo>
                  <a:lnTo>
                    <a:pt x="11094982" y="336549"/>
                  </a:lnTo>
                  <a:lnTo>
                    <a:pt x="11115633" y="336549"/>
                  </a:lnTo>
                  <a:lnTo>
                    <a:pt x="11140929" y="340359"/>
                  </a:lnTo>
                  <a:close/>
                </a:path>
                <a:path w="18288000" h="381000">
                  <a:moveTo>
                    <a:pt x="11846603" y="336821"/>
                  </a:moveTo>
                  <a:lnTo>
                    <a:pt x="11845432" y="336821"/>
                  </a:lnTo>
                  <a:lnTo>
                    <a:pt x="11845844" y="336549"/>
                  </a:lnTo>
                  <a:lnTo>
                    <a:pt x="11848645" y="336549"/>
                  </a:lnTo>
                  <a:lnTo>
                    <a:pt x="11846603" y="336821"/>
                  </a:lnTo>
                  <a:close/>
                </a:path>
                <a:path w="18288000" h="381000">
                  <a:moveTo>
                    <a:pt x="13737399" y="340359"/>
                  </a:moveTo>
                  <a:lnTo>
                    <a:pt x="13742880" y="336549"/>
                  </a:lnTo>
                  <a:lnTo>
                    <a:pt x="13788148" y="336549"/>
                  </a:lnTo>
                  <a:lnTo>
                    <a:pt x="13787245" y="336821"/>
                  </a:lnTo>
                  <a:lnTo>
                    <a:pt x="13789475" y="336821"/>
                  </a:lnTo>
                  <a:lnTo>
                    <a:pt x="13737399" y="340359"/>
                  </a:lnTo>
                  <a:close/>
                </a:path>
                <a:path w="18288000" h="381000">
                  <a:moveTo>
                    <a:pt x="13827468" y="346709"/>
                  </a:moveTo>
                  <a:lnTo>
                    <a:pt x="13819524" y="346709"/>
                  </a:lnTo>
                  <a:lnTo>
                    <a:pt x="13757012" y="342899"/>
                  </a:lnTo>
                  <a:lnTo>
                    <a:pt x="13767020" y="342899"/>
                  </a:lnTo>
                  <a:lnTo>
                    <a:pt x="13788148" y="336549"/>
                  </a:lnTo>
                  <a:lnTo>
                    <a:pt x="13793470" y="336549"/>
                  </a:lnTo>
                  <a:lnTo>
                    <a:pt x="13789475" y="336821"/>
                  </a:lnTo>
                  <a:lnTo>
                    <a:pt x="14004033" y="336821"/>
                  </a:lnTo>
                  <a:lnTo>
                    <a:pt x="14015459" y="340359"/>
                  </a:lnTo>
                  <a:lnTo>
                    <a:pt x="13822280" y="340359"/>
                  </a:lnTo>
                  <a:lnTo>
                    <a:pt x="13827468" y="346709"/>
                  </a:lnTo>
                  <a:close/>
                </a:path>
                <a:path w="18288000" h="381000">
                  <a:moveTo>
                    <a:pt x="14004033" y="336821"/>
                  </a:moveTo>
                  <a:lnTo>
                    <a:pt x="13789475" y="336821"/>
                  </a:lnTo>
                  <a:lnTo>
                    <a:pt x="13793470" y="336549"/>
                  </a:lnTo>
                  <a:lnTo>
                    <a:pt x="14003157" y="336549"/>
                  </a:lnTo>
                  <a:lnTo>
                    <a:pt x="14004033" y="336821"/>
                  </a:lnTo>
                  <a:close/>
                </a:path>
                <a:path w="18288000" h="381000">
                  <a:moveTo>
                    <a:pt x="14060041" y="346709"/>
                  </a:moveTo>
                  <a:lnTo>
                    <a:pt x="14056383" y="346709"/>
                  </a:lnTo>
                  <a:lnTo>
                    <a:pt x="14023176" y="340359"/>
                  </a:lnTo>
                  <a:lnTo>
                    <a:pt x="14028236" y="336549"/>
                  </a:lnTo>
                  <a:lnTo>
                    <a:pt x="14061932" y="336549"/>
                  </a:lnTo>
                  <a:lnTo>
                    <a:pt x="14069415" y="340359"/>
                  </a:lnTo>
                  <a:lnTo>
                    <a:pt x="14068506" y="342899"/>
                  </a:lnTo>
                  <a:lnTo>
                    <a:pt x="14069681" y="342899"/>
                  </a:lnTo>
                  <a:lnTo>
                    <a:pt x="14060041" y="346709"/>
                  </a:lnTo>
                  <a:close/>
                </a:path>
                <a:path w="18288000" h="381000">
                  <a:moveTo>
                    <a:pt x="14126355" y="342899"/>
                  </a:moveTo>
                  <a:lnTo>
                    <a:pt x="14082173" y="342899"/>
                  </a:lnTo>
                  <a:lnTo>
                    <a:pt x="14088474" y="336549"/>
                  </a:lnTo>
                  <a:lnTo>
                    <a:pt x="14095961" y="336549"/>
                  </a:lnTo>
                  <a:lnTo>
                    <a:pt x="14126355" y="342899"/>
                  </a:lnTo>
                  <a:close/>
                </a:path>
                <a:path w="18288000" h="381000">
                  <a:moveTo>
                    <a:pt x="14193651" y="342899"/>
                  </a:moveTo>
                  <a:lnTo>
                    <a:pt x="14144293" y="342899"/>
                  </a:lnTo>
                  <a:lnTo>
                    <a:pt x="14137622" y="336549"/>
                  </a:lnTo>
                  <a:lnTo>
                    <a:pt x="14204192" y="336549"/>
                  </a:lnTo>
                  <a:lnTo>
                    <a:pt x="14166249" y="340359"/>
                  </a:lnTo>
                  <a:lnTo>
                    <a:pt x="14240011" y="340359"/>
                  </a:lnTo>
                  <a:lnTo>
                    <a:pt x="14193651" y="342899"/>
                  </a:lnTo>
                  <a:close/>
                </a:path>
                <a:path w="18288000" h="381000">
                  <a:moveTo>
                    <a:pt x="14269646" y="336821"/>
                  </a:moveTo>
                  <a:lnTo>
                    <a:pt x="14268777" y="336821"/>
                  </a:lnTo>
                  <a:lnTo>
                    <a:pt x="14266434" y="336549"/>
                  </a:lnTo>
                  <a:lnTo>
                    <a:pt x="14268394" y="336549"/>
                  </a:lnTo>
                  <a:lnTo>
                    <a:pt x="14269646" y="336821"/>
                  </a:lnTo>
                  <a:close/>
                </a:path>
                <a:path w="18288000" h="381000">
                  <a:moveTo>
                    <a:pt x="15325149" y="342899"/>
                  </a:moveTo>
                  <a:lnTo>
                    <a:pt x="14519994" y="342899"/>
                  </a:lnTo>
                  <a:lnTo>
                    <a:pt x="14538157" y="336549"/>
                  </a:lnTo>
                  <a:lnTo>
                    <a:pt x="14548979" y="336549"/>
                  </a:lnTo>
                  <a:lnTo>
                    <a:pt x="14541860" y="336821"/>
                  </a:lnTo>
                  <a:lnTo>
                    <a:pt x="15334766" y="336821"/>
                  </a:lnTo>
                  <a:lnTo>
                    <a:pt x="15324195" y="340359"/>
                  </a:lnTo>
                  <a:lnTo>
                    <a:pt x="15325149" y="342899"/>
                  </a:lnTo>
                  <a:close/>
                </a:path>
                <a:path w="18288000" h="381000">
                  <a:moveTo>
                    <a:pt x="15334766" y="336821"/>
                  </a:moveTo>
                  <a:lnTo>
                    <a:pt x="14541860" y="336821"/>
                  </a:lnTo>
                  <a:lnTo>
                    <a:pt x="14548979" y="336549"/>
                  </a:lnTo>
                  <a:lnTo>
                    <a:pt x="15335577" y="336549"/>
                  </a:lnTo>
                  <a:lnTo>
                    <a:pt x="15334766" y="336821"/>
                  </a:lnTo>
                  <a:close/>
                </a:path>
                <a:path w="18288000" h="381000">
                  <a:moveTo>
                    <a:pt x="15382922" y="342899"/>
                  </a:moveTo>
                  <a:lnTo>
                    <a:pt x="15365198" y="342899"/>
                  </a:lnTo>
                  <a:lnTo>
                    <a:pt x="15371273" y="340359"/>
                  </a:lnTo>
                  <a:lnTo>
                    <a:pt x="15362006" y="340359"/>
                  </a:lnTo>
                  <a:lnTo>
                    <a:pt x="15354417" y="336549"/>
                  </a:lnTo>
                  <a:lnTo>
                    <a:pt x="15381354" y="336549"/>
                  </a:lnTo>
                  <a:lnTo>
                    <a:pt x="15374609" y="340359"/>
                  </a:lnTo>
                  <a:lnTo>
                    <a:pt x="15382922" y="342899"/>
                  </a:lnTo>
                  <a:close/>
                </a:path>
                <a:path w="18288000" h="381000">
                  <a:moveTo>
                    <a:pt x="15675584" y="340359"/>
                  </a:moveTo>
                  <a:lnTo>
                    <a:pt x="15399443" y="340359"/>
                  </a:lnTo>
                  <a:lnTo>
                    <a:pt x="15402395" y="336549"/>
                  </a:lnTo>
                  <a:lnTo>
                    <a:pt x="15657877" y="336549"/>
                  </a:lnTo>
                  <a:lnTo>
                    <a:pt x="15675584" y="340359"/>
                  </a:lnTo>
                  <a:close/>
                </a:path>
                <a:path w="18288000" h="381000">
                  <a:moveTo>
                    <a:pt x="16566621" y="342899"/>
                  </a:moveTo>
                  <a:lnTo>
                    <a:pt x="16561585" y="342899"/>
                  </a:lnTo>
                  <a:lnTo>
                    <a:pt x="16555391" y="340359"/>
                  </a:lnTo>
                  <a:lnTo>
                    <a:pt x="16562716" y="336549"/>
                  </a:lnTo>
                  <a:lnTo>
                    <a:pt x="16572323" y="336549"/>
                  </a:lnTo>
                  <a:lnTo>
                    <a:pt x="16566135" y="336821"/>
                  </a:lnTo>
                  <a:lnTo>
                    <a:pt x="16623037" y="336821"/>
                  </a:lnTo>
                  <a:lnTo>
                    <a:pt x="16566621" y="342899"/>
                  </a:lnTo>
                  <a:close/>
                </a:path>
                <a:path w="18288000" h="381000">
                  <a:moveTo>
                    <a:pt x="16620838" y="336821"/>
                  </a:moveTo>
                  <a:lnTo>
                    <a:pt x="16566135" y="336821"/>
                  </a:lnTo>
                  <a:lnTo>
                    <a:pt x="16572323" y="336549"/>
                  </a:lnTo>
                  <a:lnTo>
                    <a:pt x="16619877" y="336549"/>
                  </a:lnTo>
                  <a:lnTo>
                    <a:pt x="16620838" y="336821"/>
                  </a:lnTo>
                  <a:close/>
                </a:path>
                <a:path w="18288000" h="381000">
                  <a:moveTo>
                    <a:pt x="16665771" y="342899"/>
                  </a:moveTo>
                  <a:lnTo>
                    <a:pt x="16634007" y="342899"/>
                  </a:lnTo>
                  <a:lnTo>
                    <a:pt x="16633444" y="340659"/>
                  </a:lnTo>
                  <a:lnTo>
                    <a:pt x="16633369" y="340359"/>
                  </a:lnTo>
                  <a:lnTo>
                    <a:pt x="16619877" y="336549"/>
                  </a:lnTo>
                  <a:lnTo>
                    <a:pt x="16625556" y="336549"/>
                  </a:lnTo>
                  <a:lnTo>
                    <a:pt x="16623037" y="336821"/>
                  </a:lnTo>
                  <a:lnTo>
                    <a:pt x="16675609" y="336821"/>
                  </a:lnTo>
                  <a:lnTo>
                    <a:pt x="16641152" y="340359"/>
                  </a:lnTo>
                  <a:lnTo>
                    <a:pt x="16665771" y="342899"/>
                  </a:lnTo>
                  <a:close/>
                </a:path>
                <a:path w="18288000" h="381000">
                  <a:moveTo>
                    <a:pt x="16675609" y="336821"/>
                  </a:moveTo>
                  <a:lnTo>
                    <a:pt x="16623037" y="336821"/>
                  </a:lnTo>
                  <a:lnTo>
                    <a:pt x="16625556" y="336549"/>
                  </a:lnTo>
                  <a:lnTo>
                    <a:pt x="16678252" y="336549"/>
                  </a:lnTo>
                  <a:lnTo>
                    <a:pt x="16675609" y="336821"/>
                  </a:lnTo>
                  <a:close/>
                </a:path>
                <a:path w="18288000" h="381000">
                  <a:moveTo>
                    <a:pt x="16787103" y="342899"/>
                  </a:moveTo>
                  <a:lnTo>
                    <a:pt x="16703165" y="342899"/>
                  </a:lnTo>
                  <a:lnTo>
                    <a:pt x="16727144" y="340359"/>
                  </a:lnTo>
                  <a:lnTo>
                    <a:pt x="16702693" y="336549"/>
                  </a:lnTo>
                  <a:lnTo>
                    <a:pt x="16721888" y="336549"/>
                  </a:lnTo>
                  <a:lnTo>
                    <a:pt x="16740860" y="340359"/>
                  </a:lnTo>
                  <a:lnTo>
                    <a:pt x="16784225" y="340359"/>
                  </a:lnTo>
                  <a:lnTo>
                    <a:pt x="16787103" y="342899"/>
                  </a:lnTo>
                  <a:close/>
                </a:path>
                <a:path w="18288000" h="381000">
                  <a:moveTo>
                    <a:pt x="16928412" y="340359"/>
                  </a:moveTo>
                  <a:lnTo>
                    <a:pt x="16767547" y="340359"/>
                  </a:lnTo>
                  <a:lnTo>
                    <a:pt x="16733819" y="336549"/>
                  </a:lnTo>
                  <a:lnTo>
                    <a:pt x="16922509" y="336549"/>
                  </a:lnTo>
                  <a:lnTo>
                    <a:pt x="16928412" y="340359"/>
                  </a:lnTo>
                  <a:close/>
                </a:path>
                <a:path w="18288000" h="381000">
                  <a:moveTo>
                    <a:pt x="17017753" y="342899"/>
                  </a:moveTo>
                  <a:lnTo>
                    <a:pt x="16972053" y="342899"/>
                  </a:lnTo>
                  <a:lnTo>
                    <a:pt x="16962142" y="340359"/>
                  </a:lnTo>
                  <a:lnTo>
                    <a:pt x="16961750" y="336821"/>
                  </a:lnTo>
                  <a:lnTo>
                    <a:pt x="16961720" y="336549"/>
                  </a:lnTo>
                  <a:lnTo>
                    <a:pt x="17012004" y="336549"/>
                  </a:lnTo>
                  <a:lnTo>
                    <a:pt x="17041094" y="340359"/>
                  </a:lnTo>
                  <a:lnTo>
                    <a:pt x="17017753" y="342899"/>
                  </a:lnTo>
                  <a:close/>
                </a:path>
                <a:path w="18288000" h="381000">
                  <a:moveTo>
                    <a:pt x="17637118" y="340359"/>
                  </a:moveTo>
                  <a:lnTo>
                    <a:pt x="17617473" y="340359"/>
                  </a:lnTo>
                  <a:lnTo>
                    <a:pt x="17608620" y="336549"/>
                  </a:lnTo>
                  <a:lnTo>
                    <a:pt x="17617533" y="336549"/>
                  </a:lnTo>
                  <a:lnTo>
                    <a:pt x="17612907" y="336821"/>
                  </a:lnTo>
                  <a:lnTo>
                    <a:pt x="17622826" y="336821"/>
                  </a:lnTo>
                  <a:lnTo>
                    <a:pt x="17637118" y="340359"/>
                  </a:lnTo>
                  <a:close/>
                </a:path>
                <a:path w="18288000" h="381000">
                  <a:moveTo>
                    <a:pt x="17622826" y="336821"/>
                  </a:moveTo>
                  <a:lnTo>
                    <a:pt x="17612907" y="336821"/>
                  </a:lnTo>
                  <a:lnTo>
                    <a:pt x="17617533" y="336549"/>
                  </a:lnTo>
                  <a:lnTo>
                    <a:pt x="17621729" y="336549"/>
                  </a:lnTo>
                  <a:lnTo>
                    <a:pt x="17622826" y="336821"/>
                  </a:lnTo>
                  <a:close/>
                </a:path>
                <a:path w="18288000" h="381000">
                  <a:moveTo>
                    <a:pt x="5030951" y="340359"/>
                  </a:moveTo>
                  <a:lnTo>
                    <a:pt x="5012047" y="340359"/>
                  </a:lnTo>
                  <a:lnTo>
                    <a:pt x="5003041" y="336821"/>
                  </a:lnTo>
                  <a:lnTo>
                    <a:pt x="5001976" y="336821"/>
                  </a:lnTo>
                  <a:lnTo>
                    <a:pt x="5030951" y="340359"/>
                  </a:lnTo>
                  <a:close/>
                </a:path>
                <a:path w="18288000" h="381000">
                  <a:moveTo>
                    <a:pt x="8590227" y="346709"/>
                  </a:moveTo>
                  <a:lnTo>
                    <a:pt x="8584915" y="346709"/>
                  </a:lnTo>
                  <a:lnTo>
                    <a:pt x="8651380" y="336821"/>
                  </a:lnTo>
                  <a:lnTo>
                    <a:pt x="8590227" y="346709"/>
                  </a:lnTo>
                  <a:close/>
                </a:path>
                <a:path w="18288000" h="381000">
                  <a:moveTo>
                    <a:pt x="10494304" y="342899"/>
                  </a:moveTo>
                  <a:lnTo>
                    <a:pt x="10455297" y="342899"/>
                  </a:lnTo>
                  <a:lnTo>
                    <a:pt x="10477296" y="336821"/>
                  </a:lnTo>
                  <a:lnTo>
                    <a:pt x="10476208" y="336821"/>
                  </a:lnTo>
                  <a:lnTo>
                    <a:pt x="10494304" y="342899"/>
                  </a:lnTo>
                  <a:close/>
                </a:path>
                <a:path w="18288000" h="381000">
                  <a:moveTo>
                    <a:pt x="10563991" y="340359"/>
                  </a:moveTo>
                  <a:lnTo>
                    <a:pt x="10551574" y="340359"/>
                  </a:lnTo>
                  <a:lnTo>
                    <a:pt x="10554706" y="336821"/>
                  </a:lnTo>
                  <a:lnTo>
                    <a:pt x="10554007" y="336821"/>
                  </a:lnTo>
                  <a:lnTo>
                    <a:pt x="10563991" y="340359"/>
                  </a:lnTo>
                  <a:close/>
                </a:path>
                <a:path w="18288000" h="381000">
                  <a:moveTo>
                    <a:pt x="11840893" y="342899"/>
                  </a:moveTo>
                  <a:lnTo>
                    <a:pt x="11836207" y="342899"/>
                  </a:lnTo>
                  <a:lnTo>
                    <a:pt x="11845432" y="336821"/>
                  </a:lnTo>
                  <a:lnTo>
                    <a:pt x="11874464" y="340359"/>
                  </a:lnTo>
                  <a:lnTo>
                    <a:pt x="11840893" y="342899"/>
                  </a:lnTo>
                  <a:close/>
                </a:path>
                <a:path w="18288000" h="381000">
                  <a:moveTo>
                    <a:pt x="13479550" y="350396"/>
                  </a:moveTo>
                  <a:lnTo>
                    <a:pt x="13413983" y="350396"/>
                  </a:lnTo>
                  <a:lnTo>
                    <a:pt x="13368966" y="343402"/>
                  </a:lnTo>
                  <a:lnTo>
                    <a:pt x="13366878" y="342899"/>
                  </a:lnTo>
                  <a:lnTo>
                    <a:pt x="12330377" y="342899"/>
                  </a:lnTo>
                  <a:lnTo>
                    <a:pt x="12387151" y="336821"/>
                  </a:lnTo>
                  <a:lnTo>
                    <a:pt x="13692888" y="336821"/>
                  </a:lnTo>
                  <a:lnTo>
                    <a:pt x="13704041" y="340359"/>
                  </a:lnTo>
                  <a:lnTo>
                    <a:pt x="13618049" y="340359"/>
                  </a:lnTo>
                  <a:lnTo>
                    <a:pt x="13626350" y="346709"/>
                  </a:lnTo>
                  <a:lnTo>
                    <a:pt x="13467930" y="346709"/>
                  </a:lnTo>
                  <a:lnTo>
                    <a:pt x="13479550" y="350396"/>
                  </a:lnTo>
                  <a:close/>
                </a:path>
                <a:path w="18288000" h="381000">
                  <a:moveTo>
                    <a:pt x="14321205" y="342899"/>
                  </a:moveTo>
                  <a:lnTo>
                    <a:pt x="14297676" y="342899"/>
                  </a:lnTo>
                  <a:lnTo>
                    <a:pt x="14269646" y="336821"/>
                  </a:lnTo>
                  <a:lnTo>
                    <a:pt x="14268777" y="336821"/>
                  </a:lnTo>
                  <a:lnTo>
                    <a:pt x="14299317" y="340359"/>
                  </a:lnTo>
                  <a:lnTo>
                    <a:pt x="14351579" y="340359"/>
                  </a:lnTo>
                  <a:lnTo>
                    <a:pt x="14321205" y="342899"/>
                  </a:lnTo>
                  <a:close/>
                </a:path>
                <a:path w="18288000" h="381000">
                  <a:moveTo>
                    <a:pt x="4096979" y="342899"/>
                  </a:moveTo>
                  <a:lnTo>
                    <a:pt x="4090613" y="342899"/>
                  </a:lnTo>
                  <a:lnTo>
                    <a:pt x="4086136" y="340359"/>
                  </a:lnTo>
                  <a:lnTo>
                    <a:pt x="4132469" y="340359"/>
                  </a:lnTo>
                  <a:lnTo>
                    <a:pt x="4096979" y="342899"/>
                  </a:lnTo>
                  <a:close/>
                </a:path>
                <a:path w="18288000" h="381000">
                  <a:moveTo>
                    <a:pt x="4175068" y="346709"/>
                  </a:moveTo>
                  <a:lnTo>
                    <a:pt x="4170539" y="346709"/>
                  </a:lnTo>
                  <a:lnTo>
                    <a:pt x="4125143" y="342899"/>
                  </a:lnTo>
                  <a:lnTo>
                    <a:pt x="4131510" y="342899"/>
                  </a:lnTo>
                  <a:lnTo>
                    <a:pt x="4132356" y="340659"/>
                  </a:lnTo>
                  <a:lnTo>
                    <a:pt x="4132469" y="340359"/>
                  </a:lnTo>
                  <a:lnTo>
                    <a:pt x="4153967" y="340359"/>
                  </a:lnTo>
                  <a:lnTo>
                    <a:pt x="4175068" y="346709"/>
                  </a:lnTo>
                  <a:close/>
                </a:path>
                <a:path w="18288000" h="381000">
                  <a:moveTo>
                    <a:pt x="5225378" y="354220"/>
                  </a:moveTo>
                  <a:lnTo>
                    <a:pt x="5222154" y="354220"/>
                  </a:lnTo>
                  <a:lnTo>
                    <a:pt x="5178098" y="346709"/>
                  </a:lnTo>
                  <a:lnTo>
                    <a:pt x="5181019" y="346709"/>
                  </a:lnTo>
                  <a:lnTo>
                    <a:pt x="5180359" y="340659"/>
                  </a:lnTo>
                  <a:lnTo>
                    <a:pt x="5180327" y="340359"/>
                  </a:lnTo>
                  <a:lnTo>
                    <a:pt x="5234814" y="340359"/>
                  </a:lnTo>
                  <a:lnTo>
                    <a:pt x="5223944" y="342899"/>
                  </a:lnTo>
                  <a:lnTo>
                    <a:pt x="5222059" y="342899"/>
                  </a:lnTo>
                  <a:lnTo>
                    <a:pt x="5225378" y="354220"/>
                  </a:lnTo>
                  <a:close/>
                </a:path>
                <a:path w="18288000" h="381000">
                  <a:moveTo>
                    <a:pt x="5259328" y="346709"/>
                  </a:moveTo>
                  <a:lnTo>
                    <a:pt x="5257645" y="346709"/>
                  </a:lnTo>
                  <a:lnTo>
                    <a:pt x="5234814" y="340359"/>
                  </a:lnTo>
                  <a:lnTo>
                    <a:pt x="5415697" y="340359"/>
                  </a:lnTo>
                  <a:lnTo>
                    <a:pt x="5345037" y="342899"/>
                  </a:lnTo>
                  <a:lnTo>
                    <a:pt x="5259699" y="342899"/>
                  </a:lnTo>
                  <a:lnTo>
                    <a:pt x="5259452" y="345439"/>
                  </a:lnTo>
                  <a:lnTo>
                    <a:pt x="5259328" y="346709"/>
                  </a:lnTo>
                  <a:close/>
                </a:path>
                <a:path w="18288000" h="381000">
                  <a:moveTo>
                    <a:pt x="5561466" y="342899"/>
                  </a:moveTo>
                  <a:lnTo>
                    <a:pt x="5557403" y="342899"/>
                  </a:lnTo>
                  <a:lnTo>
                    <a:pt x="5539498" y="340359"/>
                  </a:lnTo>
                  <a:lnTo>
                    <a:pt x="5551979" y="340359"/>
                  </a:lnTo>
                  <a:lnTo>
                    <a:pt x="5561466" y="342899"/>
                  </a:lnTo>
                  <a:close/>
                </a:path>
                <a:path w="18288000" h="381000">
                  <a:moveTo>
                    <a:pt x="6102649" y="342899"/>
                  </a:moveTo>
                  <a:lnTo>
                    <a:pt x="6091139" y="342899"/>
                  </a:lnTo>
                  <a:lnTo>
                    <a:pt x="6101050" y="340359"/>
                  </a:lnTo>
                  <a:lnTo>
                    <a:pt x="6102649" y="342899"/>
                  </a:lnTo>
                  <a:close/>
                </a:path>
                <a:path w="18288000" h="381000">
                  <a:moveTo>
                    <a:pt x="7388864" y="342899"/>
                  </a:moveTo>
                  <a:lnTo>
                    <a:pt x="7311042" y="342899"/>
                  </a:lnTo>
                  <a:lnTo>
                    <a:pt x="7302729" y="340359"/>
                  </a:lnTo>
                  <a:lnTo>
                    <a:pt x="7408367" y="340359"/>
                  </a:lnTo>
                  <a:lnTo>
                    <a:pt x="7388864" y="342899"/>
                  </a:lnTo>
                  <a:close/>
                </a:path>
                <a:path w="18288000" h="381000">
                  <a:moveTo>
                    <a:pt x="9859599" y="346709"/>
                  </a:moveTo>
                  <a:lnTo>
                    <a:pt x="9481939" y="346709"/>
                  </a:lnTo>
                  <a:lnTo>
                    <a:pt x="9482585" y="343402"/>
                  </a:lnTo>
                  <a:lnTo>
                    <a:pt x="9482683" y="342899"/>
                  </a:lnTo>
                  <a:lnTo>
                    <a:pt x="9477845" y="342899"/>
                  </a:lnTo>
                  <a:lnTo>
                    <a:pt x="9448110" y="340359"/>
                  </a:lnTo>
                  <a:lnTo>
                    <a:pt x="9881045" y="340359"/>
                  </a:lnTo>
                  <a:lnTo>
                    <a:pt x="9859599" y="346709"/>
                  </a:lnTo>
                  <a:close/>
                </a:path>
                <a:path w="18288000" h="381000">
                  <a:moveTo>
                    <a:pt x="9887018" y="350396"/>
                  </a:moveTo>
                  <a:lnTo>
                    <a:pt x="9884741" y="350396"/>
                  </a:lnTo>
                  <a:lnTo>
                    <a:pt x="9884654" y="347979"/>
                  </a:lnTo>
                  <a:lnTo>
                    <a:pt x="9884609" y="346709"/>
                  </a:lnTo>
                  <a:lnTo>
                    <a:pt x="9884490" y="343402"/>
                  </a:lnTo>
                  <a:lnTo>
                    <a:pt x="9884381" y="340359"/>
                  </a:lnTo>
                  <a:lnTo>
                    <a:pt x="10211862" y="340359"/>
                  </a:lnTo>
                  <a:lnTo>
                    <a:pt x="10191560" y="342899"/>
                  </a:lnTo>
                  <a:lnTo>
                    <a:pt x="9899366" y="342899"/>
                  </a:lnTo>
                  <a:lnTo>
                    <a:pt x="9909041" y="346709"/>
                  </a:lnTo>
                  <a:lnTo>
                    <a:pt x="9913743" y="346709"/>
                  </a:lnTo>
                  <a:lnTo>
                    <a:pt x="9887018" y="350396"/>
                  </a:lnTo>
                  <a:close/>
                </a:path>
                <a:path w="18288000" h="381000">
                  <a:moveTo>
                    <a:pt x="11060843" y="342899"/>
                  </a:moveTo>
                  <a:lnTo>
                    <a:pt x="11059009" y="342899"/>
                  </a:lnTo>
                  <a:lnTo>
                    <a:pt x="11084587" y="340359"/>
                  </a:lnTo>
                  <a:lnTo>
                    <a:pt x="11097931" y="340359"/>
                  </a:lnTo>
                  <a:lnTo>
                    <a:pt x="11060843" y="342899"/>
                  </a:lnTo>
                  <a:close/>
                </a:path>
                <a:path w="18288000" h="381000">
                  <a:moveTo>
                    <a:pt x="11141381" y="342899"/>
                  </a:moveTo>
                  <a:lnTo>
                    <a:pt x="11110720" y="342899"/>
                  </a:lnTo>
                  <a:lnTo>
                    <a:pt x="11097931" y="340359"/>
                  </a:lnTo>
                  <a:lnTo>
                    <a:pt x="11111647" y="340359"/>
                  </a:lnTo>
                  <a:lnTo>
                    <a:pt x="11141381" y="342899"/>
                  </a:lnTo>
                  <a:close/>
                </a:path>
                <a:path w="18288000" h="381000">
                  <a:moveTo>
                    <a:pt x="11510863" y="342899"/>
                  </a:moveTo>
                  <a:lnTo>
                    <a:pt x="11484909" y="342899"/>
                  </a:lnTo>
                  <a:lnTo>
                    <a:pt x="11491943" y="340359"/>
                  </a:lnTo>
                  <a:lnTo>
                    <a:pt x="11524931" y="340359"/>
                  </a:lnTo>
                  <a:lnTo>
                    <a:pt x="11510863" y="342899"/>
                  </a:lnTo>
                  <a:close/>
                </a:path>
                <a:path w="18288000" h="381000">
                  <a:moveTo>
                    <a:pt x="12231156" y="350690"/>
                  </a:moveTo>
                  <a:lnTo>
                    <a:pt x="12265505" y="342899"/>
                  </a:lnTo>
                  <a:lnTo>
                    <a:pt x="12252440" y="342899"/>
                  </a:lnTo>
                  <a:lnTo>
                    <a:pt x="12184338" y="340359"/>
                  </a:lnTo>
                  <a:lnTo>
                    <a:pt x="12311476" y="340359"/>
                  </a:lnTo>
                  <a:lnTo>
                    <a:pt x="12231156" y="350690"/>
                  </a:lnTo>
                  <a:close/>
                </a:path>
                <a:path w="18288000" h="381000">
                  <a:moveTo>
                    <a:pt x="13635626" y="342899"/>
                  </a:moveTo>
                  <a:lnTo>
                    <a:pt x="13632722" y="342899"/>
                  </a:lnTo>
                  <a:lnTo>
                    <a:pt x="13631876" y="340659"/>
                  </a:lnTo>
                  <a:lnTo>
                    <a:pt x="13631763" y="340359"/>
                  </a:lnTo>
                  <a:lnTo>
                    <a:pt x="13646219" y="340359"/>
                  </a:lnTo>
                  <a:lnTo>
                    <a:pt x="13650855" y="340659"/>
                  </a:lnTo>
                  <a:lnTo>
                    <a:pt x="13635626" y="342899"/>
                  </a:lnTo>
                  <a:close/>
                </a:path>
                <a:path w="18288000" h="381000">
                  <a:moveTo>
                    <a:pt x="13650855" y="340659"/>
                  </a:moveTo>
                  <a:lnTo>
                    <a:pt x="13646219" y="340359"/>
                  </a:lnTo>
                  <a:lnTo>
                    <a:pt x="13652891" y="340359"/>
                  </a:lnTo>
                  <a:lnTo>
                    <a:pt x="13650855" y="340659"/>
                  </a:lnTo>
                  <a:close/>
                </a:path>
                <a:path w="18288000" h="381000">
                  <a:moveTo>
                    <a:pt x="13693491" y="342899"/>
                  </a:moveTo>
                  <a:lnTo>
                    <a:pt x="13685545" y="342899"/>
                  </a:lnTo>
                  <a:lnTo>
                    <a:pt x="13650855" y="340659"/>
                  </a:lnTo>
                  <a:lnTo>
                    <a:pt x="13652891" y="340359"/>
                  </a:lnTo>
                  <a:lnTo>
                    <a:pt x="13704041" y="340359"/>
                  </a:lnTo>
                  <a:lnTo>
                    <a:pt x="13693491" y="342899"/>
                  </a:lnTo>
                  <a:close/>
                </a:path>
                <a:path w="18288000" h="381000">
                  <a:moveTo>
                    <a:pt x="14024789" y="342899"/>
                  </a:moveTo>
                  <a:lnTo>
                    <a:pt x="13853932" y="342899"/>
                  </a:lnTo>
                  <a:lnTo>
                    <a:pt x="13822280" y="340359"/>
                  </a:lnTo>
                  <a:lnTo>
                    <a:pt x="14015459" y="340359"/>
                  </a:lnTo>
                  <a:lnTo>
                    <a:pt x="14024789" y="342899"/>
                  </a:lnTo>
                  <a:close/>
                </a:path>
                <a:path w="18288000" h="381000">
                  <a:moveTo>
                    <a:pt x="14519459" y="342899"/>
                  </a:moveTo>
                  <a:lnTo>
                    <a:pt x="14465425" y="342899"/>
                  </a:lnTo>
                  <a:lnTo>
                    <a:pt x="14523935" y="340359"/>
                  </a:lnTo>
                  <a:lnTo>
                    <a:pt x="14519459" y="342899"/>
                  </a:lnTo>
                  <a:close/>
                </a:path>
                <a:path w="18288000" h="381000">
                  <a:moveTo>
                    <a:pt x="15328968" y="342899"/>
                  </a:moveTo>
                  <a:lnTo>
                    <a:pt x="15326411" y="342899"/>
                  </a:lnTo>
                  <a:lnTo>
                    <a:pt x="15351989" y="340359"/>
                  </a:lnTo>
                  <a:lnTo>
                    <a:pt x="15328968" y="342899"/>
                  </a:lnTo>
                  <a:close/>
                </a:path>
                <a:path w="18288000" h="381000">
                  <a:moveTo>
                    <a:pt x="15588914" y="342899"/>
                  </a:moveTo>
                  <a:lnTo>
                    <a:pt x="15436778" y="342899"/>
                  </a:lnTo>
                  <a:lnTo>
                    <a:pt x="15436214" y="340659"/>
                  </a:lnTo>
                  <a:lnTo>
                    <a:pt x="15436139" y="340359"/>
                  </a:lnTo>
                  <a:lnTo>
                    <a:pt x="15612573" y="340359"/>
                  </a:lnTo>
                  <a:lnTo>
                    <a:pt x="15588914" y="342899"/>
                  </a:lnTo>
                  <a:close/>
                </a:path>
                <a:path w="18288000" h="381000">
                  <a:moveTo>
                    <a:pt x="15704391" y="342899"/>
                  </a:moveTo>
                  <a:lnTo>
                    <a:pt x="15625682" y="342899"/>
                  </a:lnTo>
                  <a:lnTo>
                    <a:pt x="15612573" y="340359"/>
                  </a:lnTo>
                  <a:lnTo>
                    <a:pt x="15687445" y="340359"/>
                  </a:lnTo>
                  <a:lnTo>
                    <a:pt x="15704391" y="342899"/>
                  </a:lnTo>
                  <a:close/>
                </a:path>
                <a:path w="18288000" h="381000">
                  <a:moveTo>
                    <a:pt x="16419416" y="342899"/>
                  </a:moveTo>
                  <a:lnTo>
                    <a:pt x="16370489" y="342899"/>
                  </a:lnTo>
                  <a:lnTo>
                    <a:pt x="16358339" y="340359"/>
                  </a:lnTo>
                  <a:lnTo>
                    <a:pt x="16407266" y="340359"/>
                  </a:lnTo>
                  <a:lnTo>
                    <a:pt x="16419416" y="342899"/>
                  </a:lnTo>
                  <a:close/>
                </a:path>
                <a:path w="18288000" h="381000">
                  <a:moveTo>
                    <a:pt x="16442115" y="343402"/>
                  </a:moveTo>
                  <a:lnTo>
                    <a:pt x="16399004" y="343402"/>
                  </a:lnTo>
                  <a:lnTo>
                    <a:pt x="16396158" y="342899"/>
                  </a:lnTo>
                  <a:lnTo>
                    <a:pt x="16423134" y="342899"/>
                  </a:lnTo>
                  <a:lnTo>
                    <a:pt x="16434325" y="340359"/>
                  </a:lnTo>
                  <a:lnTo>
                    <a:pt x="16442115" y="343402"/>
                  </a:lnTo>
                  <a:close/>
                </a:path>
                <a:path w="18288000" h="381000">
                  <a:moveTo>
                    <a:pt x="16810123" y="346709"/>
                  </a:moveTo>
                  <a:lnTo>
                    <a:pt x="16807747" y="346709"/>
                  </a:lnTo>
                  <a:lnTo>
                    <a:pt x="16784225" y="340359"/>
                  </a:lnTo>
                  <a:lnTo>
                    <a:pt x="16819808" y="340359"/>
                  </a:lnTo>
                  <a:lnTo>
                    <a:pt x="16810123" y="346709"/>
                  </a:lnTo>
                  <a:close/>
                </a:path>
                <a:path w="18288000" h="381000">
                  <a:moveTo>
                    <a:pt x="16959307" y="342899"/>
                  </a:moveTo>
                  <a:lnTo>
                    <a:pt x="16825244" y="342899"/>
                  </a:lnTo>
                  <a:lnTo>
                    <a:pt x="16819808" y="340359"/>
                  </a:lnTo>
                  <a:lnTo>
                    <a:pt x="16955470" y="340359"/>
                  </a:lnTo>
                  <a:lnTo>
                    <a:pt x="16959307" y="342899"/>
                  </a:lnTo>
                  <a:close/>
                </a:path>
                <a:path w="18288000" h="381000">
                  <a:moveTo>
                    <a:pt x="17144586" y="346709"/>
                  </a:moveTo>
                  <a:lnTo>
                    <a:pt x="17141642" y="346709"/>
                  </a:lnTo>
                  <a:lnTo>
                    <a:pt x="17137837" y="340359"/>
                  </a:lnTo>
                  <a:lnTo>
                    <a:pt x="17191213" y="340359"/>
                  </a:lnTo>
                  <a:lnTo>
                    <a:pt x="17187057" y="342899"/>
                  </a:lnTo>
                  <a:lnTo>
                    <a:pt x="17162032" y="342899"/>
                  </a:lnTo>
                  <a:lnTo>
                    <a:pt x="17161930" y="343402"/>
                  </a:lnTo>
                  <a:lnTo>
                    <a:pt x="17144586" y="346709"/>
                  </a:lnTo>
                  <a:close/>
                </a:path>
                <a:path w="18288000" h="381000">
                  <a:moveTo>
                    <a:pt x="284023" y="346709"/>
                  </a:moveTo>
                  <a:lnTo>
                    <a:pt x="274471" y="346709"/>
                  </a:lnTo>
                  <a:lnTo>
                    <a:pt x="200795" y="342899"/>
                  </a:lnTo>
                  <a:lnTo>
                    <a:pt x="210116" y="342899"/>
                  </a:lnTo>
                  <a:lnTo>
                    <a:pt x="210852" y="343402"/>
                  </a:lnTo>
                  <a:lnTo>
                    <a:pt x="282408" y="343402"/>
                  </a:lnTo>
                  <a:lnTo>
                    <a:pt x="284023" y="346709"/>
                  </a:lnTo>
                  <a:close/>
                </a:path>
                <a:path w="18288000" h="381000">
                  <a:moveTo>
                    <a:pt x="282408" y="343402"/>
                  </a:moveTo>
                  <a:lnTo>
                    <a:pt x="210852" y="343402"/>
                  </a:lnTo>
                  <a:lnTo>
                    <a:pt x="210116" y="342899"/>
                  </a:lnTo>
                  <a:lnTo>
                    <a:pt x="282163" y="342899"/>
                  </a:lnTo>
                  <a:lnTo>
                    <a:pt x="282408" y="343402"/>
                  </a:lnTo>
                  <a:close/>
                </a:path>
                <a:path w="18288000" h="381000">
                  <a:moveTo>
                    <a:pt x="302116" y="350396"/>
                  </a:moveTo>
                  <a:lnTo>
                    <a:pt x="299950" y="350396"/>
                  </a:lnTo>
                  <a:lnTo>
                    <a:pt x="293871" y="342899"/>
                  </a:lnTo>
                  <a:lnTo>
                    <a:pt x="349271" y="342899"/>
                  </a:lnTo>
                  <a:lnTo>
                    <a:pt x="316494" y="347979"/>
                  </a:lnTo>
                  <a:lnTo>
                    <a:pt x="302116" y="350396"/>
                  </a:lnTo>
                  <a:close/>
                </a:path>
                <a:path w="18288000" h="381000">
                  <a:moveTo>
                    <a:pt x="5326715" y="346709"/>
                  </a:moveTo>
                  <a:lnTo>
                    <a:pt x="5271906" y="346709"/>
                  </a:lnTo>
                  <a:lnTo>
                    <a:pt x="5274883" y="342899"/>
                  </a:lnTo>
                  <a:lnTo>
                    <a:pt x="5334901" y="342899"/>
                  </a:lnTo>
                  <a:lnTo>
                    <a:pt x="5326715" y="346709"/>
                  </a:lnTo>
                  <a:close/>
                </a:path>
                <a:path w="18288000" h="381000">
                  <a:moveTo>
                    <a:pt x="5465042" y="346709"/>
                  </a:moveTo>
                  <a:lnTo>
                    <a:pt x="5440598" y="346709"/>
                  </a:lnTo>
                  <a:lnTo>
                    <a:pt x="5404876" y="342899"/>
                  </a:lnTo>
                  <a:lnTo>
                    <a:pt x="5454252" y="342899"/>
                  </a:lnTo>
                  <a:lnTo>
                    <a:pt x="5465042" y="346709"/>
                  </a:lnTo>
                  <a:close/>
                </a:path>
                <a:path w="18288000" h="381000">
                  <a:moveTo>
                    <a:pt x="5512119" y="346709"/>
                  </a:moveTo>
                  <a:lnTo>
                    <a:pt x="5507318" y="346709"/>
                  </a:lnTo>
                  <a:lnTo>
                    <a:pt x="5471596" y="342899"/>
                  </a:lnTo>
                  <a:lnTo>
                    <a:pt x="5509613" y="342899"/>
                  </a:lnTo>
                  <a:lnTo>
                    <a:pt x="5512440" y="343402"/>
                  </a:lnTo>
                  <a:lnTo>
                    <a:pt x="5512243" y="345439"/>
                  </a:lnTo>
                  <a:lnTo>
                    <a:pt x="5512119" y="346709"/>
                  </a:lnTo>
                  <a:close/>
                </a:path>
                <a:path w="18288000" h="381000">
                  <a:moveTo>
                    <a:pt x="5512442" y="343402"/>
                  </a:moveTo>
                  <a:lnTo>
                    <a:pt x="5509613" y="342899"/>
                  </a:lnTo>
                  <a:lnTo>
                    <a:pt x="5512491" y="342899"/>
                  </a:lnTo>
                  <a:lnTo>
                    <a:pt x="5512442" y="343402"/>
                  </a:lnTo>
                  <a:close/>
                </a:path>
                <a:path w="18288000" h="381000">
                  <a:moveTo>
                    <a:pt x="5988592" y="346709"/>
                  </a:moveTo>
                  <a:lnTo>
                    <a:pt x="5934443" y="346709"/>
                  </a:lnTo>
                  <a:lnTo>
                    <a:pt x="5999971" y="342899"/>
                  </a:lnTo>
                  <a:lnTo>
                    <a:pt x="5998639" y="342899"/>
                  </a:lnTo>
                  <a:lnTo>
                    <a:pt x="5988592" y="346709"/>
                  </a:lnTo>
                  <a:close/>
                </a:path>
                <a:path w="18288000" h="381000">
                  <a:moveTo>
                    <a:pt x="8571104" y="346709"/>
                  </a:moveTo>
                  <a:lnTo>
                    <a:pt x="8447328" y="346709"/>
                  </a:lnTo>
                  <a:lnTo>
                    <a:pt x="8441746" y="342899"/>
                  </a:lnTo>
                  <a:lnTo>
                    <a:pt x="8565937" y="342899"/>
                  </a:lnTo>
                  <a:lnTo>
                    <a:pt x="8568440" y="343402"/>
                  </a:lnTo>
                  <a:lnTo>
                    <a:pt x="8570112" y="345439"/>
                  </a:lnTo>
                  <a:lnTo>
                    <a:pt x="8571104" y="346709"/>
                  </a:lnTo>
                  <a:close/>
                </a:path>
                <a:path w="18288000" h="381000">
                  <a:moveTo>
                    <a:pt x="8568520" y="343402"/>
                  </a:moveTo>
                  <a:lnTo>
                    <a:pt x="8565937" y="342899"/>
                  </a:lnTo>
                  <a:lnTo>
                    <a:pt x="8568128" y="342899"/>
                  </a:lnTo>
                  <a:lnTo>
                    <a:pt x="8568520" y="343402"/>
                  </a:lnTo>
                  <a:close/>
                </a:path>
                <a:path w="18288000" h="381000">
                  <a:moveTo>
                    <a:pt x="8861170" y="354220"/>
                  </a:moveTo>
                  <a:lnTo>
                    <a:pt x="8831276" y="354220"/>
                  </a:lnTo>
                  <a:lnTo>
                    <a:pt x="8791841" y="350396"/>
                  </a:lnTo>
                  <a:lnTo>
                    <a:pt x="8795864" y="350396"/>
                  </a:lnTo>
                  <a:lnTo>
                    <a:pt x="8807263" y="342899"/>
                  </a:lnTo>
                  <a:lnTo>
                    <a:pt x="8863546" y="342899"/>
                  </a:lnTo>
                  <a:lnTo>
                    <a:pt x="8868040" y="343402"/>
                  </a:lnTo>
                  <a:lnTo>
                    <a:pt x="8863853" y="346709"/>
                  </a:lnTo>
                  <a:lnTo>
                    <a:pt x="8839510" y="346709"/>
                  </a:lnTo>
                  <a:lnTo>
                    <a:pt x="8861170" y="354220"/>
                  </a:lnTo>
                  <a:close/>
                </a:path>
                <a:path w="18288000" h="381000">
                  <a:moveTo>
                    <a:pt x="8868053" y="343402"/>
                  </a:moveTo>
                  <a:lnTo>
                    <a:pt x="8863546" y="342899"/>
                  </a:lnTo>
                  <a:lnTo>
                    <a:pt x="8868691" y="342899"/>
                  </a:lnTo>
                  <a:lnTo>
                    <a:pt x="8868053" y="343402"/>
                  </a:lnTo>
                  <a:close/>
                </a:path>
                <a:path w="18288000" h="381000">
                  <a:moveTo>
                    <a:pt x="8927523" y="358128"/>
                  </a:moveTo>
                  <a:lnTo>
                    <a:pt x="8947108" y="350396"/>
                  </a:lnTo>
                  <a:lnTo>
                    <a:pt x="8941876" y="350396"/>
                  </a:lnTo>
                  <a:lnTo>
                    <a:pt x="8908975" y="347979"/>
                  </a:lnTo>
                  <a:lnTo>
                    <a:pt x="8868053" y="343402"/>
                  </a:lnTo>
                  <a:lnTo>
                    <a:pt x="8868691" y="342899"/>
                  </a:lnTo>
                  <a:lnTo>
                    <a:pt x="9058754" y="342899"/>
                  </a:lnTo>
                  <a:lnTo>
                    <a:pt x="9056055" y="343402"/>
                  </a:lnTo>
                  <a:lnTo>
                    <a:pt x="9020625" y="346709"/>
                  </a:lnTo>
                  <a:lnTo>
                    <a:pt x="9005533" y="346709"/>
                  </a:lnTo>
                  <a:lnTo>
                    <a:pt x="8927523" y="358128"/>
                  </a:lnTo>
                  <a:close/>
                </a:path>
                <a:path w="18288000" h="381000">
                  <a:moveTo>
                    <a:pt x="9056158" y="343402"/>
                  </a:moveTo>
                  <a:lnTo>
                    <a:pt x="9058754" y="342899"/>
                  </a:lnTo>
                  <a:lnTo>
                    <a:pt x="9061556" y="342899"/>
                  </a:lnTo>
                  <a:lnTo>
                    <a:pt x="9056158" y="343402"/>
                  </a:lnTo>
                  <a:close/>
                </a:path>
                <a:path w="18288000" h="381000">
                  <a:moveTo>
                    <a:pt x="9039867" y="350396"/>
                  </a:moveTo>
                  <a:lnTo>
                    <a:pt x="9013960" y="350396"/>
                  </a:lnTo>
                  <a:lnTo>
                    <a:pt x="9016635" y="346709"/>
                  </a:lnTo>
                  <a:lnTo>
                    <a:pt x="9038289" y="346709"/>
                  </a:lnTo>
                  <a:lnTo>
                    <a:pt x="9056158" y="343402"/>
                  </a:lnTo>
                  <a:lnTo>
                    <a:pt x="9061556" y="342899"/>
                  </a:lnTo>
                  <a:lnTo>
                    <a:pt x="9072731" y="342899"/>
                  </a:lnTo>
                  <a:lnTo>
                    <a:pt x="9077034" y="343402"/>
                  </a:lnTo>
                  <a:lnTo>
                    <a:pt x="9077197" y="343402"/>
                  </a:lnTo>
                  <a:lnTo>
                    <a:pt x="9039867" y="350396"/>
                  </a:lnTo>
                  <a:close/>
                </a:path>
                <a:path w="18288000" h="381000">
                  <a:moveTo>
                    <a:pt x="9428718" y="346709"/>
                  </a:moveTo>
                  <a:lnTo>
                    <a:pt x="9105359" y="346709"/>
                  </a:lnTo>
                  <a:lnTo>
                    <a:pt x="9072731" y="342899"/>
                  </a:lnTo>
                  <a:lnTo>
                    <a:pt x="9079879" y="342899"/>
                  </a:lnTo>
                  <a:lnTo>
                    <a:pt x="9077197" y="343402"/>
                  </a:lnTo>
                  <a:lnTo>
                    <a:pt x="9449714" y="343402"/>
                  </a:lnTo>
                  <a:lnTo>
                    <a:pt x="9428718" y="346709"/>
                  </a:lnTo>
                  <a:close/>
                </a:path>
                <a:path w="18288000" h="381000">
                  <a:moveTo>
                    <a:pt x="9449593" y="343402"/>
                  </a:moveTo>
                  <a:lnTo>
                    <a:pt x="9077197" y="343402"/>
                  </a:lnTo>
                  <a:lnTo>
                    <a:pt x="9079879" y="342899"/>
                  </a:lnTo>
                  <a:lnTo>
                    <a:pt x="9447913" y="342899"/>
                  </a:lnTo>
                  <a:lnTo>
                    <a:pt x="9449593" y="343402"/>
                  </a:lnTo>
                  <a:close/>
                </a:path>
                <a:path w="18288000" h="381000">
                  <a:moveTo>
                    <a:pt x="9449714" y="343402"/>
                  </a:moveTo>
                  <a:lnTo>
                    <a:pt x="9447913" y="342899"/>
                  </a:lnTo>
                  <a:lnTo>
                    <a:pt x="9452904" y="342899"/>
                  </a:lnTo>
                  <a:lnTo>
                    <a:pt x="9449714" y="343402"/>
                  </a:lnTo>
                  <a:close/>
                </a:path>
                <a:path w="18288000" h="381000">
                  <a:moveTo>
                    <a:pt x="9474113" y="350396"/>
                  </a:moveTo>
                  <a:lnTo>
                    <a:pt x="9472989" y="350396"/>
                  </a:lnTo>
                  <a:lnTo>
                    <a:pt x="9449714" y="343402"/>
                  </a:lnTo>
                  <a:lnTo>
                    <a:pt x="9452904" y="342899"/>
                  </a:lnTo>
                  <a:lnTo>
                    <a:pt x="9459576" y="342899"/>
                  </a:lnTo>
                  <a:lnTo>
                    <a:pt x="9472919" y="346709"/>
                  </a:lnTo>
                  <a:lnTo>
                    <a:pt x="9474779" y="346709"/>
                  </a:lnTo>
                  <a:lnTo>
                    <a:pt x="9474113" y="350396"/>
                  </a:lnTo>
                  <a:close/>
                </a:path>
                <a:path w="18288000" h="381000">
                  <a:moveTo>
                    <a:pt x="9922188" y="369569"/>
                  </a:moveTo>
                  <a:lnTo>
                    <a:pt x="9904768" y="369569"/>
                  </a:lnTo>
                  <a:lnTo>
                    <a:pt x="9895501" y="365759"/>
                  </a:lnTo>
                  <a:lnTo>
                    <a:pt x="9897842" y="361826"/>
                  </a:lnTo>
                  <a:lnTo>
                    <a:pt x="9928644" y="361826"/>
                  </a:lnTo>
                  <a:lnTo>
                    <a:pt x="9937641" y="350396"/>
                  </a:lnTo>
                  <a:lnTo>
                    <a:pt x="9927140" y="350396"/>
                  </a:lnTo>
                  <a:lnTo>
                    <a:pt x="9947657" y="342899"/>
                  </a:lnTo>
                  <a:lnTo>
                    <a:pt x="10027051" y="342899"/>
                  </a:lnTo>
                  <a:lnTo>
                    <a:pt x="10028197" y="343402"/>
                  </a:lnTo>
                  <a:lnTo>
                    <a:pt x="9956429" y="354220"/>
                  </a:lnTo>
                  <a:lnTo>
                    <a:pt x="9949166" y="354220"/>
                  </a:lnTo>
                  <a:lnTo>
                    <a:pt x="9971269" y="358128"/>
                  </a:lnTo>
                  <a:lnTo>
                    <a:pt x="9981832" y="358128"/>
                  </a:lnTo>
                  <a:lnTo>
                    <a:pt x="9898836" y="365759"/>
                  </a:lnTo>
                  <a:lnTo>
                    <a:pt x="9922188" y="369569"/>
                  </a:lnTo>
                  <a:close/>
                </a:path>
                <a:path w="18288000" h="381000">
                  <a:moveTo>
                    <a:pt x="10028321" y="343402"/>
                  </a:moveTo>
                  <a:lnTo>
                    <a:pt x="10027051" y="342899"/>
                  </a:lnTo>
                  <a:lnTo>
                    <a:pt x="10031661" y="342899"/>
                  </a:lnTo>
                  <a:lnTo>
                    <a:pt x="10028321" y="343402"/>
                  </a:lnTo>
                  <a:close/>
                </a:path>
                <a:path w="18288000" h="381000">
                  <a:moveTo>
                    <a:pt x="10162948" y="354220"/>
                  </a:moveTo>
                  <a:lnTo>
                    <a:pt x="10120138" y="354220"/>
                  </a:lnTo>
                  <a:lnTo>
                    <a:pt x="10037461" y="350396"/>
                  </a:lnTo>
                  <a:lnTo>
                    <a:pt x="10044149" y="350396"/>
                  </a:lnTo>
                  <a:lnTo>
                    <a:pt x="10032844" y="345439"/>
                  </a:lnTo>
                  <a:lnTo>
                    <a:pt x="10028321" y="343402"/>
                  </a:lnTo>
                  <a:lnTo>
                    <a:pt x="10031661" y="342899"/>
                  </a:lnTo>
                  <a:lnTo>
                    <a:pt x="10209997" y="342899"/>
                  </a:lnTo>
                  <a:lnTo>
                    <a:pt x="10197903" y="346709"/>
                  </a:lnTo>
                  <a:lnTo>
                    <a:pt x="10165518" y="346709"/>
                  </a:lnTo>
                  <a:lnTo>
                    <a:pt x="10162948" y="354220"/>
                  </a:lnTo>
                  <a:close/>
                </a:path>
                <a:path w="18288000" h="381000">
                  <a:moveTo>
                    <a:pt x="10309162" y="346709"/>
                  </a:moveTo>
                  <a:lnTo>
                    <a:pt x="10241776" y="346709"/>
                  </a:lnTo>
                  <a:lnTo>
                    <a:pt x="10245125" y="342899"/>
                  </a:lnTo>
                  <a:lnTo>
                    <a:pt x="10314744" y="342899"/>
                  </a:lnTo>
                  <a:lnTo>
                    <a:pt x="10309162" y="346709"/>
                  </a:lnTo>
                  <a:close/>
                </a:path>
                <a:path w="18288000" h="381000">
                  <a:moveTo>
                    <a:pt x="10555777" y="347173"/>
                  </a:moveTo>
                  <a:lnTo>
                    <a:pt x="10515348" y="347173"/>
                  </a:lnTo>
                  <a:lnTo>
                    <a:pt x="10516238" y="346709"/>
                  </a:lnTo>
                  <a:lnTo>
                    <a:pt x="10486157" y="346709"/>
                  </a:lnTo>
                  <a:lnTo>
                    <a:pt x="10448574" y="342899"/>
                  </a:lnTo>
                  <a:lnTo>
                    <a:pt x="10551013" y="342899"/>
                  </a:lnTo>
                  <a:lnTo>
                    <a:pt x="10555777" y="347173"/>
                  </a:lnTo>
                  <a:close/>
                </a:path>
                <a:path w="18288000" h="381000">
                  <a:moveTo>
                    <a:pt x="11152853" y="350396"/>
                  </a:moveTo>
                  <a:lnTo>
                    <a:pt x="11082273" y="350396"/>
                  </a:lnTo>
                  <a:lnTo>
                    <a:pt x="11114948" y="342899"/>
                  </a:lnTo>
                  <a:lnTo>
                    <a:pt x="11145634" y="342899"/>
                  </a:lnTo>
                  <a:lnTo>
                    <a:pt x="11152853" y="350396"/>
                  </a:lnTo>
                  <a:close/>
                </a:path>
                <a:path w="18288000" h="381000">
                  <a:moveTo>
                    <a:pt x="11522533" y="346709"/>
                  </a:moveTo>
                  <a:lnTo>
                    <a:pt x="11517831" y="346709"/>
                  </a:lnTo>
                  <a:lnTo>
                    <a:pt x="11478389" y="342899"/>
                  </a:lnTo>
                  <a:lnTo>
                    <a:pt x="11518441" y="342899"/>
                  </a:lnTo>
                  <a:lnTo>
                    <a:pt x="11522533" y="346709"/>
                  </a:lnTo>
                  <a:close/>
                </a:path>
                <a:path w="18288000" h="381000">
                  <a:moveTo>
                    <a:pt x="12685268" y="346709"/>
                  </a:moveTo>
                  <a:lnTo>
                    <a:pt x="12322521" y="346709"/>
                  </a:lnTo>
                  <a:lnTo>
                    <a:pt x="12319171" y="342899"/>
                  </a:lnTo>
                  <a:lnTo>
                    <a:pt x="12655873" y="342899"/>
                  </a:lnTo>
                  <a:lnTo>
                    <a:pt x="12685268" y="346709"/>
                  </a:lnTo>
                  <a:close/>
                </a:path>
                <a:path w="18288000" h="381000">
                  <a:moveTo>
                    <a:pt x="13398033" y="350396"/>
                  </a:moveTo>
                  <a:lnTo>
                    <a:pt x="12687004" y="350396"/>
                  </a:lnTo>
                  <a:lnTo>
                    <a:pt x="12688067" y="343402"/>
                  </a:lnTo>
                  <a:lnTo>
                    <a:pt x="12688144" y="342899"/>
                  </a:lnTo>
                  <a:lnTo>
                    <a:pt x="13365732" y="342899"/>
                  </a:lnTo>
                  <a:lnTo>
                    <a:pt x="13368966" y="343402"/>
                  </a:lnTo>
                  <a:lnTo>
                    <a:pt x="13398033" y="350396"/>
                  </a:lnTo>
                  <a:close/>
                </a:path>
                <a:path w="18288000" h="381000">
                  <a:moveTo>
                    <a:pt x="13368966" y="343402"/>
                  </a:moveTo>
                  <a:lnTo>
                    <a:pt x="13365732" y="342899"/>
                  </a:lnTo>
                  <a:lnTo>
                    <a:pt x="13366878" y="342899"/>
                  </a:lnTo>
                  <a:lnTo>
                    <a:pt x="13368966" y="343402"/>
                  </a:lnTo>
                  <a:close/>
                </a:path>
                <a:path w="18288000" h="381000">
                  <a:moveTo>
                    <a:pt x="13874187" y="350690"/>
                  </a:moveTo>
                  <a:lnTo>
                    <a:pt x="13835367" y="350690"/>
                  </a:lnTo>
                  <a:lnTo>
                    <a:pt x="13833853" y="350396"/>
                  </a:lnTo>
                  <a:lnTo>
                    <a:pt x="13826718" y="350396"/>
                  </a:lnTo>
                  <a:lnTo>
                    <a:pt x="13861292" y="342899"/>
                  </a:lnTo>
                  <a:lnTo>
                    <a:pt x="13924327" y="342899"/>
                  </a:lnTo>
                  <a:lnTo>
                    <a:pt x="13924572" y="343402"/>
                  </a:lnTo>
                  <a:lnTo>
                    <a:pt x="13924823" y="343402"/>
                  </a:lnTo>
                  <a:lnTo>
                    <a:pt x="13882829" y="346709"/>
                  </a:lnTo>
                  <a:lnTo>
                    <a:pt x="13876716" y="346709"/>
                  </a:lnTo>
                  <a:lnTo>
                    <a:pt x="13874187" y="350690"/>
                  </a:lnTo>
                  <a:close/>
                </a:path>
                <a:path w="18288000" h="381000">
                  <a:moveTo>
                    <a:pt x="14027765" y="346709"/>
                  </a:moveTo>
                  <a:lnTo>
                    <a:pt x="13926187" y="346709"/>
                  </a:lnTo>
                  <a:lnTo>
                    <a:pt x="13924327" y="342899"/>
                  </a:lnTo>
                  <a:lnTo>
                    <a:pt x="13931203" y="342899"/>
                  </a:lnTo>
                  <a:lnTo>
                    <a:pt x="13924823" y="343402"/>
                  </a:lnTo>
                  <a:lnTo>
                    <a:pt x="14026267" y="343402"/>
                  </a:lnTo>
                  <a:lnTo>
                    <a:pt x="14027765" y="346709"/>
                  </a:lnTo>
                  <a:close/>
                </a:path>
                <a:path w="18288000" h="381000">
                  <a:moveTo>
                    <a:pt x="14026267" y="343402"/>
                  </a:moveTo>
                  <a:lnTo>
                    <a:pt x="13924823" y="343402"/>
                  </a:lnTo>
                  <a:lnTo>
                    <a:pt x="13931203" y="342899"/>
                  </a:lnTo>
                  <a:lnTo>
                    <a:pt x="14026039" y="342899"/>
                  </a:lnTo>
                  <a:lnTo>
                    <a:pt x="14026267" y="343402"/>
                  </a:lnTo>
                  <a:close/>
                </a:path>
                <a:path w="18288000" h="381000">
                  <a:moveTo>
                    <a:pt x="14094286" y="350396"/>
                  </a:moveTo>
                  <a:lnTo>
                    <a:pt x="14091406" y="350396"/>
                  </a:lnTo>
                  <a:lnTo>
                    <a:pt x="14074689" y="342899"/>
                  </a:lnTo>
                  <a:lnTo>
                    <a:pt x="14098454" y="342899"/>
                  </a:lnTo>
                  <a:lnTo>
                    <a:pt x="14114454" y="346709"/>
                  </a:lnTo>
                  <a:lnTo>
                    <a:pt x="14119849" y="346709"/>
                  </a:lnTo>
                  <a:lnTo>
                    <a:pt x="14094286" y="350396"/>
                  </a:lnTo>
                  <a:close/>
                </a:path>
                <a:path w="18288000" h="381000">
                  <a:moveTo>
                    <a:pt x="14190762" y="346709"/>
                  </a:moveTo>
                  <a:lnTo>
                    <a:pt x="14167165" y="346709"/>
                  </a:lnTo>
                  <a:lnTo>
                    <a:pt x="14171258" y="342899"/>
                  </a:lnTo>
                  <a:lnTo>
                    <a:pt x="14185552" y="342899"/>
                  </a:lnTo>
                  <a:lnTo>
                    <a:pt x="14190762" y="346709"/>
                  </a:lnTo>
                  <a:close/>
                </a:path>
                <a:path w="18288000" h="381000">
                  <a:moveTo>
                    <a:pt x="14308391" y="354220"/>
                  </a:moveTo>
                  <a:lnTo>
                    <a:pt x="14300082" y="354220"/>
                  </a:lnTo>
                  <a:lnTo>
                    <a:pt x="14309422" y="350396"/>
                  </a:lnTo>
                  <a:lnTo>
                    <a:pt x="14307596" y="350396"/>
                  </a:lnTo>
                  <a:lnTo>
                    <a:pt x="14284420" y="342899"/>
                  </a:lnTo>
                  <a:lnTo>
                    <a:pt x="14312852" y="342899"/>
                  </a:lnTo>
                  <a:lnTo>
                    <a:pt x="14338528" y="346709"/>
                  </a:lnTo>
                  <a:lnTo>
                    <a:pt x="14344368" y="346709"/>
                  </a:lnTo>
                  <a:lnTo>
                    <a:pt x="14308391" y="354220"/>
                  </a:lnTo>
                  <a:close/>
                </a:path>
                <a:path w="18288000" h="381000">
                  <a:moveTo>
                    <a:pt x="14367856" y="350396"/>
                  </a:moveTo>
                  <a:lnTo>
                    <a:pt x="14365703" y="350396"/>
                  </a:lnTo>
                  <a:lnTo>
                    <a:pt x="14401417" y="342899"/>
                  </a:lnTo>
                  <a:lnTo>
                    <a:pt x="14454101" y="342899"/>
                  </a:lnTo>
                  <a:lnTo>
                    <a:pt x="14367856" y="350396"/>
                  </a:lnTo>
                  <a:close/>
                </a:path>
                <a:path w="18288000" h="381000">
                  <a:moveTo>
                    <a:pt x="15337431" y="346709"/>
                  </a:moveTo>
                  <a:lnTo>
                    <a:pt x="14457709" y="346709"/>
                  </a:lnTo>
                  <a:lnTo>
                    <a:pt x="14455849" y="342899"/>
                  </a:lnTo>
                  <a:lnTo>
                    <a:pt x="15319943" y="342899"/>
                  </a:lnTo>
                  <a:lnTo>
                    <a:pt x="15337431" y="346709"/>
                  </a:lnTo>
                  <a:close/>
                </a:path>
                <a:path w="18288000" h="381000">
                  <a:moveTo>
                    <a:pt x="15588357" y="346709"/>
                  </a:moveTo>
                  <a:lnTo>
                    <a:pt x="15469960" y="346709"/>
                  </a:lnTo>
                  <a:lnTo>
                    <a:pt x="15431633" y="342899"/>
                  </a:lnTo>
                  <a:lnTo>
                    <a:pt x="15584635" y="342899"/>
                  </a:lnTo>
                  <a:lnTo>
                    <a:pt x="15588357" y="346709"/>
                  </a:lnTo>
                  <a:close/>
                </a:path>
                <a:path w="18288000" h="381000">
                  <a:moveTo>
                    <a:pt x="15674641" y="346709"/>
                  </a:moveTo>
                  <a:lnTo>
                    <a:pt x="15614603" y="346709"/>
                  </a:lnTo>
                  <a:lnTo>
                    <a:pt x="15629859" y="342899"/>
                  </a:lnTo>
                  <a:lnTo>
                    <a:pt x="15650826" y="342899"/>
                  </a:lnTo>
                  <a:lnTo>
                    <a:pt x="15674641" y="346709"/>
                  </a:lnTo>
                  <a:close/>
                </a:path>
                <a:path w="18288000" h="381000">
                  <a:moveTo>
                    <a:pt x="16417739" y="346709"/>
                  </a:moveTo>
                  <a:lnTo>
                    <a:pt x="16357971" y="346709"/>
                  </a:lnTo>
                  <a:lnTo>
                    <a:pt x="16374716" y="342899"/>
                  </a:lnTo>
                  <a:lnTo>
                    <a:pt x="16391879" y="342899"/>
                  </a:lnTo>
                  <a:lnTo>
                    <a:pt x="16398848" y="343402"/>
                  </a:lnTo>
                  <a:lnTo>
                    <a:pt x="16399004" y="343402"/>
                  </a:lnTo>
                  <a:lnTo>
                    <a:pt x="16417739" y="346709"/>
                  </a:lnTo>
                  <a:close/>
                </a:path>
                <a:path w="18288000" h="381000">
                  <a:moveTo>
                    <a:pt x="16450583" y="346709"/>
                  </a:moveTo>
                  <a:lnTo>
                    <a:pt x="16444718" y="346709"/>
                  </a:lnTo>
                  <a:lnTo>
                    <a:pt x="16391879" y="342899"/>
                  </a:lnTo>
                  <a:lnTo>
                    <a:pt x="16396158" y="342899"/>
                  </a:lnTo>
                  <a:lnTo>
                    <a:pt x="16399004" y="343402"/>
                  </a:lnTo>
                  <a:lnTo>
                    <a:pt x="16442115" y="343402"/>
                  </a:lnTo>
                  <a:lnTo>
                    <a:pt x="16450583" y="346709"/>
                  </a:lnTo>
                  <a:close/>
                </a:path>
                <a:path w="18288000" h="381000">
                  <a:moveTo>
                    <a:pt x="16919108" y="354220"/>
                  </a:moveTo>
                  <a:lnTo>
                    <a:pt x="16915364" y="354220"/>
                  </a:lnTo>
                  <a:lnTo>
                    <a:pt x="16909309" y="351789"/>
                  </a:lnTo>
                  <a:lnTo>
                    <a:pt x="16906012" y="350396"/>
                  </a:lnTo>
                  <a:lnTo>
                    <a:pt x="16906149" y="350396"/>
                  </a:lnTo>
                  <a:lnTo>
                    <a:pt x="16903102" y="347979"/>
                  </a:lnTo>
                  <a:lnTo>
                    <a:pt x="16902132" y="347173"/>
                  </a:lnTo>
                  <a:lnTo>
                    <a:pt x="16904273" y="346709"/>
                  </a:lnTo>
                  <a:lnTo>
                    <a:pt x="16824505" y="346709"/>
                  </a:lnTo>
                  <a:lnTo>
                    <a:pt x="16826365" y="342899"/>
                  </a:lnTo>
                  <a:lnTo>
                    <a:pt x="16961887" y="342899"/>
                  </a:lnTo>
                  <a:lnTo>
                    <a:pt x="16919108" y="354220"/>
                  </a:lnTo>
                  <a:close/>
                </a:path>
                <a:path w="18288000" h="381000">
                  <a:moveTo>
                    <a:pt x="17010705" y="350396"/>
                  </a:moveTo>
                  <a:lnTo>
                    <a:pt x="17004604" y="350396"/>
                  </a:lnTo>
                  <a:lnTo>
                    <a:pt x="16972069" y="346709"/>
                  </a:lnTo>
                  <a:lnTo>
                    <a:pt x="16975881" y="346709"/>
                  </a:lnTo>
                  <a:lnTo>
                    <a:pt x="16973276" y="342899"/>
                  </a:lnTo>
                  <a:lnTo>
                    <a:pt x="17036920" y="342899"/>
                  </a:lnTo>
                  <a:lnTo>
                    <a:pt x="17010705" y="350396"/>
                  </a:lnTo>
                  <a:close/>
                </a:path>
                <a:path w="18288000" h="381000">
                  <a:moveTo>
                    <a:pt x="17058914" y="346709"/>
                  </a:moveTo>
                  <a:lnTo>
                    <a:pt x="17055253" y="346709"/>
                  </a:lnTo>
                  <a:lnTo>
                    <a:pt x="17047451" y="342899"/>
                  </a:lnTo>
                  <a:lnTo>
                    <a:pt x="17078636" y="342899"/>
                  </a:lnTo>
                  <a:lnTo>
                    <a:pt x="17058914" y="346709"/>
                  </a:lnTo>
                  <a:close/>
                </a:path>
                <a:path w="18288000" h="381000">
                  <a:moveTo>
                    <a:pt x="17162030" y="343402"/>
                  </a:moveTo>
                  <a:lnTo>
                    <a:pt x="17162032" y="342899"/>
                  </a:lnTo>
                  <a:lnTo>
                    <a:pt x="17164680" y="342899"/>
                  </a:lnTo>
                  <a:lnTo>
                    <a:pt x="17162030" y="343402"/>
                  </a:lnTo>
                  <a:close/>
                </a:path>
                <a:path w="18288000" h="381000">
                  <a:moveTo>
                    <a:pt x="17199779" y="350396"/>
                  </a:moveTo>
                  <a:lnTo>
                    <a:pt x="17160512" y="350396"/>
                  </a:lnTo>
                  <a:lnTo>
                    <a:pt x="17161517" y="345439"/>
                  </a:lnTo>
                  <a:lnTo>
                    <a:pt x="17162030" y="343402"/>
                  </a:lnTo>
                  <a:lnTo>
                    <a:pt x="17164680" y="342899"/>
                  </a:lnTo>
                  <a:lnTo>
                    <a:pt x="17177379" y="342899"/>
                  </a:lnTo>
                  <a:lnTo>
                    <a:pt x="17243241" y="346709"/>
                  </a:lnTo>
                  <a:lnTo>
                    <a:pt x="17224425" y="346709"/>
                  </a:lnTo>
                  <a:lnTo>
                    <a:pt x="17223111" y="347173"/>
                  </a:lnTo>
                  <a:lnTo>
                    <a:pt x="17199779" y="350396"/>
                  </a:lnTo>
                  <a:close/>
                </a:path>
                <a:path w="18288000" h="381000">
                  <a:moveTo>
                    <a:pt x="17671299" y="350396"/>
                  </a:moveTo>
                  <a:lnTo>
                    <a:pt x="17647234" y="350396"/>
                  </a:lnTo>
                  <a:lnTo>
                    <a:pt x="17620500" y="342899"/>
                  </a:lnTo>
                  <a:lnTo>
                    <a:pt x="17664460" y="342899"/>
                  </a:lnTo>
                  <a:lnTo>
                    <a:pt x="17671299" y="350396"/>
                  </a:lnTo>
                  <a:close/>
                </a:path>
                <a:path w="18288000" h="381000">
                  <a:moveTo>
                    <a:pt x="156823" y="354220"/>
                  </a:moveTo>
                  <a:lnTo>
                    <a:pt x="151365" y="354220"/>
                  </a:lnTo>
                  <a:lnTo>
                    <a:pt x="144435" y="346709"/>
                  </a:lnTo>
                  <a:lnTo>
                    <a:pt x="220749" y="346709"/>
                  </a:lnTo>
                  <a:lnTo>
                    <a:pt x="156823" y="354220"/>
                  </a:lnTo>
                  <a:close/>
                </a:path>
                <a:path w="18288000" h="381000">
                  <a:moveTo>
                    <a:pt x="3318986" y="354220"/>
                  </a:moveTo>
                  <a:lnTo>
                    <a:pt x="3315625" y="354220"/>
                  </a:lnTo>
                  <a:lnTo>
                    <a:pt x="3313895" y="350396"/>
                  </a:lnTo>
                  <a:lnTo>
                    <a:pt x="3315955" y="350396"/>
                  </a:lnTo>
                  <a:lnTo>
                    <a:pt x="3338419" y="346709"/>
                  </a:lnTo>
                  <a:lnTo>
                    <a:pt x="3354375" y="346709"/>
                  </a:lnTo>
                  <a:lnTo>
                    <a:pt x="3356141" y="347173"/>
                  </a:lnTo>
                  <a:lnTo>
                    <a:pt x="3356536" y="347173"/>
                  </a:lnTo>
                  <a:lnTo>
                    <a:pt x="3318986" y="354220"/>
                  </a:lnTo>
                  <a:close/>
                </a:path>
                <a:path w="18288000" h="381000">
                  <a:moveTo>
                    <a:pt x="3386009" y="354220"/>
                  </a:moveTo>
                  <a:lnTo>
                    <a:pt x="3383011" y="354220"/>
                  </a:lnTo>
                  <a:lnTo>
                    <a:pt x="3354375" y="346709"/>
                  </a:lnTo>
                  <a:lnTo>
                    <a:pt x="3359003" y="346709"/>
                  </a:lnTo>
                  <a:lnTo>
                    <a:pt x="3356536" y="347173"/>
                  </a:lnTo>
                  <a:lnTo>
                    <a:pt x="3395654" y="347173"/>
                  </a:lnTo>
                  <a:lnTo>
                    <a:pt x="3386009" y="354220"/>
                  </a:lnTo>
                  <a:close/>
                </a:path>
                <a:path w="18288000" h="381000">
                  <a:moveTo>
                    <a:pt x="3395557" y="347173"/>
                  </a:moveTo>
                  <a:lnTo>
                    <a:pt x="3356536" y="347173"/>
                  </a:lnTo>
                  <a:lnTo>
                    <a:pt x="3359003" y="346709"/>
                  </a:lnTo>
                  <a:lnTo>
                    <a:pt x="3393368" y="346709"/>
                  </a:lnTo>
                  <a:lnTo>
                    <a:pt x="3395557" y="347173"/>
                  </a:lnTo>
                  <a:close/>
                </a:path>
                <a:path w="18288000" h="381000">
                  <a:moveTo>
                    <a:pt x="3395654" y="347173"/>
                  </a:moveTo>
                  <a:lnTo>
                    <a:pt x="3393368" y="346709"/>
                  </a:lnTo>
                  <a:lnTo>
                    <a:pt x="3396288" y="346709"/>
                  </a:lnTo>
                  <a:lnTo>
                    <a:pt x="3395654" y="347173"/>
                  </a:lnTo>
                  <a:close/>
                </a:path>
                <a:path w="18288000" h="381000">
                  <a:moveTo>
                    <a:pt x="5284528" y="354220"/>
                  </a:moveTo>
                  <a:lnTo>
                    <a:pt x="5281941" y="354220"/>
                  </a:lnTo>
                  <a:lnTo>
                    <a:pt x="5275369" y="350396"/>
                  </a:lnTo>
                  <a:lnTo>
                    <a:pt x="5276713" y="350396"/>
                  </a:lnTo>
                  <a:lnTo>
                    <a:pt x="5285622" y="346709"/>
                  </a:lnTo>
                  <a:lnTo>
                    <a:pt x="5304353" y="346709"/>
                  </a:lnTo>
                  <a:lnTo>
                    <a:pt x="5284528" y="354220"/>
                  </a:lnTo>
                  <a:close/>
                </a:path>
                <a:path w="18288000" h="381000">
                  <a:moveTo>
                    <a:pt x="5451755" y="354220"/>
                  </a:moveTo>
                  <a:lnTo>
                    <a:pt x="5449256" y="354220"/>
                  </a:lnTo>
                  <a:lnTo>
                    <a:pt x="5441300" y="350396"/>
                  </a:lnTo>
                  <a:lnTo>
                    <a:pt x="5442310" y="350396"/>
                  </a:lnTo>
                  <a:lnTo>
                    <a:pt x="5445795" y="346709"/>
                  </a:lnTo>
                  <a:lnTo>
                    <a:pt x="5467542" y="346709"/>
                  </a:lnTo>
                  <a:lnTo>
                    <a:pt x="5451755" y="354220"/>
                  </a:lnTo>
                  <a:close/>
                </a:path>
                <a:path w="18288000" h="381000">
                  <a:moveTo>
                    <a:pt x="5617462" y="354220"/>
                  </a:moveTo>
                  <a:lnTo>
                    <a:pt x="5607196" y="354220"/>
                  </a:lnTo>
                  <a:lnTo>
                    <a:pt x="5615095" y="346709"/>
                  </a:lnTo>
                  <a:lnTo>
                    <a:pt x="5950478" y="346709"/>
                  </a:lnTo>
                  <a:lnTo>
                    <a:pt x="5956024" y="347173"/>
                  </a:lnTo>
                  <a:lnTo>
                    <a:pt x="5953812" y="347979"/>
                  </a:lnTo>
                  <a:lnTo>
                    <a:pt x="5946831" y="350396"/>
                  </a:lnTo>
                  <a:lnTo>
                    <a:pt x="5679549" y="350396"/>
                  </a:lnTo>
                  <a:lnTo>
                    <a:pt x="5678965" y="350690"/>
                  </a:lnTo>
                  <a:lnTo>
                    <a:pt x="5679738" y="350690"/>
                  </a:lnTo>
                  <a:lnTo>
                    <a:pt x="5617462" y="354220"/>
                  </a:lnTo>
                  <a:close/>
                </a:path>
                <a:path w="18288000" h="381000">
                  <a:moveTo>
                    <a:pt x="5956144" y="347173"/>
                  </a:moveTo>
                  <a:lnTo>
                    <a:pt x="5950478" y="346709"/>
                  </a:lnTo>
                  <a:lnTo>
                    <a:pt x="5957482" y="346709"/>
                  </a:lnTo>
                  <a:lnTo>
                    <a:pt x="5956144" y="347173"/>
                  </a:lnTo>
                  <a:close/>
                </a:path>
                <a:path w="18288000" h="381000">
                  <a:moveTo>
                    <a:pt x="5997391" y="350396"/>
                  </a:moveTo>
                  <a:lnTo>
                    <a:pt x="5994633" y="350396"/>
                  </a:lnTo>
                  <a:lnTo>
                    <a:pt x="5956144" y="347173"/>
                  </a:lnTo>
                  <a:lnTo>
                    <a:pt x="5957482" y="346709"/>
                  </a:lnTo>
                  <a:lnTo>
                    <a:pt x="5985771" y="346709"/>
                  </a:lnTo>
                  <a:lnTo>
                    <a:pt x="5997391" y="350396"/>
                  </a:lnTo>
                  <a:close/>
                </a:path>
                <a:path w="18288000" h="381000">
                  <a:moveTo>
                    <a:pt x="7006871" y="350396"/>
                  </a:moveTo>
                  <a:lnTo>
                    <a:pt x="6995216" y="350396"/>
                  </a:lnTo>
                  <a:lnTo>
                    <a:pt x="7009934" y="346709"/>
                  </a:lnTo>
                  <a:lnTo>
                    <a:pt x="7023525" y="346709"/>
                  </a:lnTo>
                  <a:lnTo>
                    <a:pt x="7006871" y="350396"/>
                  </a:lnTo>
                  <a:close/>
                </a:path>
                <a:path w="18288000" h="381000">
                  <a:moveTo>
                    <a:pt x="8058619" y="350396"/>
                  </a:moveTo>
                  <a:lnTo>
                    <a:pt x="8049175" y="350396"/>
                  </a:lnTo>
                  <a:lnTo>
                    <a:pt x="7987204" y="346709"/>
                  </a:lnTo>
                  <a:lnTo>
                    <a:pt x="8068689" y="346709"/>
                  </a:lnTo>
                  <a:lnTo>
                    <a:pt x="8058619" y="350396"/>
                  </a:lnTo>
                  <a:close/>
                </a:path>
                <a:path w="18288000" h="381000">
                  <a:moveTo>
                    <a:pt x="8504801" y="358128"/>
                  </a:moveTo>
                  <a:lnTo>
                    <a:pt x="8502955" y="358128"/>
                  </a:lnTo>
                  <a:lnTo>
                    <a:pt x="8527741" y="350396"/>
                  </a:lnTo>
                  <a:lnTo>
                    <a:pt x="8519361" y="350396"/>
                  </a:lnTo>
                  <a:lnTo>
                    <a:pt x="8433376" y="346709"/>
                  </a:lnTo>
                  <a:lnTo>
                    <a:pt x="8574651" y="346709"/>
                  </a:lnTo>
                  <a:lnTo>
                    <a:pt x="8504801" y="358128"/>
                  </a:lnTo>
                  <a:close/>
                </a:path>
                <a:path w="18288000" h="381000">
                  <a:moveTo>
                    <a:pt x="8618945" y="365759"/>
                  </a:moveTo>
                  <a:lnTo>
                    <a:pt x="8558736" y="350396"/>
                  </a:lnTo>
                  <a:lnTo>
                    <a:pt x="8590662" y="350396"/>
                  </a:lnTo>
                  <a:lnTo>
                    <a:pt x="8580592" y="346709"/>
                  </a:lnTo>
                  <a:lnTo>
                    <a:pt x="8803022" y="346709"/>
                  </a:lnTo>
                  <a:lnTo>
                    <a:pt x="8728128" y="354220"/>
                  </a:lnTo>
                  <a:lnTo>
                    <a:pt x="8659516" y="354220"/>
                  </a:lnTo>
                  <a:lnTo>
                    <a:pt x="8660454" y="354775"/>
                  </a:lnTo>
                  <a:lnTo>
                    <a:pt x="8660612" y="354775"/>
                  </a:lnTo>
                  <a:lnTo>
                    <a:pt x="8650043" y="358128"/>
                  </a:lnTo>
                  <a:lnTo>
                    <a:pt x="8619937" y="358128"/>
                  </a:lnTo>
                  <a:lnTo>
                    <a:pt x="8625616" y="358704"/>
                  </a:lnTo>
                  <a:lnTo>
                    <a:pt x="8623772" y="360679"/>
                  </a:lnTo>
                  <a:lnTo>
                    <a:pt x="8618945" y="365759"/>
                  </a:lnTo>
                  <a:close/>
                </a:path>
                <a:path w="18288000" h="381000">
                  <a:moveTo>
                    <a:pt x="9460142" y="350690"/>
                  </a:moveTo>
                  <a:lnTo>
                    <a:pt x="9426591" y="350690"/>
                  </a:lnTo>
                  <a:lnTo>
                    <a:pt x="9426458" y="350396"/>
                  </a:lnTo>
                  <a:lnTo>
                    <a:pt x="9102084" y="350396"/>
                  </a:lnTo>
                  <a:lnTo>
                    <a:pt x="9086592" y="346709"/>
                  </a:lnTo>
                  <a:lnTo>
                    <a:pt x="9420452" y="346709"/>
                  </a:lnTo>
                  <a:lnTo>
                    <a:pt x="9460142" y="350690"/>
                  </a:lnTo>
                  <a:close/>
                </a:path>
                <a:path w="18288000" h="381000">
                  <a:moveTo>
                    <a:pt x="9528054" y="350396"/>
                  </a:moveTo>
                  <a:lnTo>
                    <a:pt x="9506164" y="350396"/>
                  </a:lnTo>
                  <a:lnTo>
                    <a:pt x="9478277" y="346709"/>
                  </a:lnTo>
                  <a:lnTo>
                    <a:pt x="9525565" y="346709"/>
                  </a:lnTo>
                  <a:lnTo>
                    <a:pt x="9528915" y="347173"/>
                  </a:lnTo>
                  <a:lnTo>
                    <a:pt x="9528745" y="347979"/>
                  </a:lnTo>
                  <a:lnTo>
                    <a:pt x="9528054" y="350396"/>
                  </a:lnTo>
                  <a:close/>
                </a:path>
                <a:path w="18288000" h="381000">
                  <a:moveTo>
                    <a:pt x="9528975" y="347173"/>
                  </a:moveTo>
                  <a:lnTo>
                    <a:pt x="9525565" y="346709"/>
                  </a:lnTo>
                  <a:lnTo>
                    <a:pt x="9529107" y="346709"/>
                  </a:lnTo>
                  <a:lnTo>
                    <a:pt x="9528975" y="347173"/>
                  </a:lnTo>
                  <a:close/>
                </a:path>
                <a:path w="18288000" h="381000">
                  <a:moveTo>
                    <a:pt x="9862650" y="350690"/>
                  </a:moveTo>
                  <a:lnTo>
                    <a:pt x="9836201" y="350690"/>
                  </a:lnTo>
                  <a:lnTo>
                    <a:pt x="9838432" y="350396"/>
                  </a:lnTo>
                  <a:lnTo>
                    <a:pt x="9552230" y="350396"/>
                  </a:lnTo>
                  <a:lnTo>
                    <a:pt x="9528986" y="347173"/>
                  </a:lnTo>
                  <a:lnTo>
                    <a:pt x="9529107" y="346709"/>
                  </a:lnTo>
                  <a:lnTo>
                    <a:pt x="9857396" y="346709"/>
                  </a:lnTo>
                  <a:lnTo>
                    <a:pt x="9862650" y="350690"/>
                  </a:lnTo>
                  <a:close/>
                </a:path>
                <a:path w="18288000" h="381000">
                  <a:moveTo>
                    <a:pt x="10185316" y="350396"/>
                  </a:moveTo>
                  <a:lnTo>
                    <a:pt x="10184314" y="350396"/>
                  </a:lnTo>
                  <a:lnTo>
                    <a:pt x="10184991" y="347173"/>
                  </a:lnTo>
                  <a:lnTo>
                    <a:pt x="10185089" y="346709"/>
                  </a:lnTo>
                  <a:lnTo>
                    <a:pt x="10197903" y="346709"/>
                  </a:lnTo>
                  <a:lnTo>
                    <a:pt x="10185316" y="350396"/>
                  </a:lnTo>
                  <a:close/>
                </a:path>
                <a:path w="18288000" h="381000">
                  <a:moveTo>
                    <a:pt x="10224280" y="365759"/>
                  </a:moveTo>
                  <a:lnTo>
                    <a:pt x="10212795" y="361826"/>
                  </a:lnTo>
                  <a:lnTo>
                    <a:pt x="10213028" y="361826"/>
                  </a:lnTo>
                  <a:lnTo>
                    <a:pt x="10197346" y="346709"/>
                  </a:lnTo>
                  <a:lnTo>
                    <a:pt x="10312281" y="346709"/>
                  </a:lnTo>
                  <a:lnTo>
                    <a:pt x="10282070" y="350396"/>
                  </a:lnTo>
                  <a:lnTo>
                    <a:pt x="10277669" y="350396"/>
                  </a:lnTo>
                  <a:lnTo>
                    <a:pt x="10319453" y="358128"/>
                  </a:lnTo>
                  <a:lnTo>
                    <a:pt x="10331852" y="358128"/>
                  </a:lnTo>
                  <a:lnTo>
                    <a:pt x="10224280" y="365759"/>
                  </a:lnTo>
                  <a:close/>
                </a:path>
                <a:path w="18288000" h="381000">
                  <a:moveTo>
                    <a:pt x="10494295" y="358128"/>
                  </a:moveTo>
                  <a:lnTo>
                    <a:pt x="10491400" y="358128"/>
                  </a:lnTo>
                  <a:lnTo>
                    <a:pt x="10482341" y="354220"/>
                  </a:lnTo>
                  <a:lnTo>
                    <a:pt x="10484307" y="354220"/>
                  </a:lnTo>
                  <a:lnTo>
                    <a:pt x="10491651" y="346709"/>
                  </a:lnTo>
                  <a:lnTo>
                    <a:pt x="10509309" y="346709"/>
                  </a:lnTo>
                  <a:lnTo>
                    <a:pt x="10515147" y="347173"/>
                  </a:lnTo>
                  <a:lnTo>
                    <a:pt x="10515348" y="347173"/>
                  </a:lnTo>
                  <a:lnTo>
                    <a:pt x="10494295" y="358128"/>
                  </a:lnTo>
                  <a:close/>
                </a:path>
                <a:path w="18288000" h="381000">
                  <a:moveTo>
                    <a:pt x="10559372" y="350396"/>
                  </a:moveTo>
                  <a:lnTo>
                    <a:pt x="10555787" y="350396"/>
                  </a:lnTo>
                  <a:lnTo>
                    <a:pt x="10509309" y="346709"/>
                  </a:lnTo>
                  <a:lnTo>
                    <a:pt x="10516238" y="346709"/>
                  </a:lnTo>
                  <a:lnTo>
                    <a:pt x="10515348" y="347173"/>
                  </a:lnTo>
                  <a:lnTo>
                    <a:pt x="10555777" y="347173"/>
                  </a:lnTo>
                  <a:lnTo>
                    <a:pt x="10559372" y="350396"/>
                  </a:lnTo>
                  <a:close/>
                </a:path>
                <a:path w="18288000" h="381000">
                  <a:moveTo>
                    <a:pt x="12341835" y="361826"/>
                  </a:moveTo>
                  <a:lnTo>
                    <a:pt x="12341125" y="361826"/>
                  </a:lnTo>
                  <a:lnTo>
                    <a:pt x="12336549" y="360679"/>
                  </a:lnTo>
                  <a:lnTo>
                    <a:pt x="12292470" y="346709"/>
                  </a:lnTo>
                  <a:lnTo>
                    <a:pt x="12539383" y="346709"/>
                  </a:lnTo>
                  <a:lnTo>
                    <a:pt x="12533961" y="350396"/>
                  </a:lnTo>
                  <a:lnTo>
                    <a:pt x="12537339" y="350396"/>
                  </a:lnTo>
                  <a:lnTo>
                    <a:pt x="12494559" y="354220"/>
                  </a:lnTo>
                  <a:lnTo>
                    <a:pt x="12351929" y="354220"/>
                  </a:lnTo>
                  <a:lnTo>
                    <a:pt x="12354105" y="354775"/>
                  </a:lnTo>
                  <a:lnTo>
                    <a:pt x="12341835" y="361826"/>
                  </a:lnTo>
                  <a:close/>
                </a:path>
                <a:path w="18288000" h="381000">
                  <a:moveTo>
                    <a:pt x="12633299" y="354220"/>
                  </a:moveTo>
                  <a:lnTo>
                    <a:pt x="12530240" y="354220"/>
                  </a:lnTo>
                  <a:lnTo>
                    <a:pt x="12545660" y="346709"/>
                  </a:lnTo>
                  <a:lnTo>
                    <a:pt x="12625590" y="346709"/>
                  </a:lnTo>
                  <a:lnTo>
                    <a:pt x="12664903" y="350396"/>
                  </a:lnTo>
                  <a:lnTo>
                    <a:pt x="12630763" y="350396"/>
                  </a:lnTo>
                  <a:lnTo>
                    <a:pt x="12631586" y="350690"/>
                  </a:lnTo>
                  <a:lnTo>
                    <a:pt x="12632200" y="351789"/>
                  </a:lnTo>
                  <a:lnTo>
                    <a:pt x="12633299" y="354220"/>
                  </a:lnTo>
                  <a:close/>
                </a:path>
                <a:path w="18288000" h="381000">
                  <a:moveTo>
                    <a:pt x="13511780" y="350396"/>
                  </a:moveTo>
                  <a:lnTo>
                    <a:pt x="13494418" y="350396"/>
                  </a:lnTo>
                  <a:lnTo>
                    <a:pt x="13478925" y="346709"/>
                  </a:lnTo>
                  <a:lnTo>
                    <a:pt x="13546690" y="346709"/>
                  </a:lnTo>
                  <a:lnTo>
                    <a:pt x="13547195" y="347173"/>
                  </a:lnTo>
                  <a:lnTo>
                    <a:pt x="13547340" y="347173"/>
                  </a:lnTo>
                  <a:lnTo>
                    <a:pt x="13511780" y="350396"/>
                  </a:lnTo>
                  <a:close/>
                </a:path>
                <a:path w="18288000" h="381000">
                  <a:moveTo>
                    <a:pt x="13564936" y="358128"/>
                  </a:moveTo>
                  <a:lnTo>
                    <a:pt x="13559125" y="358128"/>
                  </a:lnTo>
                  <a:lnTo>
                    <a:pt x="13546690" y="346709"/>
                  </a:lnTo>
                  <a:lnTo>
                    <a:pt x="13552448" y="346709"/>
                  </a:lnTo>
                  <a:lnTo>
                    <a:pt x="13547340" y="347173"/>
                  </a:lnTo>
                  <a:lnTo>
                    <a:pt x="13593237" y="347173"/>
                  </a:lnTo>
                  <a:lnTo>
                    <a:pt x="13589448" y="354220"/>
                  </a:lnTo>
                  <a:lnTo>
                    <a:pt x="13593562" y="354220"/>
                  </a:lnTo>
                  <a:lnTo>
                    <a:pt x="13564936" y="358128"/>
                  </a:lnTo>
                  <a:close/>
                </a:path>
                <a:path w="18288000" h="381000">
                  <a:moveTo>
                    <a:pt x="13593237" y="347173"/>
                  </a:moveTo>
                  <a:lnTo>
                    <a:pt x="13547340" y="347173"/>
                  </a:lnTo>
                  <a:lnTo>
                    <a:pt x="13552448" y="346709"/>
                  </a:lnTo>
                  <a:lnTo>
                    <a:pt x="13593486" y="346709"/>
                  </a:lnTo>
                  <a:lnTo>
                    <a:pt x="13593237" y="347173"/>
                  </a:lnTo>
                  <a:close/>
                </a:path>
                <a:path w="18288000" h="381000">
                  <a:moveTo>
                    <a:pt x="13811608" y="347173"/>
                  </a:moveTo>
                  <a:lnTo>
                    <a:pt x="13811976" y="346709"/>
                  </a:lnTo>
                  <a:lnTo>
                    <a:pt x="13816084" y="346709"/>
                  </a:lnTo>
                  <a:lnTo>
                    <a:pt x="13811608" y="347173"/>
                  </a:lnTo>
                  <a:close/>
                </a:path>
                <a:path w="18288000" h="381000">
                  <a:moveTo>
                    <a:pt x="14040494" y="350396"/>
                  </a:moveTo>
                  <a:lnTo>
                    <a:pt x="13954811" y="350396"/>
                  </a:lnTo>
                  <a:lnTo>
                    <a:pt x="13922277" y="346709"/>
                  </a:lnTo>
                  <a:lnTo>
                    <a:pt x="14026164" y="346709"/>
                  </a:lnTo>
                  <a:lnTo>
                    <a:pt x="14040494" y="350396"/>
                  </a:lnTo>
                  <a:close/>
                </a:path>
                <a:path w="18288000" h="381000">
                  <a:moveTo>
                    <a:pt x="14470559" y="365759"/>
                  </a:moveTo>
                  <a:lnTo>
                    <a:pt x="14427936" y="346709"/>
                  </a:lnTo>
                  <a:lnTo>
                    <a:pt x="14784922" y="346709"/>
                  </a:lnTo>
                  <a:lnTo>
                    <a:pt x="14789252" y="347173"/>
                  </a:lnTo>
                  <a:lnTo>
                    <a:pt x="14800016" y="350396"/>
                  </a:lnTo>
                  <a:lnTo>
                    <a:pt x="14788037" y="350396"/>
                  </a:lnTo>
                  <a:lnTo>
                    <a:pt x="14788830" y="350690"/>
                  </a:lnTo>
                  <a:lnTo>
                    <a:pt x="14789256" y="350690"/>
                  </a:lnTo>
                  <a:lnTo>
                    <a:pt x="14767858" y="354220"/>
                  </a:lnTo>
                  <a:lnTo>
                    <a:pt x="14523262" y="354220"/>
                  </a:lnTo>
                  <a:lnTo>
                    <a:pt x="14523880" y="354775"/>
                  </a:lnTo>
                  <a:lnTo>
                    <a:pt x="14524120" y="354775"/>
                  </a:lnTo>
                  <a:lnTo>
                    <a:pt x="14511375" y="358128"/>
                  </a:lnTo>
                  <a:lnTo>
                    <a:pt x="14481239" y="358128"/>
                  </a:lnTo>
                  <a:lnTo>
                    <a:pt x="14485756" y="358704"/>
                  </a:lnTo>
                  <a:lnTo>
                    <a:pt x="14470559" y="365759"/>
                  </a:lnTo>
                  <a:close/>
                </a:path>
                <a:path w="18288000" h="381000">
                  <a:moveTo>
                    <a:pt x="14789301" y="347173"/>
                  </a:moveTo>
                  <a:lnTo>
                    <a:pt x="14784922" y="346709"/>
                  </a:lnTo>
                  <a:lnTo>
                    <a:pt x="14787761" y="346709"/>
                  </a:lnTo>
                  <a:lnTo>
                    <a:pt x="14789301" y="347173"/>
                  </a:lnTo>
                  <a:close/>
                </a:path>
                <a:path w="18288000" h="381000">
                  <a:moveTo>
                    <a:pt x="15194248" y="350396"/>
                  </a:moveTo>
                  <a:lnTo>
                    <a:pt x="14819394" y="350396"/>
                  </a:lnTo>
                  <a:lnTo>
                    <a:pt x="14789301" y="347173"/>
                  </a:lnTo>
                  <a:lnTo>
                    <a:pt x="14787761" y="346709"/>
                  </a:lnTo>
                  <a:lnTo>
                    <a:pt x="15181085" y="346709"/>
                  </a:lnTo>
                  <a:lnTo>
                    <a:pt x="15184393" y="347173"/>
                  </a:lnTo>
                  <a:lnTo>
                    <a:pt x="15194248" y="350396"/>
                  </a:lnTo>
                  <a:close/>
                </a:path>
                <a:path w="18288000" h="381000">
                  <a:moveTo>
                    <a:pt x="15184426" y="347173"/>
                  </a:moveTo>
                  <a:lnTo>
                    <a:pt x="15181085" y="346709"/>
                  </a:lnTo>
                  <a:lnTo>
                    <a:pt x="15183015" y="346709"/>
                  </a:lnTo>
                  <a:lnTo>
                    <a:pt x="15184426" y="347173"/>
                  </a:lnTo>
                  <a:close/>
                </a:path>
                <a:path w="18288000" h="381000">
                  <a:moveTo>
                    <a:pt x="15209754" y="350396"/>
                  </a:moveTo>
                  <a:lnTo>
                    <a:pt x="15207422" y="350396"/>
                  </a:lnTo>
                  <a:lnTo>
                    <a:pt x="15184426" y="347173"/>
                  </a:lnTo>
                  <a:lnTo>
                    <a:pt x="15183015" y="346709"/>
                  </a:lnTo>
                  <a:lnTo>
                    <a:pt x="15205669" y="346709"/>
                  </a:lnTo>
                  <a:lnTo>
                    <a:pt x="15210680" y="347173"/>
                  </a:lnTo>
                  <a:lnTo>
                    <a:pt x="15210515" y="347979"/>
                  </a:lnTo>
                  <a:lnTo>
                    <a:pt x="15209754" y="350396"/>
                  </a:lnTo>
                  <a:close/>
                </a:path>
                <a:path w="18288000" h="381000">
                  <a:moveTo>
                    <a:pt x="15210770" y="347173"/>
                  </a:moveTo>
                  <a:lnTo>
                    <a:pt x="15205669" y="346709"/>
                  </a:lnTo>
                  <a:lnTo>
                    <a:pt x="15210916" y="346709"/>
                  </a:lnTo>
                  <a:lnTo>
                    <a:pt x="15210770" y="347173"/>
                  </a:lnTo>
                  <a:close/>
                </a:path>
                <a:path w="18288000" h="381000">
                  <a:moveTo>
                    <a:pt x="15248748" y="350396"/>
                  </a:moveTo>
                  <a:lnTo>
                    <a:pt x="15245563" y="350396"/>
                  </a:lnTo>
                  <a:lnTo>
                    <a:pt x="15210770" y="347173"/>
                  </a:lnTo>
                  <a:lnTo>
                    <a:pt x="15210916" y="346709"/>
                  </a:lnTo>
                  <a:lnTo>
                    <a:pt x="15242910" y="346709"/>
                  </a:lnTo>
                  <a:lnTo>
                    <a:pt x="15246396" y="347173"/>
                  </a:lnTo>
                  <a:lnTo>
                    <a:pt x="15246716" y="347173"/>
                  </a:lnTo>
                  <a:lnTo>
                    <a:pt x="15248748" y="350396"/>
                  </a:lnTo>
                  <a:close/>
                </a:path>
                <a:path w="18288000" h="381000">
                  <a:moveTo>
                    <a:pt x="15301173" y="354220"/>
                  </a:moveTo>
                  <a:lnTo>
                    <a:pt x="15299448" y="354220"/>
                  </a:lnTo>
                  <a:lnTo>
                    <a:pt x="15242910" y="346709"/>
                  </a:lnTo>
                  <a:lnTo>
                    <a:pt x="15246424" y="346709"/>
                  </a:lnTo>
                  <a:lnTo>
                    <a:pt x="15246716" y="347173"/>
                  </a:lnTo>
                  <a:lnTo>
                    <a:pt x="15269134" y="347173"/>
                  </a:lnTo>
                  <a:lnTo>
                    <a:pt x="15301173" y="354220"/>
                  </a:lnTo>
                  <a:close/>
                </a:path>
                <a:path w="18288000" h="381000">
                  <a:moveTo>
                    <a:pt x="15268915" y="347173"/>
                  </a:moveTo>
                  <a:lnTo>
                    <a:pt x="15246716" y="347173"/>
                  </a:lnTo>
                  <a:lnTo>
                    <a:pt x="15246424" y="346709"/>
                  </a:lnTo>
                  <a:lnTo>
                    <a:pt x="15264456" y="346709"/>
                  </a:lnTo>
                  <a:lnTo>
                    <a:pt x="15268915" y="347173"/>
                  </a:lnTo>
                  <a:close/>
                </a:path>
                <a:path w="18288000" h="381000">
                  <a:moveTo>
                    <a:pt x="15353591" y="354220"/>
                  </a:moveTo>
                  <a:lnTo>
                    <a:pt x="15336779" y="354220"/>
                  </a:lnTo>
                  <a:lnTo>
                    <a:pt x="15264456" y="346709"/>
                  </a:lnTo>
                  <a:lnTo>
                    <a:pt x="15267029" y="346709"/>
                  </a:lnTo>
                  <a:lnTo>
                    <a:pt x="15269134" y="347173"/>
                  </a:lnTo>
                  <a:lnTo>
                    <a:pt x="15339758" y="347173"/>
                  </a:lnTo>
                  <a:lnTo>
                    <a:pt x="15339419" y="350396"/>
                  </a:lnTo>
                  <a:lnTo>
                    <a:pt x="15352034" y="350396"/>
                  </a:lnTo>
                  <a:lnTo>
                    <a:pt x="15353591" y="354220"/>
                  </a:lnTo>
                  <a:close/>
                </a:path>
                <a:path w="18288000" h="381000">
                  <a:moveTo>
                    <a:pt x="15339758" y="347173"/>
                  </a:moveTo>
                  <a:lnTo>
                    <a:pt x="15269134" y="347173"/>
                  </a:lnTo>
                  <a:lnTo>
                    <a:pt x="15267029" y="346709"/>
                  </a:lnTo>
                  <a:lnTo>
                    <a:pt x="15339807" y="346709"/>
                  </a:lnTo>
                  <a:lnTo>
                    <a:pt x="15339758" y="347173"/>
                  </a:lnTo>
                  <a:close/>
                </a:path>
                <a:path w="18288000" h="381000">
                  <a:moveTo>
                    <a:pt x="15350531" y="347173"/>
                  </a:moveTo>
                  <a:lnTo>
                    <a:pt x="15350283" y="346709"/>
                  </a:lnTo>
                  <a:lnTo>
                    <a:pt x="15351991" y="346709"/>
                  </a:lnTo>
                  <a:lnTo>
                    <a:pt x="15350531" y="347173"/>
                  </a:lnTo>
                  <a:close/>
                </a:path>
                <a:path w="18288000" h="381000">
                  <a:moveTo>
                    <a:pt x="15567340" y="354220"/>
                  </a:moveTo>
                  <a:lnTo>
                    <a:pt x="15491752" y="354220"/>
                  </a:lnTo>
                  <a:lnTo>
                    <a:pt x="15467889" y="346709"/>
                  </a:lnTo>
                  <a:lnTo>
                    <a:pt x="15543109" y="346709"/>
                  </a:lnTo>
                  <a:lnTo>
                    <a:pt x="15567340" y="354220"/>
                  </a:lnTo>
                  <a:close/>
                </a:path>
                <a:path w="18288000" h="381000">
                  <a:moveTo>
                    <a:pt x="15592783" y="350690"/>
                  </a:moveTo>
                  <a:lnTo>
                    <a:pt x="15625329" y="346709"/>
                  </a:lnTo>
                  <a:lnTo>
                    <a:pt x="15632684" y="346709"/>
                  </a:lnTo>
                  <a:lnTo>
                    <a:pt x="15634776" y="347173"/>
                  </a:lnTo>
                  <a:lnTo>
                    <a:pt x="15592783" y="350690"/>
                  </a:lnTo>
                  <a:close/>
                </a:path>
                <a:path w="18288000" h="381000">
                  <a:moveTo>
                    <a:pt x="15634779" y="347173"/>
                  </a:moveTo>
                  <a:lnTo>
                    <a:pt x="15632684" y="346709"/>
                  </a:lnTo>
                  <a:lnTo>
                    <a:pt x="15640454" y="346709"/>
                  </a:lnTo>
                  <a:lnTo>
                    <a:pt x="15634779" y="347173"/>
                  </a:lnTo>
                  <a:close/>
                </a:path>
                <a:path w="18288000" h="381000">
                  <a:moveTo>
                    <a:pt x="15692798" y="358128"/>
                  </a:moveTo>
                  <a:lnTo>
                    <a:pt x="15623331" y="358128"/>
                  </a:lnTo>
                  <a:lnTo>
                    <a:pt x="15652013" y="350396"/>
                  </a:lnTo>
                  <a:lnTo>
                    <a:pt x="15649338" y="350396"/>
                  </a:lnTo>
                  <a:lnTo>
                    <a:pt x="15634779" y="347173"/>
                  </a:lnTo>
                  <a:lnTo>
                    <a:pt x="15640454" y="346709"/>
                  </a:lnTo>
                  <a:lnTo>
                    <a:pt x="15682923" y="346709"/>
                  </a:lnTo>
                  <a:lnTo>
                    <a:pt x="15692798" y="358128"/>
                  </a:lnTo>
                  <a:close/>
                </a:path>
                <a:path w="18288000" h="381000">
                  <a:moveTo>
                    <a:pt x="16333738" y="350690"/>
                  </a:moveTo>
                  <a:lnTo>
                    <a:pt x="16367537" y="346709"/>
                  </a:lnTo>
                  <a:lnTo>
                    <a:pt x="16375311" y="346709"/>
                  </a:lnTo>
                  <a:lnTo>
                    <a:pt x="16377209" y="347173"/>
                  </a:lnTo>
                  <a:lnTo>
                    <a:pt x="16333738" y="350690"/>
                  </a:lnTo>
                  <a:close/>
                </a:path>
                <a:path w="18288000" h="381000">
                  <a:moveTo>
                    <a:pt x="16377209" y="347173"/>
                  </a:moveTo>
                  <a:lnTo>
                    <a:pt x="16375311" y="346709"/>
                  </a:lnTo>
                  <a:lnTo>
                    <a:pt x="16383082" y="346709"/>
                  </a:lnTo>
                  <a:lnTo>
                    <a:pt x="16377209" y="347173"/>
                  </a:lnTo>
                  <a:close/>
                </a:path>
                <a:path w="18288000" h="381000">
                  <a:moveTo>
                    <a:pt x="16422375" y="350396"/>
                  </a:moveTo>
                  <a:lnTo>
                    <a:pt x="16390417" y="350396"/>
                  </a:lnTo>
                  <a:lnTo>
                    <a:pt x="16377209" y="347173"/>
                  </a:lnTo>
                  <a:lnTo>
                    <a:pt x="16383082" y="346709"/>
                  </a:lnTo>
                  <a:lnTo>
                    <a:pt x="16386354" y="346709"/>
                  </a:lnTo>
                  <a:lnTo>
                    <a:pt x="16422375" y="350396"/>
                  </a:lnTo>
                  <a:close/>
                </a:path>
                <a:path w="18288000" h="381000">
                  <a:moveTo>
                    <a:pt x="16887231" y="350396"/>
                  </a:moveTo>
                  <a:lnTo>
                    <a:pt x="16861675" y="350396"/>
                  </a:lnTo>
                  <a:lnTo>
                    <a:pt x="16870196" y="346709"/>
                  </a:lnTo>
                  <a:lnTo>
                    <a:pt x="16901501" y="346709"/>
                  </a:lnTo>
                  <a:lnTo>
                    <a:pt x="16902085" y="347173"/>
                  </a:lnTo>
                  <a:lnTo>
                    <a:pt x="16887231" y="350396"/>
                  </a:lnTo>
                  <a:close/>
                </a:path>
                <a:path w="18288000" h="381000">
                  <a:moveTo>
                    <a:pt x="16902132" y="347173"/>
                  </a:moveTo>
                  <a:lnTo>
                    <a:pt x="16901501" y="346709"/>
                  </a:lnTo>
                  <a:lnTo>
                    <a:pt x="16904273" y="346709"/>
                  </a:lnTo>
                  <a:lnTo>
                    <a:pt x="16902132" y="347173"/>
                  </a:lnTo>
                  <a:close/>
                </a:path>
                <a:path w="18288000" h="381000">
                  <a:moveTo>
                    <a:pt x="17223147" y="347173"/>
                  </a:moveTo>
                  <a:lnTo>
                    <a:pt x="17224425" y="346709"/>
                  </a:lnTo>
                  <a:lnTo>
                    <a:pt x="17226504" y="346709"/>
                  </a:lnTo>
                  <a:lnTo>
                    <a:pt x="17223147" y="347173"/>
                  </a:lnTo>
                  <a:close/>
                </a:path>
                <a:path w="18288000" h="381000">
                  <a:moveTo>
                    <a:pt x="17216529" y="350396"/>
                  </a:moveTo>
                  <a:lnTo>
                    <a:pt x="17213967" y="350396"/>
                  </a:lnTo>
                  <a:lnTo>
                    <a:pt x="17223147" y="347173"/>
                  </a:lnTo>
                  <a:lnTo>
                    <a:pt x="17226504" y="346709"/>
                  </a:lnTo>
                  <a:lnTo>
                    <a:pt x="17257198" y="346709"/>
                  </a:lnTo>
                  <a:lnTo>
                    <a:pt x="17216529" y="350396"/>
                  </a:lnTo>
                  <a:close/>
                </a:path>
                <a:path w="18288000" h="381000">
                  <a:moveTo>
                    <a:pt x="9531961" y="358128"/>
                  </a:moveTo>
                  <a:lnTo>
                    <a:pt x="9526124" y="358128"/>
                  </a:lnTo>
                  <a:lnTo>
                    <a:pt x="9528986" y="347173"/>
                  </a:lnTo>
                  <a:lnTo>
                    <a:pt x="9552230" y="350396"/>
                  </a:lnTo>
                  <a:lnTo>
                    <a:pt x="9595728" y="350396"/>
                  </a:lnTo>
                  <a:lnTo>
                    <a:pt x="9595330" y="350690"/>
                  </a:lnTo>
                  <a:lnTo>
                    <a:pt x="9595663" y="350690"/>
                  </a:lnTo>
                  <a:lnTo>
                    <a:pt x="9531961" y="358128"/>
                  </a:lnTo>
                  <a:close/>
                </a:path>
                <a:path w="18288000" h="381000">
                  <a:moveTo>
                    <a:pt x="13874212" y="358128"/>
                  </a:moveTo>
                  <a:lnTo>
                    <a:pt x="13795031" y="358128"/>
                  </a:lnTo>
                  <a:lnTo>
                    <a:pt x="13776619" y="350396"/>
                  </a:lnTo>
                  <a:lnTo>
                    <a:pt x="13780450" y="350396"/>
                  </a:lnTo>
                  <a:lnTo>
                    <a:pt x="13811608" y="347173"/>
                  </a:lnTo>
                  <a:lnTo>
                    <a:pt x="13810858" y="347979"/>
                  </a:lnTo>
                  <a:lnTo>
                    <a:pt x="13805368" y="354220"/>
                  </a:lnTo>
                  <a:lnTo>
                    <a:pt x="13853557" y="354220"/>
                  </a:lnTo>
                  <a:lnTo>
                    <a:pt x="13874212" y="358128"/>
                  </a:lnTo>
                  <a:close/>
                </a:path>
                <a:path w="18288000" h="381000">
                  <a:moveTo>
                    <a:pt x="15352026" y="350396"/>
                  </a:moveTo>
                  <a:lnTo>
                    <a:pt x="15340372" y="350396"/>
                  </a:lnTo>
                  <a:lnTo>
                    <a:pt x="15350531" y="347173"/>
                  </a:lnTo>
                  <a:lnTo>
                    <a:pt x="15350884" y="347979"/>
                  </a:lnTo>
                  <a:lnTo>
                    <a:pt x="15352026" y="350396"/>
                  </a:lnTo>
                  <a:close/>
                </a:path>
                <a:path w="18288000" h="381000">
                  <a:moveTo>
                    <a:pt x="5519621" y="350690"/>
                  </a:moveTo>
                  <a:lnTo>
                    <a:pt x="5519463" y="350690"/>
                  </a:lnTo>
                  <a:lnTo>
                    <a:pt x="5519342" y="350396"/>
                  </a:lnTo>
                  <a:lnTo>
                    <a:pt x="5520445" y="350396"/>
                  </a:lnTo>
                  <a:lnTo>
                    <a:pt x="5519621" y="350690"/>
                  </a:lnTo>
                  <a:close/>
                </a:path>
                <a:path w="18288000" h="381000">
                  <a:moveTo>
                    <a:pt x="5525643" y="358128"/>
                  </a:moveTo>
                  <a:lnTo>
                    <a:pt x="5525487" y="358128"/>
                  </a:lnTo>
                  <a:lnTo>
                    <a:pt x="5554877" y="350396"/>
                  </a:lnTo>
                  <a:lnTo>
                    <a:pt x="5585527" y="350396"/>
                  </a:lnTo>
                  <a:lnTo>
                    <a:pt x="5572382" y="354220"/>
                  </a:lnTo>
                  <a:lnTo>
                    <a:pt x="5593767" y="354220"/>
                  </a:lnTo>
                  <a:lnTo>
                    <a:pt x="5525643" y="358128"/>
                  </a:lnTo>
                  <a:close/>
                </a:path>
                <a:path w="18288000" h="381000">
                  <a:moveTo>
                    <a:pt x="5937268" y="354220"/>
                  </a:moveTo>
                  <a:lnTo>
                    <a:pt x="5671939" y="354220"/>
                  </a:lnTo>
                  <a:lnTo>
                    <a:pt x="5679549" y="350396"/>
                  </a:lnTo>
                  <a:lnTo>
                    <a:pt x="5684918" y="350396"/>
                  </a:lnTo>
                  <a:lnTo>
                    <a:pt x="5679738" y="350690"/>
                  </a:lnTo>
                  <a:lnTo>
                    <a:pt x="5946051" y="350690"/>
                  </a:lnTo>
                  <a:lnTo>
                    <a:pt x="5937268" y="354220"/>
                  </a:lnTo>
                  <a:close/>
                </a:path>
                <a:path w="18288000" h="381000">
                  <a:moveTo>
                    <a:pt x="5946051" y="350690"/>
                  </a:moveTo>
                  <a:lnTo>
                    <a:pt x="5679738" y="350690"/>
                  </a:lnTo>
                  <a:lnTo>
                    <a:pt x="5684918" y="350396"/>
                  </a:lnTo>
                  <a:lnTo>
                    <a:pt x="5946781" y="350396"/>
                  </a:lnTo>
                  <a:lnTo>
                    <a:pt x="5946051" y="350690"/>
                  </a:lnTo>
                  <a:close/>
                </a:path>
                <a:path w="18288000" h="381000">
                  <a:moveTo>
                    <a:pt x="7010182" y="354220"/>
                  </a:moveTo>
                  <a:lnTo>
                    <a:pt x="7008453" y="354220"/>
                  </a:lnTo>
                  <a:lnTo>
                    <a:pt x="6992541" y="350396"/>
                  </a:lnTo>
                  <a:lnTo>
                    <a:pt x="7004994" y="350396"/>
                  </a:lnTo>
                  <a:lnTo>
                    <a:pt x="7010182" y="354220"/>
                  </a:lnTo>
                  <a:close/>
                </a:path>
                <a:path w="18288000" h="381000">
                  <a:moveTo>
                    <a:pt x="8068157" y="354220"/>
                  </a:moveTo>
                  <a:lnTo>
                    <a:pt x="8050965" y="354220"/>
                  </a:lnTo>
                  <a:lnTo>
                    <a:pt x="8054771" y="350396"/>
                  </a:lnTo>
                  <a:lnTo>
                    <a:pt x="8056741" y="350396"/>
                  </a:lnTo>
                  <a:lnTo>
                    <a:pt x="8068157" y="354220"/>
                  </a:lnTo>
                  <a:close/>
                </a:path>
                <a:path w="18288000" h="381000">
                  <a:moveTo>
                    <a:pt x="8911472" y="350690"/>
                  </a:moveTo>
                  <a:lnTo>
                    <a:pt x="8911326" y="350690"/>
                  </a:lnTo>
                  <a:lnTo>
                    <a:pt x="8910882" y="350396"/>
                  </a:lnTo>
                  <a:lnTo>
                    <a:pt x="8911924" y="350396"/>
                  </a:lnTo>
                  <a:lnTo>
                    <a:pt x="8911472" y="350690"/>
                  </a:lnTo>
                  <a:close/>
                </a:path>
                <a:path w="18288000" h="381000">
                  <a:moveTo>
                    <a:pt x="9103766" y="358128"/>
                  </a:moveTo>
                  <a:lnTo>
                    <a:pt x="9102191" y="358128"/>
                  </a:lnTo>
                  <a:lnTo>
                    <a:pt x="9092984" y="350396"/>
                  </a:lnTo>
                  <a:lnTo>
                    <a:pt x="9110822" y="350396"/>
                  </a:lnTo>
                  <a:lnTo>
                    <a:pt x="9111471" y="350690"/>
                  </a:lnTo>
                  <a:lnTo>
                    <a:pt x="9111601" y="350690"/>
                  </a:lnTo>
                  <a:lnTo>
                    <a:pt x="9103766" y="358128"/>
                  </a:lnTo>
                  <a:close/>
                </a:path>
                <a:path w="18288000" h="381000">
                  <a:moveTo>
                    <a:pt x="9137454" y="361826"/>
                  </a:moveTo>
                  <a:lnTo>
                    <a:pt x="9136887" y="361826"/>
                  </a:lnTo>
                  <a:lnTo>
                    <a:pt x="9133570" y="360679"/>
                  </a:lnTo>
                  <a:lnTo>
                    <a:pt x="9110822" y="350396"/>
                  </a:lnTo>
                  <a:lnTo>
                    <a:pt x="9111910" y="350396"/>
                  </a:lnTo>
                  <a:lnTo>
                    <a:pt x="9111601" y="350690"/>
                  </a:lnTo>
                  <a:lnTo>
                    <a:pt x="9186971" y="350690"/>
                  </a:lnTo>
                  <a:lnTo>
                    <a:pt x="9174515" y="354220"/>
                  </a:lnTo>
                  <a:lnTo>
                    <a:pt x="9145046" y="354220"/>
                  </a:lnTo>
                  <a:lnTo>
                    <a:pt x="9149010" y="354775"/>
                  </a:lnTo>
                  <a:lnTo>
                    <a:pt x="9149363" y="354775"/>
                  </a:lnTo>
                  <a:lnTo>
                    <a:pt x="9137454" y="361826"/>
                  </a:lnTo>
                  <a:close/>
                </a:path>
                <a:path w="18288000" h="381000">
                  <a:moveTo>
                    <a:pt x="9186725" y="350690"/>
                  </a:moveTo>
                  <a:lnTo>
                    <a:pt x="9111601" y="350690"/>
                  </a:lnTo>
                  <a:lnTo>
                    <a:pt x="9111910" y="350396"/>
                  </a:lnTo>
                  <a:lnTo>
                    <a:pt x="9186300" y="350396"/>
                  </a:lnTo>
                  <a:lnTo>
                    <a:pt x="9186725" y="350690"/>
                  </a:lnTo>
                  <a:close/>
                </a:path>
                <a:path w="18288000" h="381000">
                  <a:moveTo>
                    <a:pt x="9260519" y="354220"/>
                  </a:moveTo>
                  <a:lnTo>
                    <a:pt x="9191835" y="354220"/>
                  </a:lnTo>
                  <a:lnTo>
                    <a:pt x="9186300" y="350396"/>
                  </a:lnTo>
                  <a:lnTo>
                    <a:pt x="9188006" y="350396"/>
                  </a:lnTo>
                  <a:lnTo>
                    <a:pt x="9186971" y="350690"/>
                  </a:lnTo>
                  <a:lnTo>
                    <a:pt x="9328224" y="350690"/>
                  </a:lnTo>
                  <a:lnTo>
                    <a:pt x="9260519" y="354220"/>
                  </a:lnTo>
                  <a:close/>
                </a:path>
                <a:path w="18288000" h="381000">
                  <a:moveTo>
                    <a:pt x="9323471" y="350690"/>
                  </a:moveTo>
                  <a:lnTo>
                    <a:pt x="9186971" y="350690"/>
                  </a:lnTo>
                  <a:lnTo>
                    <a:pt x="9188006" y="350396"/>
                  </a:lnTo>
                  <a:lnTo>
                    <a:pt x="9320682" y="350396"/>
                  </a:lnTo>
                  <a:lnTo>
                    <a:pt x="9323471" y="350690"/>
                  </a:lnTo>
                  <a:close/>
                </a:path>
                <a:path w="18288000" h="381000">
                  <a:moveTo>
                    <a:pt x="9385474" y="358128"/>
                  </a:moveTo>
                  <a:lnTo>
                    <a:pt x="9361635" y="358128"/>
                  </a:lnTo>
                  <a:lnTo>
                    <a:pt x="9363084" y="354220"/>
                  </a:lnTo>
                  <a:lnTo>
                    <a:pt x="9357004" y="354220"/>
                  </a:lnTo>
                  <a:lnTo>
                    <a:pt x="9320682" y="350396"/>
                  </a:lnTo>
                  <a:lnTo>
                    <a:pt x="9333855" y="350396"/>
                  </a:lnTo>
                  <a:lnTo>
                    <a:pt x="9328224" y="350690"/>
                  </a:lnTo>
                  <a:lnTo>
                    <a:pt x="9369804" y="350690"/>
                  </a:lnTo>
                  <a:lnTo>
                    <a:pt x="9385474" y="358128"/>
                  </a:lnTo>
                  <a:close/>
                </a:path>
                <a:path w="18288000" h="381000">
                  <a:moveTo>
                    <a:pt x="9369196" y="350690"/>
                  </a:moveTo>
                  <a:lnTo>
                    <a:pt x="9328224" y="350690"/>
                  </a:lnTo>
                  <a:lnTo>
                    <a:pt x="9333855" y="350396"/>
                  </a:lnTo>
                  <a:lnTo>
                    <a:pt x="9364999" y="350396"/>
                  </a:lnTo>
                  <a:lnTo>
                    <a:pt x="9369196" y="350690"/>
                  </a:lnTo>
                  <a:close/>
                </a:path>
                <a:path w="18288000" h="381000">
                  <a:moveTo>
                    <a:pt x="9428188" y="354220"/>
                  </a:moveTo>
                  <a:lnTo>
                    <a:pt x="9419655" y="354220"/>
                  </a:lnTo>
                  <a:lnTo>
                    <a:pt x="9364999" y="350396"/>
                  </a:lnTo>
                  <a:lnTo>
                    <a:pt x="9369185" y="350396"/>
                  </a:lnTo>
                  <a:lnTo>
                    <a:pt x="9369804" y="350690"/>
                  </a:lnTo>
                  <a:lnTo>
                    <a:pt x="9426591" y="350690"/>
                  </a:lnTo>
                  <a:lnTo>
                    <a:pt x="9428188" y="354220"/>
                  </a:lnTo>
                  <a:close/>
                </a:path>
                <a:path w="18288000" h="381000">
                  <a:moveTo>
                    <a:pt x="9426348" y="350690"/>
                  </a:moveTo>
                  <a:lnTo>
                    <a:pt x="9369804" y="350690"/>
                  </a:lnTo>
                  <a:lnTo>
                    <a:pt x="9369185" y="350396"/>
                  </a:lnTo>
                  <a:lnTo>
                    <a:pt x="9424681" y="350396"/>
                  </a:lnTo>
                  <a:lnTo>
                    <a:pt x="9426348" y="350690"/>
                  </a:lnTo>
                  <a:close/>
                </a:path>
                <a:path w="18288000" h="381000">
                  <a:moveTo>
                    <a:pt x="9491619" y="358128"/>
                  </a:moveTo>
                  <a:lnTo>
                    <a:pt x="9468588" y="358128"/>
                  </a:lnTo>
                  <a:lnTo>
                    <a:pt x="9424681" y="350396"/>
                  </a:lnTo>
                  <a:lnTo>
                    <a:pt x="9426458" y="350396"/>
                  </a:lnTo>
                  <a:lnTo>
                    <a:pt x="9426591" y="350690"/>
                  </a:lnTo>
                  <a:lnTo>
                    <a:pt x="9460142" y="350690"/>
                  </a:lnTo>
                  <a:lnTo>
                    <a:pt x="9495346" y="354220"/>
                  </a:lnTo>
                  <a:lnTo>
                    <a:pt x="9502852" y="354220"/>
                  </a:lnTo>
                  <a:lnTo>
                    <a:pt x="9491619" y="358128"/>
                  </a:lnTo>
                  <a:close/>
                </a:path>
                <a:path w="18288000" h="381000">
                  <a:moveTo>
                    <a:pt x="9696453" y="358128"/>
                  </a:moveTo>
                  <a:lnTo>
                    <a:pt x="9677931" y="358128"/>
                  </a:lnTo>
                  <a:lnTo>
                    <a:pt x="9573571" y="354220"/>
                  </a:lnTo>
                  <a:lnTo>
                    <a:pt x="9590540" y="354220"/>
                  </a:lnTo>
                  <a:lnTo>
                    <a:pt x="9595728" y="350396"/>
                  </a:lnTo>
                  <a:lnTo>
                    <a:pt x="9598177" y="350396"/>
                  </a:lnTo>
                  <a:lnTo>
                    <a:pt x="9595663" y="350690"/>
                  </a:lnTo>
                  <a:lnTo>
                    <a:pt x="9696453" y="350690"/>
                  </a:lnTo>
                  <a:lnTo>
                    <a:pt x="9696453" y="358128"/>
                  </a:lnTo>
                  <a:close/>
                </a:path>
                <a:path w="18288000" h="381000">
                  <a:moveTo>
                    <a:pt x="9696006" y="350690"/>
                  </a:moveTo>
                  <a:lnTo>
                    <a:pt x="9595663" y="350690"/>
                  </a:lnTo>
                  <a:lnTo>
                    <a:pt x="9598177" y="350396"/>
                  </a:lnTo>
                  <a:lnTo>
                    <a:pt x="9693350" y="350396"/>
                  </a:lnTo>
                  <a:lnTo>
                    <a:pt x="9696006" y="350690"/>
                  </a:lnTo>
                  <a:close/>
                </a:path>
                <a:path w="18288000" h="381000">
                  <a:moveTo>
                    <a:pt x="9809374" y="354220"/>
                  </a:moveTo>
                  <a:lnTo>
                    <a:pt x="9727943" y="354220"/>
                  </a:lnTo>
                  <a:lnTo>
                    <a:pt x="9693350" y="350396"/>
                  </a:lnTo>
                  <a:lnTo>
                    <a:pt x="9696453" y="350396"/>
                  </a:lnTo>
                  <a:lnTo>
                    <a:pt x="9696453" y="350690"/>
                  </a:lnTo>
                  <a:lnTo>
                    <a:pt x="9836201" y="350690"/>
                  </a:lnTo>
                  <a:lnTo>
                    <a:pt x="9809374" y="354220"/>
                  </a:lnTo>
                  <a:close/>
                </a:path>
                <a:path w="18288000" h="381000">
                  <a:moveTo>
                    <a:pt x="9835437" y="350690"/>
                  </a:moveTo>
                  <a:lnTo>
                    <a:pt x="9696453" y="350690"/>
                  </a:lnTo>
                  <a:lnTo>
                    <a:pt x="9696453" y="350396"/>
                  </a:lnTo>
                  <a:lnTo>
                    <a:pt x="9833126" y="350396"/>
                  </a:lnTo>
                  <a:lnTo>
                    <a:pt x="9835437" y="350690"/>
                  </a:lnTo>
                  <a:close/>
                </a:path>
                <a:path w="18288000" h="381000">
                  <a:moveTo>
                    <a:pt x="9867309" y="354220"/>
                  </a:moveTo>
                  <a:lnTo>
                    <a:pt x="9863221" y="354220"/>
                  </a:lnTo>
                  <a:lnTo>
                    <a:pt x="9833126" y="350396"/>
                  </a:lnTo>
                  <a:lnTo>
                    <a:pt x="9838432" y="350396"/>
                  </a:lnTo>
                  <a:lnTo>
                    <a:pt x="9836201" y="350690"/>
                  </a:lnTo>
                  <a:lnTo>
                    <a:pt x="9862650" y="350690"/>
                  </a:lnTo>
                  <a:lnTo>
                    <a:pt x="9867309" y="354220"/>
                  </a:lnTo>
                  <a:close/>
                </a:path>
                <a:path w="18288000" h="381000">
                  <a:moveTo>
                    <a:pt x="11144028" y="354220"/>
                  </a:moveTo>
                  <a:lnTo>
                    <a:pt x="11130635" y="354220"/>
                  </a:lnTo>
                  <a:lnTo>
                    <a:pt x="11075978" y="350396"/>
                  </a:lnTo>
                  <a:lnTo>
                    <a:pt x="11154060" y="350396"/>
                  </a:lnTo>
                  <a:lnTo>
                    <a:pt x="11144028" y="354220"/>
                  </a:lnTo>
                  <a:close/>
                </a:path>
                <a:path w="18288000" h="381000">
                  <a:moveTo>
                    <a:pt x="12631703" y="350690"/>
                  </a:moveTo>
                  <a:lnTo>
                    <a:pt x="12630763" y="350396"/>
                  </a:lnTo>
                  <a:lnTo>
                    <a:pt x="12631570" y="350396"/>
                  </a:lnTo>
                  <a:lnTo>
                    <a:pt x="12631703" y="350690"/>
                  </a:lnTo>
                  <a:close/>
                </a:path>
                <a:path w="18288000" h="381000">
                  <a:moveTo>
                    <a:pt x="12700198" y="354220"/>
                  </a:moveTo>
                  <a:lnTo>
                    <a:pt x="12641487" y="354220"/>
                  </a:lnTo>
                  <a:lnTo>
                    <a:pt x="12634671" y="351789"/>
                  </a:lnTo>
                  <a:lnTo>
                    <a:pt x="12631703" y="350690"/>
                  </a:lnTo>
                  <a:lnTo>
                    <a:pt x="12631570" y="350396"/>
                  </a:lnTo>
                  <a:lnTo>
                    <a:pt x="12665086" y="350396"/>
                  </a:lnTo>
                  <a:lnTo>
                    <a:pt x="12700198" y="354220"/>
                  </a:lnTo>
                  <a:close/>
                </a:path>
                <a:path w="18288000" h="381000">
                  <a:moveTo>
                    <a:pt x="13381357" y="354775"/>
                  </a:moveTo>
                  <a:lnTo>
                    <a:pt x="12801600" y="354775"/>
                  </a:lnTo>
                  <a:lnTo>
                    <a:pt x="12811278" y="354220"/>
                  </a:lnTo>
                  <a:lnTo>
                    <a:pt x="12748674" y="354220"/>
                  </a:lnTo>
                  <a:lnTo>
                    <a:pt x="12680873" y="350396"/>
                  </a:lnTo>
                  <a:lnTo>
                    <a:pt x="13367118" y="350396"/>
                  </a:lnTo>
                  <a:lnTo>
                    <a:pt x="13381357" y="354775"/>
                  </a:lnTo>
                  <a:close/>
                </a:path>
                <a:path w="18288000" h="381000">
                  <a:moveTo>
                    <a:pt x="13428642" y="365759"/>
                  </a:moveTo>
                  <a:lnTo>
                    <a:pt x="13401954" y="365759"/>
                  </a:lnTo>
                  <a:lnTo>
                    <a:pt x="13416344" y="350396"/>
                  </a:lnTo>
                  <a:lnTo>
                    <a:pt x="13481404" y="350396"/>
                  </a:lnTo>
                  <a:lnTo>
                    <a:pt x="13471718" y="354220"/>
                  </a:lnTo>
                  <a:lnTo>
                    <a:pt x="13470045" y="354220"/>
                  </a:lnTo>
                  <a:lnTo>
                    <a:pt x="13470769" y="358128"/>
                  </a:lnTo>
                  <a:lnTo>
                    <a:pt x="13494701" y="358128"/>
                  </a:lnTo>
                  <a:lnTo>
                    <a:pt x="13491801" y="361826"/>
                  </a:lnTo>
                  <a:lnTo>
                    <a:pt x="13419281" y="361826"/>
                  </a:lnTo>
                  <a:lnTo>
                    <a:pt x="13428642" y="365759"/>
                  </a:lnTo>
                  <a:close/>
                </a:path>
                <a:path w="18288000" h="381000">
                  <a:moveTo>
                    <a:pt x="13561510" y="361826"/>
                  </a:moveTo>
                  <a:lnTo>
                    <a:pt x="13561257" y="361826"/>
                  </a:lnTo>
                  <a:lnTo>
                    <a:pt x="13483132" y="350396"/>
                  </a:lnTo>
                  <a:lnTo>
                    <a:pt x="13506774" y="350396"/>
                  </a:lnTo>
                  <a:lnTo>
                    <a:pt x="13561510" y="361826"/>
                  </a:lnTo>
                  <a:close/>
                </a:path>
                <a:path w="18288000" h="381000">
                  <a:moveTo>
                    <a:pt x="13853571" y="354220"/>
                  </a:moveTo>
                  <a:lnTo>
                    <a:pt x="13832172" y="354220"/>
                  </a:lnTo>
                  <a:lnTo>
                    <a:pt x="13824562" y="350396"/>
                  </a:lnTo>
                  <a:lnTo>
                    <a:pt x="13832611" y="350396"/>
                  </a:lnTo>
                  <a:lnTo>
                    <a:pt x="13835188" y="350690"/>
                  </a:lnTo>
                  <a:lnTo>
                    <a:pt x="13835367" y="350690"/>
                  </a:lnTo>
                  <a:lnTo>
                    <a:pt x="13853571" y="354220"/>
                  </a:lnTo>
                  <a:close/>
                </a:path>
                <a:path w="18288000" h="381000">
                  <a:moveTo>
                    <a:pt x="13871944" y="354220"/>
                  </a:moveTo>
                  <a:lnTo>
                    <a:pt x="13866167" y="354220"/>
                  </a:lnTo>
                  <a:lnTo>
                    <a:pt x="13832611" y="350396"/>
                  </a:lnTo>
                  <a:lnTo>
                    <a:pt x="13833853" y="350396"/>
                  </a:lnTo>
                  <a:lnTo>
                    <a:pt x="13835367" y="350690"/>
                  </a:lnTo>
                  <a:lnTo>
                    <a:pt x="13874187" y="350690"/>
                  </a:lnTo>
                  <a:lnTo>
                    <a:pt x="13871944" y="354220"/>
                  </a:lnTo>
                  <a:close/>
                </a:path>
                <a:path w="18288000" h="381000">
                  <a:moveTo>
                    <a:pt x="13965035" y="354220"/>
                  </a:moveTo>
                  <a:lnTo>
                    <a:pt x="13959459" y="354220"/>
                  </a:lnTo>
                  <a:lnTo>
                    <a:pt x="13957383" y="350396"/>
                  </a:lnTo>
                  <a:lnTo>
                    <a:pt x="13993731" y="350396"/>
                  </a:lnTo>
                  <a:lnTo>
                    <a:pt x="13994511" y="350690"/>
                  </a:lnTo>
                  <a:lnTo>
                    <a:pt x="13995056" y="350690"/>
                  </a:lnTo>
                  <a:lnTo>
                    <a:pt x="13965035" y="354220"/>
                  </a:lnTo>
                  <a:close/>
                </a:path>
                <a:path w="18288000" h="381000">
                  <a:moveTo>
                    <a:pt x="14021712" y="358128"/>
                  </a:moveTo>
                  <a:lnTo>
                    <a:pt x="14014269" y="358128"/>
                  </a:lnTo>
                  <a:lnTo>
                    <a:pt x="13993731" y="350396"/>
                  </a:lnTo>
                  <a:lnTo>
                    <a:pt x="13997553" y="350396"/>
                  </a:lnTo>
                  <a:lnTo>
                    <a:pt x="13995056" y="350690"/>
                  </a:lnTo>
                  <a:lnTo>
                    <a:pt x="14016812" y="350690"/>
                  </a:lnTo>
                  <a:lnTo>
                    <a:pt x="14047790" y="354220"/>
                  </a:lnTo>
                  <a:lnTo>
                    <a:pt x="14015552" y="354220"/>
                  </a:lnTo>
                  <a:lnTo>
                    <a:pt x="14021712" y="358128"/>
                  </a:lnTo>
                  <a:close/>
                </a:path>
                <a:path w="18288000" h="381000">
                  <a:moveTo>
                    <a:pt x="14016812" y="350690"/>
                  </a:moveTo>
                  <a:lnTo>
                    <a:pt x="13995056" y="350690"/>
                  </a:lnTo>
                  <a:lnTo>
                    <a:pt x="13997553" y="350396"/>
                  </a:lnTo>
                  <a:lnTo>
                    <a:pt x="14014235" y="350396"/>
                  </a:lnTo>
                  <a:lnTo>
                    <a:pt x="14016812" y="350690"/>
                  </a:lnTo>
                  <a:close/>
                </a:path>
                <a:path w="18288000" h="381000">
                  <a:moveTo>
                    <a:pt x="14811165" y="358128"/>
                  </a:moveTo>
                  <a:lnTo>
                    <a:pt x="14808928" y="358128"/>
                  </a:lnTo>
                  <a:lnTo>
                    <a:pt x="14788037" y="350396"/>
                  </a:lnTo>
                  <a:lnTo>
                    <a:pt x="14791035" y="350396"/>
                  </a:lnTo>
                  <a:lnTo>
                    <a:pt x="14789256" y="350690"/>
                  </a:lnTo>
                  <a:lnTo>
                    <a:pt x="14800914" y="350690"/>
                  </a:lnTo>
                  <a:lnTo>
                    <a:pt x="14811018" y="354220"/>
                  </a:lnTo>
                  <a:lnTo>
                    <a:pt x="14813079" y="354220"/>
                  </a:lnTo>
                  <a:lnTo>
                    <a:pt x="14811165" y="358128"/>
                  </a:lnTo>
                  <a:close/>
                </a:path>
                <a:path w="18288000" h="381000">
                  <a:moveTo>
                    <a:pt x="14800914" y="350690"/>
                  </a:moveTo>
                  <a:lnTo>
                    <a:pt x="14789256" y="350690"/>
                  </a:lnTo>
                  <a:lnTo>
                    <a:pt x="14791035" y="350396"/>
                  </a:lnTo>
                  <a:lnTo>
                    <a:pt x="14800073" y="350396"/>
                  </a:lnTo>
                  <a:lnTo>
                    <a:pt x="14800914" y="350690"/>
                  </a:lnTo>
                  <a:close/>
                </a:path>
                <a:path w="18288000" h="381000">
                  <a:moveTo>
                    <a:pt x="14859012" y="365759"/>
                  </a:moveTo>
                  <a:lnTo>
                    <a:pt x="14863518" y="360679"/>
                  </a:lnTo>
                  <a:lnTo>
                    <a:pt x="14898582" y="358128"/>
                  </a:lnTo>
                  <a:lnTo>
                    <a:pt x="14819270" y="358128"/>
                  </a:lnTo>
                  <a:lnTo>
                    <a:pt x="14822336" y="350690"/>
                  </a:lnTo>
                  <a:lnTo>
                    <a:pt x="14822457" y="350396"/>
                  </a:lnTo>
                  <a:lnTo>
                    <a:pt x="15195995" y="350396"/>
                  </a:lnTo>
                  <a:lnTo>
                    <a:pt x="15176926" y="358561"/>
                  </a:lnTo>
                  <a:lnTo>
                    <a:pt x="15206980" y="358561"/>
                  </a:lnTo>
                  <a:lnTo>
                    <a:pt x="15200397" y="361826"/>
                  </a:lnTo>
                  <a:lnTo>
                    <a:pt x="14934293" y="361826"/>
                  </a:lnTo>
                  <a:lnTo>
                    <a:pt x="14859012" y="365759"/>
                  </a:lnTo>
                  <a:close/>
                </a:path>
                <a:path w="18288000" h="381000">
                  <a:moveTo>
                    <a:pt x="16430167" y="358128"/>
                  </a:moveTo>
                  <a:lnTo>
                    <a:pt x="16361570" y="358128"/>
                  </a:lnTo>
                  <a:lnTo>
                    <a:pt x="16393085" y="350396"/>
                  </a:lnTo>
                  <a:lnTo>
                    <a:pt x="16425210" y="350396"/>
                  </a:lnTo>
                  <a:lnTo>
                    <a:pt x="16430167" y="358128"/>
                  </a:lnTo>
                  <a:close/>
                </a:path>
                <a:path w="18288000" h="381000">
                  <a:moveTo>
                    <a:pt x="16899685" y="354220"/>
                  </a:moveTo>
                  <a:lnTo>
                    <a:pt x="16894331" y="354220"/>
                  </a:lnTo>
                  <a:lnTo>
                    <a:pt x="16857663" y="350396"/>
                  </a:lnTo>
                  <a:lnTo>
                    <a:pt x="16896225" y="350396"/>
                  </a:lnTo>
                  <a:lnTo>
                    <a:pt x="16899685" y="354220"/>
                  </a:lnTo>
                  <a:close/>
                </a:path>
                <a:path w="18288000" h="381000">
                  <a:moveTo>
                    <a:pt x="17021241" y="358128"/>
                  </a:moveTo>
                  <a:lnTo>
                    <a:pt x="17014810" y="358128"/>
                  </a:lnTo>
                  <a:lnTo>
                    <a:pt x="17007020" y="350396"/>
                  </a:lnTo>
                  <a:lnTo>
                    <a:pt x="17005959" y="350396"/>
                  </a:lnTo>
                  <a:lnTo>
                    <a:pt x="17042641" y="354220"/>
                  </a:lnTo>
                  <a:lnTo>
                    <a:pt x="17053492" y="354220"/>
                  </a:lnTo>
                  <a:lnTo>
                    <a:pt x="17021241" y="358128"/>
                  </a:lnTo>
                  <a:close/>
                </a:path>
                <a:path w="18288000" h="381000">
                  <a:moveTo>
                    <a:pt x="17204440" y="354220"/>
                  </a:moveTo>
                  <a:lnTo>
                    <a:pt x="17198864" y="354220"/>
                  </a:lnTo>
                  <a:lnTo>
                    <a:pt x="17156661" y="350396"/>
                  </a:lnTo>
                  <a:lnTo>
                    <a:pt x="17196830" y="350396"/>
                  </a:lnTo>
                  <a:lnTo>
                    <a:pt x="17204440" y="354220"/>
                  </a:lnTo>
                  <a:close/>
                </a:path>
                <a:path w="18288000" h="381000">
                  <a:moveTo>
                    <a:pt x="17610466" y="350690"/>
                  </a:moveTo>
                  <a:lnTo>
                    <a:pt x="17610225" y="350690"/>
                  </a:lnTo>
                  <a:lnTo>
                    <a:pt x="17606180" y="350396"/>
                  </a:lnTo>
                  <a:lnTo>
                    <a:pt x="17608474" y="350396"/>
                  </a:lnTo>
                  <a:lnTo>
                    <a:pt x="17610466" y="350690"/>
                  </a:lnTo>
                  <a:close/>
                </a:path>
                <a:path w="18288000" h="381000">
                  <a:moveTo>
                    <a:pt x="17649528" y="350690"/>
                  </a:moveTo>
                  <a:lnTo>
                    <a:pt x="17648798" y="350690"/>
                  </a:lnTo>
                  <a:lnTo>
                    <a:pt x="17647800" y="350396"/>
                  </a:lnTo>
                  <a:lnTo>
                    <a:pt x="17650331" y="350396"/>
                  </a:lnTo>
                  <a:lnTo>
                    <a:pt x="17649528" y="350690"/>
                  </a:lnTo>
                  <a:close/>
                </a:path>
                <a:path w="18288000" h="381000">
                  <a:moveTo>
                    <a:pt x="18115325" y="350690"/>
                  </a:moveTo>
                  <a:lnTo>
                    <a:pt x="18115206" y="350396"/>
                  </a:lnTo>
                  <a:lnTo>
                    <a:pt x="18115853" y="350396"/>
                  </a:lnTo>
                  <a:lnTo>
                    <a:pt x="18115325" y="350690"/>
                  </a:lnTo>
                  <a:close/>
                </a:path>
                <a:path w="18288000" h="381000">
                  <a:moveTo>
                    <a:pt x="18185324" y="365759"/>
                  </a:moveTo>
                  <a:lnTo>
                    <a:pt x="18110789" y="358128"/>
                  </a:lnTo>
                  <a:lnTo>
                    <a:pt x="18116623" y="358128"/>
                  </a:lnTo>
                  <a:lnTo>
                    <a:pt x="18115462" y="351789"/>
                  </a:lnTo>
                  <a:lnTo>
                    <a:pt x="18115325" y="350690"/>
                  </a:lnTo>
                  <a:lnTo>
                    <a:pt x="18115853" y="350396"/>
                  </a:lnTo>
                  <a:lnTo>
                    <a:pt x="18228093" y="350396"/>
                  </a:lnTo>
                  <a:lnTo>
                    <a:pt x="18194773" y="354220"/>
                  </a:lnTo>
                  <a:lnTo>
                    <a:pt x="18197820" y="354220"/>
                  </a:lnTo>
                  <a:lnTo>
                    <a:pt x="18204340" y="361826"/>
                  </a:lnTo>
                  <a:lnTo>
                    <a:pt x="18205510" y="361826"/>
                  </a:lnTo>
                  <a:lnTo>
                    <a:pt x="18185324" y="365759"/>
                  </a:lnTo>
                  <a:close/>
                </a:path>
                <a:path w="18288000" h="381000">
                  <a:moveTo>
                    <a:pt x="5522529" y="358128"/>
                  </a:moveTo>
                  <a:lnTo>
                    <a:pt x="5512587" y="358128"/>
                  </a:lnTo>
                  <a:lnTo>
                    <a:pt x="5507152" y="354220"/>
                  </a:lnTo>
                  <a:lnTo>
                    <a:pt x="5509721" y="354220"/>
                  </a:lnTo>
                  <a:lnTo>
                    <a:pt x="5519621" y="350690"/>
                  </a:lnTo>
                  <a:lnTo>
                    <a:pt x="5519463" y="350690"/>
                  </a:lnTo>
                  <a:lnTo>
                    <a:pt x="5522529" y="358128"/>
                  </a:lnTo>
                  <a:close/>
                </a:path>
                <a:path w="18288000" h="381000">
                  <a:moveTo>
                    <a:pt x="8922567" y="358128"/>
                  </a:moveTo>
                  <a:lnTo>
                    <a:pt x="8916430" y="358128"/>
                  </a:lnTo>
                  <a:lnTo>
                    <a:pt x="8903023" y="354220"/>
                  </a:lnTo>
                  <a:lnTo>
                    <a:pt x="8906043" y="354220"/>
                  </a:lnTo>
                  <a:lnTo>
                    <a:pt x="8911472" y="350690"/>
                  </a:lnTo>
                  <a:lnTo>
                    <a:pt x="8911326" y="350690"/>
                  </a:lnTo>
                  <a:lnTo>
                    <a:pt x="8922567" y="358128"/>
                  </a:lnTo>
                  <a:close/>
                </a:path>
                <a:path w="18288000" h="381000">
                  <a:moveTo>
                    <a:pt x="17640191" y="354220"/>
                  </a:moveTo>
                  <a:lnTo>
                    <a:pt x="17634418" y="354220"/>
                  </a:lnTo>
                  <a:lnTo>
                    <a:pt x="17610466" y="350690"/>
                  </a:lnTo>
                  <a:lnTo>
                    <a:pt x="17610225" y="350690"/>
                  </a:lnTo>
                  <a:lnTo>
                    <a:pt x="17642871" y="353059"/>
                  </a:lnTo>
                  <a:lnTo>
                    <a:pt x="17640191" y="354220"/>
                  </a:lnTo>
                  <a:close/>
                </a:path>
                <a:path w="18288000" h="381000">
                  <a:moveTo>
                    <a:pt x="17662297" y="354220"/>
                  </a:moveTo>
                  <a:lnTo>
                    <a:pt x="17657211" y="354220"/>
                  </a:lnTo>
                  <a:lnTo>
                    <a:pt x="17643050" y="353059"/>
                  </a:lnTo>
                  <a:lnTo>
                    <a:pt x="17649528" y="350690"/>
                  </a:lnTo>
                  <a:lnTo>
                    <a:pt x="17648325" y="350690"/>
                  </a:lnTo>
                  <a:lnTo>
                    <a:pt x="17652536" y="351789"/>
                  </a:lnTo>
                  <a:lnTo>
                    <a:pt x="17662297" y="354220"/>
                  </a:lnTo>
                  <a:close/>
                </a:path>
                <a:path w="18288000" h="381000">
                  <a:moveTo>
                    <a:pt x="17652536" y="351789"/>
                  </a:moveTo>
                  <a:lnTo>
                    <a:pt x="17648333" y="350690"/>
                  </a:lnTo>
                  <a:lnTo>
                    <a:pt x="17648798" y="350690"/>
                  </a:lnTo>
                  <a:lnTo>
                    <a:pt x="17652536" y="351789"/>
                  </a:lnTo>
                  <a:close/>
                </a:path>
                <a:path w="18288000" h="381000">
                  <a:moveTo>
                    <a:pt x="5775268" y="358128"/>
                  </a:moveTo>
                  <a:lnTo>
                    <a:pt x="5713600" y="358128"/>
                  </a:lnTo>
                  <a:lnTo>
                    <a:pt x="5662870" y="354220"/>
                  </a:lnTo>
                  <a:lnTo>
                    <a:pt x="5773903" y="354220"/>
                  </a:lnTo>
                  <a:lnTo>
                    <a:pt x="5778536" y="354775"/>
                  </a:lnTo>
                  <a:lnTo>
                    <a:pt x="5778999" y="354775"/>
                  </a:lnTo>
                  <a:lnTo>
                    <a:pt x="5775268" y="358128"/>
                  </a:lnTo>
                  <a:close/>
                </a:path>
                <a:path w="18288000" h="381000">
                  <a:moveTo>
                    <a:pt x="5890065" y="358128"/>
                  </a:moveTo>
                  <a:lnTo>
                    <a:pt x="5806515" y="358128"/>
                  </a:lnTo>
                  <a:lnTo>
                    <a:pt x="5773903" y="354220"/>
                  </a:lnTo>
                  <a:lnTo>
                    <a:pt x="5779617" y="354220"/>
                  </a:lnTo>
                  <a:lnTo>
                    <a:pt x="5778999" y="354775"/>
                  </a:lnTo>
                  <a:lnTo>
                    <a:pt x="5918355" y="354775"/>
                  </a:lnTo>
                  <a:lnTo>
                    <a:pt x="5890065" y="358128"/>
                  </a:lnTo>
                  <a:close/>
                </a:path>
                <a:path w="18288000" h="381000">
                  <a:moveTo>
                    <a:pt x="5917939" y="354775"/>
                  </a:moveTo>
                  <a:lnTo>
                    <a:pt x="5778999" y="354775"/>
                  </a:lnTo>
                  <a:lnTo>
                    <a:pt x="5779617" y="354220"/>
                  </a:lnTo>
                  <a:lnTo>
                    <a:pt x="5917058" y="354220"/>
                  </a:lnTo>
                  <a:lnTo>
                    <a:pt x="5917939" y="354775"/>
                  </a:lnTo>
                  <a:close/>
                </a:path>
                <a:path w="18288000" h="381000">
                  <a:moveTo>
                    <a:pt x="5936095" y="361826"/>
                  </a:moveTo>
                  <a:lnTo>
                    <a:pt x="5929126" y="361826"/>
                  </a:lnTo>
                  <a:lnTo>
                    <a:pt x="5917058" y="354220"/>
                  </a:lnTo>
                  <a:lnTo>
                    <a:pt x="5923040" y="354220"/>
                  </a:lnTo>
                  <a:lnTo>
                    <a:pt x="5918355" y="354775"/>
                  </a:lnTo>
                  <a:lnTo>
                    <a:pt x="5935734" y="354775"/>
                  </a:lnTo>
                  <a:lnTo>
                    <a:pt x="5935901" y="358128"/>
                  </a:lnTo>
                  <a:lnTo>
                    <a:pt x="5935930" y="358704"/>
                  </a:lnTo>
                  <a:lnTo>
                    <a:pt x="5936028" y="360679"/>
                  </a:lnTo>
                  <a:lnTo>
                    <a:pt x="5936095" y="361826"/>
                  </a:lnTo>
                  <a:close/>
                </a:path>
                <a:path w="18288000" h="381000">
                  <a:moveTo>
                    <a:pt x="5935734" y="354775"/>
                  </a:moveTo>
                  <a:lnTo>
                    <a:pt x="5918355" y="354775"/>
                  </a:lnTo>
                  <a:lnTo>
                    <a:pt x="5923040" y="354220"/>
                  </a:lnTo>
                  <a:lnTo>
                    <a:pt x="5935706" y="354220"/>
                  </a:lnTo>
                  <a:lnTo>
                    <a:pt x="5935734" y="354775"/>
                  </a:lnTo>
                  <a:close/>
                </a:path>
                <a:path w="18288000" h="381000">
                  <a:moveTo>
                    <a:pt x="8675461" y="361826"/>
                  </a:moveTo>
                  <a:lnTo>
                    <a:pt x="8672364" y="361826"/>
                  </a:lnTo>
                  <a:lnTo>
                    <a:pt x="8659516" y="354220"/>
                  </a:lnTo>
                  <a:lnTo>
                    <a:pt x="8662363" y="354220"/>
                  </a:lnTo>
                  <a:lnTo>
                    <a:pt x="8660612" y="354775"/>
                  </a:lnTo>
                  <a:lnTo>
                    <a:pt x="8722368" y="354775"/>
                  </a:lnTo>
                  <a:lnTo>
                    <a:pt x="8721746" y="358128"/>
                  </a:lnTo>
                  <a:lnTo>
                    <a:pt x="8730136" y="358128"/>
                  </a:lnTo>
                  <a:lnTo>
                    <a:pt x="8675461" y="361826"/>
                  </a:lnTo>
                  <a:close/>
                </a:path>
                <a:path w="18288000" h="381000">
                  <a:moveTo>
                    <a:pt x="8722368" y="354775"/>
                  </a:moveTo>
                  <a:lnTo>
                    <a:pt x="8660612" y="354775"/>
                  </a:lnTo>
                  <a:lnTo>
                    <a:pt x="8662363" y="354220"/>
                  </a:lnTo>
                  <a:lnTo>
                    <a:pt x="8722470" y="354220"/>
                  </a:lnTo>
                  <a:lnTo>
                    <a:pt x="8722368" y="354775"/>
                  </a:lnTo>
                  <a:close/>
                </a:path>
                <a:path w="18288000" h="381000">
                  <a:moveTo>
                    <a:pt x="8853955" y="358128"/>
                  </a:moveTo>
                  <a:lnTo>
                    <a:pt x="8841923" y="358128"/>
                  </a:lnTo>
                  <a:lnTo>
                    <a:pt x="8836850" y="354220"/>
                  </a:lnTo>
                  <a:lnTo>
                    <a:pt x="8864463" y="354220"/>
                  </a:lnTo>
                  <a:lnTo>
                    <a:pt x="8853955" y="358128"/>
                  </a:lnTo>
                  <a:close/>
                </a:path>
                <a:path w="18288000" h="381000">
                  <a:moveTo>
                    <a:pt x="9176936" y="358128"/>
                  </a:moveTo>
                  <a:lnTo>
                    <a:pt x="9172948" y="358128"/>
                  </a:lnTo>
                  <a:lnTo>
                    <a:pt x="9145046" y="354220"/>
                  </a:lnTo>
                  <a:lnTo>
                    <a:pt x="9150301" y="354220"/>
                  </a:lnTo>
                  <a:lnTo>
                    <a:pt x="9149363" y="354775"/>
                  </a:lnTo>
                  <a:lnTo>
                    <a:pt x="9172272" y="354775"/>
                  </a:lnTo>
                  <a:lnTo>
                    <a:pt x="9176936" y="358128"/>
                  </a:lnTo>
                  <a:close/>
                </a:path>
                <a:path w="18288000" h="381000">
                  <a:moveTo>
                    <a:pt x="9172272" y="354775"/>
                  </a:moveTo>
                  <a:lnTo>
                    <a:pt x="9149363" y="354775"/>
                  </a:lnTo>
                  <a:lnTo>
                    <a:pt x="9150301" y="354220"/>
                  </a:lnTo>
                  <a:lnTo>
                    <a:pt x="9171500" y="354220"/>
                  </a:lnTo>
                  <a:lnTo>
                    <a:pt x="9172272" y="354775"/>
                  </a:lnTo>
                  <a:close/>
                </a:path>
                <a:path w="18288000" h="381000">
                  <a:moveTo>
                    <a:pt x="9194847" y="361826"/>
                  </a:moveTo>
                  <a:lnTo>
                    <a:pt x="9191645" y="361826"/>
                  </a:lnTo>
                  <a:lnTo>
                    <a:pt x="9192727" y="354775"/>
                  </a:lnTo>
                  <a:lnTo>
                    <a:pt x="9192813" y="354220"/>
                  </a:lnTo>
                  <a:lnTo>
                    <a:pt x="9248696" y="354220"/>
                  </a:lnTo>
                  <a:lnTo>
                    <a:pt x="9248696" y="358128"/>
                  </a:lnTo>
                  <a:lnTo>
                    <a:pt x="9258635" y="358128"/>
                  </a:lnTo>
                  <a:lnTo>
                    <a:pt x="9194847" y="361826"/>
                  </a:lnTo>
                  <a:close/>
                </a:path>
                <a:path w="18288000" h="381000">
                  <a:moveTo>
                    <a:pt x="9437846" y="354775"/>
                  </a:moveTo>
                  <a:lnTo>
                    <a:pt x="9437162" y="354220"/>
                  </a:lnTo>
                  <a:lnTo>
                    <a:pt x="9439133" y="354220"/>
                  </a:lnTo>
                  <a:lnTo>
                    <a:pt x="9437846" y="354775"/>
                  </a:lnTo>
                  <a:close/>
                </a:path>
                <a:path w="18288000" h="381000">
                  <a:moveTo>
                    <a:pt x="9785642" y="361826"/>
                  </a:moveTo>
                  <a:lnTo>
                    <a:pt x="9700329" y="361826"/>
                  </a:lnTo>
                  <a:lnTo>
                    <a:pt x="9736145" y="354220"/>
                  </a:lnTo>
                  <a:lnTo>
                    <a:pt x="9805810" y="354220"/>
                  </a:lnTo>
                  <a:lnTo>
                    <a:pt x="9798561" y="358128"/>
                  </a:lnTo>
                  <a:lnTo>
                    <a:pt x="9757660" y="358128"/>
                  </a:lnTo>
                  <a:lnTo>
                    <a:pt x="9782224" y="360679"/>
                  </a:lnTo>
                  <a:lnTo>
                    <a:pt x="9785642" y="361826"/>
                  </a:lnTo>
                  <a:close/>
                </a:path>
                <a:path w="18288000" h="381000">
                  <a:moveTo>
                    <a:pt x="10147739" y="358128"/>
                  </a:moveTo>
                  <a:lnTo>
                    <a:pt x="10134385" y="358128"/>
                  </a:lnTo>
                  <a:lnTo>
                    <a:pt x="10133298" y="354220"/>
                  </a:lnTo>
                  <a:lnTo>
                    <a:pt x="10165494" y="354220"/>
                  </a:lnTo>
                  <a:lnTo>
                    <a:pt x="10147739" y="358128"/>
                  </a:lnTo>
                  <a:close/>
                </a:path>
                <a:path w="18288000" h="381000">
                  <a:moveTo>
                    <a:pt x="11151601" y="358128"/>
                  </a:moveTo>
                  <a:lnTo>
                    <a:pt x="11135157" y="358128"/>
                  </a:lnTo>
                  <a:lnTo>
                    <a:pt x="11140230" y="354220"/>
                  </a:lnTo>
                  <a:lnTo>
                    <a:pt x="11140731" y="354220"/>
                  </a:lnTo>
                  <a:lnTo>
                    <a:pt x="11151601" y="358128"/>
                  </a:lnTo>
                  <a:close/>
                </a:path>
                <a:path w="18288000" h="381000">
                  <a:moveTo>
                    <a:pt x="12354105" y="354775"/>
                  </a:moveTo>
                  <a:lnTo>
                    <a:pt x="12351929" y="354220"/>
                  </a:lnTo>
                  <a:lnTo>
                    <a:pt x="12355071" y="354220"/>
                  </a:lnTo>
                  <a:lnTo>
                    <a:pt x="12354105" y="354775"/>
                  </a:lnTo>
                  <a:close/>
                </a:path>
                <a:path w="18288000" h="381000">
                  <a:moveTo>
                    <a:pt x="12382133" y="361826"/>
                  </a:moveTo>
                  <a:lnTo>
                    <a:pt x="12381736" y="361826"/>
                  </a:lnTo>
                  <a:lnTo>
                    <a:pt x="12354105" y="354775"/>
                  </a:lnTo>
                  <a:lnTo>
                    <a:pt x="12355071" y="354220"/>
                  </a:lnTo>
                  <a:lnTo>
                    <a:pt x="12376682" y="354220"/>
                  </a:lnTo>
                  <a:lnTo>
                    <a:pt x="12382133" y="361826"/>
                  </a:lnTo>
                  <a:close/>
                </a:path>
                <a:path w="18288000" h="381000">
                  <a:moveTo>
                    <a:pt x="12398433" y="361826"/>
                  </a:moveTo>
                  <a:lnTo>
                    <a:pt x="12396025" y="361826"/>
                  </a:lnTo>
                  <a:lnTo>
                    <a:pt x="12397469" y="354775"/>
                  </a:lnTo>
                  <a:lnTo>
                    <a:pt x="12397582" y="354220"/>
                  </a:lnTo>
                  <a:lnTo>
                    <a:pt x="12494720" y="354220"/>
                  </a:lnTo>
                  <a:lnTo>
                    <a:pt x="12398433" y="361826"/>
                  </a:lnTo>
                  <a:close/>
                </a:path>
                <a:path w="18288000" h="381000">
                  <a:moveTo>
                    <a:pt x="12589170" y="358128"/>
                  </a:moveTo>
                  <a:lnTo>
                    <a:pt x="12561218" y="358128"/>
                  </a:lnTo>
                  <a:lnTo>
                    <a:pt x="12523171" y="354220"/>
                  </a:lnTo>
                  <a:lnTo>
                    <a:pt x="12572864" y="354220"/>
                  </a:lnTo>
                  <a:lnTo>
                    <a:pt x="12589170" y="358128"/>
                  </a:lnTo>
                  <a:close/>
                </a:path>
                <a:path w="18288000" h="381000">
                  <a:moveTo>
                    <a:pt x="12719871" y="358128"/>
                  </a:moveTo>
                  <a:lnTo>
                    <a:pt x="12632800" y="358128"/>
                  </a:lnTo>
                  <a:lnTo>
                    <a:pt x="12645120" y="354220"/>
                  </a:lnTo>
                  <a:lnTo>
                    <a:pt x="12700665" y="354220"/>
                  </a:lnTo>
                  <a:lnTo>
                    <a:pt x="12719871" y="358128"/>
                  </a:lnTo>
                  <a:close/>
                </a:path>
                <a:path w="18288000" h="381000">
                  <a:moveTo>
                    <a:pt x="12743154" y="358128"/>
                  </a:moveTo>
                  <a:lnTo>
                    <a:pt x="12731710" y="358128"/>
                  </a:lnTo>
                  <a:lnTo>
                    <a:pt x="12726999" y="354220"/>
                  </a:lnTo>
                  <a:lnTo>
                    <a:pt x="12801644" y="354220"/>
                  </a:lnTo>
                  <a:lnTo>
                    <a:pt x="12800820" y="354775"/>
                  </a:lnTo>
                  <a:lnTo>
                    <a:pt x="12801600" y="354775"/>
                  </a:lnTo>
                  <a:lnTo>
                    <a:pt x="12743154" y="358128"/>
                  </a:lnTo>
                  <a:close/>
                </a:path>
                <a:path w="18288000" h="381000">
                  <a:moveTo>
                    <a:pt x="13392259" y="358128"/>
                  </a:moveTo>
                  <a:lnTo>
                    <a:pt x="12795845" y="358128"/>
                  </a:lnTo>
                  <a:lnTo>
                    <a:pt x="12801644" y="354220"/>
                  </a:lnTo>
                  <a:lnTo>
                    <a:pt x="12811278" y="354220"/>
                  </a:lnTo>
                  <a:lnTo>
                    <a:pt x="12801600" y="354775"/>
                  </a:lnTo>
                  <a:lnTo>
                    <a:pt x="13381357" y="354775"/>
                  </a:lnTo>
                  <a:lnTo>
                    <a:pt x="13392259" y="358128"/>
                  </a:lnTo>
                  <a:close/>
                </a:path>
                <a:path w="18288000" h="381000">
                  <a:moveTo>
                    <a:pt x="13497162" y="354775"/>
                  </a:moveTo>
                  <a:lnTo>
                    <a:pt x="13496876" y="354775"/>
                  </a:lnTo>
                  <a:lnTo>
                    <a:pt x="13497236" y="354220"/>
                  </a:lnTo>
                  <a:lnTo>
                    <a:pt x="13500765" y="354220"/>
                  </a:lnTo>
                  <a:lnTo>
                    <a:pt x="13497162" y="354775"/>
                  </a:lnTo>
                  <a:close/>
                </a:path>
                <a:path w="18288000" h="381000">
                  <a:moveTo>
                    <a:pt x="14323387" y="358128"/>
                  </a:moveTo>
                  <a:lnTo>
                    <a:pt x="14300720" y="358128"/>
                  </a:lnTo>
                  <a:lnTo>
                    <a:pt x="14298185" y="354220"/>
                  </a:lnTo>
                  <a:lnTo>
                    <a:pt x="14302371" y="354220"/>
                  </a:lnTo>
                  <a:lnTo>
                    <a:pt x="14323387" y="358128"/>
                  </a:lnTo>
                  <a:close/>
                </a:path>
                <a:path w="18288000" h="381000">
                  <a:moveTo>
                    <a:pt x="14598871" y="358128"/>
                  </a:moveTo>
                  <a:lnTo>
                    <a:pt x="14527610" y="358128"/>
                  </a:lnTo>
                  <a:lnTo>
                    <a:pt x="14523262" y="354220"/>
                  </a:lnTo>
                  <a:lnTo>
                    <a:pt x="14526231" y="354220"/>
                  </a:lnTo>
                  <a:lnTo>
                    <a:pt x="14524120" y="354775"/>
                  </a:lnTo>
                  <a:lnTo>
                    <a:pt x="14667266" y="354775"/>
                  </a:lnTo>
                  <a:lnTo>
                    <a:pt x="14598871" y="358128"/>
                  </a:lnTo>
                  <a:close/>
                </a:path>
                <a:path w="18288000" h="381000">
                  <a:moveTo>
                    <a:pt x="14667266" y="354775"/>
                  </a:moveTo>
                  <a:lnTo>
                    <a:pt x="14524120" y="354775"/>
                  </a:lnTo>
                  <a:lnTo>
                    <a:pt x="14526231" y="354220"/>
                  </a:lnTo>
                  <a:lnTo>
                    <a:pt x="14678591" y="354220"/>
                  </a:lnTo>
                  <a:lnTo>
                    <a:pt x="14667266" y="354775"/>
                  </a:lnTo>
                  <a:close/>
                </a:path>
                <a:path w="18288000" h="381000">
                  <a:moveTo>
                    <a:pt x="14803314" y="358704"/>
                  </a:moveTo>
                  <a:lnTo>
                    <a:pt x="14763381" y="358704"/>
                  </a:lnTo>
                  <a:lnTo>
                    <a:pt x="14763316" y="358128"/>
                  </a:lnTo>
                  <a:lnTo>
                    <a:pt x="14663731" y="358128"/>
                  </a:lnTo>
                  <a:lnTo>
                    <a:pt x="14680762" y="354220"/>
                  </a:lnTo>
                  <a:lnTo>
                    <a:pt x="14758557" y="354220"/>
                  </a:lnTo>
                  <a:lnTo>
                    <a:pt x="14803314" y="358704"/>
                  </a:lnTo>
                  <a:close/>
                </a:path>
                <a:path w="18288000" h="381000">
                  <a:moveTo>
                    <a:pt x="15206980" y="358561"/>
                  </a:moveTo>
                  <a:lnTo>
                    <a:pt x="15176926" y="358561"/>
                  </a:lnTo>
                  <a:lnTo>
                    <a:pt x="15187391" y="354220"/>
                  </a:lnTo>
                  <a:lnTo>
                    <a:pt x="15248864" y="354220"/>
                  </a:lnTo>
                  <a:lnTo>
                    <a:pt x="15239805" y="358128"/>
                  </a:lnTo>
                  <a:lnTo>
                    <a:pt x="15207852" y="358128"/>
                  </a:lnTo>
                  <a:lnTo>
                    <a:pt x="15206980" y="358561"/>
                  </a:lnTo>
                  <a:close/>
                </a:path>
                <a:path w="18288000" h="381000">
                  <a:moveTo>
                    <a:pt x="17665438" y="354775"/>
                  </a:moveTo>
                  <a:lnTo>
                    <a:pt x="17664500" y="354775"/>
                  </a:lnTo>
                  <a:lnTo>
                    <a:pt x="17662303" y="354220"/>
                  </a:lnTo>
                  <a:lnTo>
                    <a:pt x="17667137" y="354220"/>
                  </a:lnTo>
                  <a:lnTo>
                    <a:pt x="17665438" y="354775"/>
                  </a:lnTo>
                  <a:close/>
                </a:path>
                <a:path w="18288000" h="381000">
                  <a:moveTo>
                    <a:pt x="17726185" y="358128"/>
                  </a:moveTo>
                  <a:lnTo>
                    <a:pt x="17702765" y="358128"/>
                  </a:lnTo>
                  <a:lnTo>
                    <a:pt x="17700896" y="354220"/>
                  </a:lnTo>
                  <a:lnTo>
                    <a:pt x="17840421" y="354220"/>
                  </a:lnTo>
                  <a:lnTo>
                    <a:pt x="17836508" y="354775"/>
                  </a:lnTo>
                  <a:lnTo>
                    <a:pt x="17837792" y="354775"/>
                  </a:lnTo>
                  <a:lnTo>
                    <a:pt x="17726185" y="358128"/>
                  </a:lnTo>
                  <a:close/>
                </a:path>
                <a:path w="18288000" h="381000">
                  <a:moveTo>
                    <a:pt x="18100905" y="358704"/>
                  </a:moveTo>
                  <a:lnTo>
                    <a:pt x="17977755" y="358704"/>
                  </a:lnTo>
                  <a:lnTo>
                    <a:pt x="17978013" y="358128"/>
                  </a:lnTo>
                  <a:lnTo>
                    <a:pt x="17812881" y="358128"/>
                  </a:lnTo>
                  <a:lnTo>
                    <a:pt x="17840421" y="354220"/>
                  </a:lnTo>
                  <a:lnTo>
                    <a:pt x="17856273" y="354220"/>
                  </a:lnTo>
                  <a:lnTo>
                    <a:pt x="17837792" y="354775"/>
                  </a:lnTo>
                  <a:lnTo>
                    <a:pt x="18107974" y="354775"/>
                  </a:lnTo>
                  <a:lnTo>
                    <a:pt x="18100905" y="358704"/>
                  </a:lnTo>
                  <a:close/>
                </a:path>
                <a:path w="18288000" h="381000">
                  <a:moveTo>
                    <a:pt x="9437733" y="365759"/>
                  </a:moveTo>
                  <a:lnTo>
                    <a:pt x="9427661" y="358128"/>
                  </a:lnTo>
                  <a:lnTo>
                    <a:pt x="9430074" y="358128"/>
                  </a:lnTo>
                  <a:lnTo>
                    <a:pt x="9437846" y="354775"/>
                  </a:lnTo>
                  <a:lnTo>
                    <a:pt x="9441163" y="358128"/>
                  </a:lnTo>
                  <a:lnTo>
                    <a:pt x="9444949" y="361826"/>
                  </a:lnTo>
                  <a:lnTo>
                    <a:pt x="9472643" y="361826"/>
                  </a:lnTo>
                  <a:lnTo>
                    <a:pt x="9437733" y="365759"/>
                  </a:lnTo>
                  <a:close/>
                </a:path>
                <a:path w="18288000" h="381000">
                  <a:moveTo>
                    <a:pt x="13494700" y="358128"/>
                  </a:moveTo>
                  <a:lnTo>
                    <a:pt x="13475400" y="358128"/>
                  </a:lnTo>
                  <a:lnTo>
                    <a:pt x="13497162" y="354775"/>
                  </a:lnTo>
                  <a:lnTo>
                    <a:pt x="13496876" y="354775"/>
                  </a:lnTo>
                  <a:lnTo>
                    <a:pt x="13494700" y="358128"/>
                  </a:lnTo>
                  <a:close/>
                </a:path>
                <a:path w="18288000" h="381000">
                  <a:moveTo>
                    <a:pt x="17677763" y="358128"/>
                  </a:moveTo>
                  <a:lnTo>
                    <a:pt x="17655180" y="358128"/>
                  </a:lnTo>
                  <a:lnTo>
                    <a:pt x="17665438" y="354775"/>
                  </a:lnTo>
                  <a:lnTo>
                    <a:pt x="17664500" y="354775"/>
                  </a:lnTo>
                  <a:lnTo>
                    <a:pt x="17677763" y="358128"/>
                  </a:lnTo>
                  <a:close/>
                </a:path>
                <a:path w="18288000" h="381000">
                  <a:moveTo>
                    <a:pt x="5892737" y="365759"/>
                  </a:moveTo>
                  <a:lnTo>
                    <a:pt x="5886436" y="365759"/>
                  </a:lnTo>
                  <a:lnTo>
                    <a:pt x="5837679" y="361826"/>
                  </a:lnTo>
                  <a:lnTo>
                    <a:pt x="5778309" y="361826"/>
                  </a:lnTo>
                  <a:lnTo>
                    <a:pt x="5818818" y="358128"/>
                  </a:lnTo>
                  <a:lnTo>
                    <a:pt x="5883471" y="358128"/>
                  </a:lnTo>
                  <a:lnTo>
                    <a:pt x="5892737" y="365759"/>
                  </a:lnTo>
                  <a:close/>
                </a:path>
                <a:path w="18288000" h="381000">
                  <a:moveTo>
                    <a:pt x="8625649" y="358704"/>
                  </a:moveTo>
                  <a:lnTo>
                    <a:pt x="8619937" y="358128"/>
                  </a:lnTo>
                  <a:lnTo>
                    <a:pt x="8626196" y="358128"/>
                  </a:lnTo>
                  <a:lnTo>
                    <a:pt x="8625649" y="358704"/>
                  </a:lnTo>
                  <a:close/>
                </a:path>
                <a:path w="18288000" h="381000">
                  <a:moveTo>
                    <a:pt x="8657647" y="361826"/>
                  </a:moveTo>
                  <a:lnTo>
                    <a:pt x="8656388" y="361826"/>
                  </a:lnTo>
                  <a:lnTo>
                    <a:pt x="8625649" y="358704"/>
                  </a:lnTo>
                  <a:lnTo>
                    <a:pt x="8626196" y="358128"/>
                  </a:lnTo>
                  <a:lnTo>
                    <a:pt x="8646049" y="358128"/>
                  </a:lnTo>
                  <a:lnTo>
                    <a:pt x="8657647" y="361826"/>
                  </a:lnTo>
                  <a:close/>
                </a:path>
                <a:path w="18288000" h="381000">
                  <a:moveTo>
                    <a:pt x="9373316" y="361826"/>
                  </a:moveTo>
                  <a:lnTo>
                    <a:pt x="9371867" y="361826"/>
                  </a:lnTo>
                  <a:lnTo>
                    <a:pt x="9359442" y="358128"/>
                  </a:lnTo>
                  <a:lnTo>
                    <a:pt x="9389470" y="358128"/>
                  </a:lnTo>
                  <a:lnTo>
                    <a:pt x="9373316" y="361826"/>
                  </a:lnTo>
                  <a:close/>
                </a:path>
                <a:path w="18288000" h="381000">
                  <a:moveTo>
                    <a:pt x="9472786" y="361826"/>
                  </a:moveTo>
                  <a:lnTo>
                    <a:pt x="9446700" y="361826"/>
                  </a:lnTo>
                  <a:lnTo>
                    <a:pt x="9477351" y="358128"/>
                  </a:lnTo>
                  <a:lnTo>
                    <a:pt x="9509858" y="358128"/>
                  </a:lnTo>
                  <a:lnTo>
                    <a:pt x="9472786" y="361826"/>
                  </a:lnTo>
                  <a:close/>
                </a:path>
                <a:path w="18288000" h="381000">
                  <a:moveTo>
                    <a:pt x="9801559" y="361826"/>
                  </a:moveTo>
                  <a:lnTo>
                    <a:pt x="9799828" y="361826"/>
                  </a:lnTo>
                  <a:lnTo>
                    <a:pt x="9782224" y="360679"/>
                  </a:lnTo>
                  <a:lnTo>
                    <a:pt x="9777455" y="358128"/>
                  </a:lnTo>
                  <a:lnTo>
                    <a:pt x="9796483" y="358128"/>
                  </a:lnTo>
                  <a:lnTo>
                    <a:pt x="9801559" y="361826"/>
                  </a:lnTo>
                  <a:close/>
                </a:path>
                <a:path w="18288000" h="381000">
                  <a:moveTo>
                    <a:pt x="10170352" y="361826"/>
                  </a:moveTo>
                  <a:lnTo>
                    <a:pt x="10130382" y="361826"/>
                  </a:lnTo>
                  <a:lnTo>
                    <a:pt x="10135352" y="358128"/>
                  </a:lnTo>
                  <a:lnTo>
                    <a:pt x="10174080" y="358128"/>
                  </a:lnTo>
                  <a:lnTo>
                    <a:pt x="10170352" y="361826"/>
                  </a:lnTo>
                  <a:close/>
                </a:path>
                <a:path w="18288000" h="381000">
                  <a:moveTo>
                    <a:pt x="12577238" y="365759"/>
                  </a:moveTo>
                  <a:lnTo>
                    <a:pt x="12565448" y="358128"/>
                  </a:lnTo>
                  <a:lnTo>
                    <a:pt x="12593353" y="358128"/>
                  </a:lnTo>
                  <a:lnTo>
                    <a:pt x="12577238" y="365759"/>
                  </a:lnTo>
                  <a:close/>
                </a:path>
                <a:path w="18288000" h="381000">
                  <a:moveTo>
                    <a:pt x="12704397" y="361826"/>
                  </a:moveTo>
                  <a:lnTo>
                    <a:pt x="12633362" y="361826"/>
                  </a:lnTo>
                  <a:lnTo>
                    <a:pt x="12643717" y="358128"/>
                  </a:lnTo>
                  <a:lnTo>
                    <a:pt x="12726764" y="358128"/>
                  </a:lnTo>
                  <a:lnTo>
                    <a:pt x="12704397" y="361826"/>
                  </a:lnTo>
                  <a:close/>
                </a:path>
                <a:path w="18288000" h="381000">
                  <a:moveTo>
                    <a:pt x="12825210" y="373379"/>
                  </a:moveTo>
                  <a:lnTo>
                    <a:pt x="12822245" y="365759"/>
                  </a:lnTo>
                  <a:lnTo>
                    <a:pt x="12805565" y="365759"/>
                  </a:lnTo>
                  <a:lnTo>
                    <a:pt x="12823695" y="358128"/>
                  </a:lnTo>
                  <a:lnTo>
                    <a:pt x="13394620" y="358128"/>
                  </a:lnTo>
                  <a:lnTo>
                    <a:pt x="13394115" y="361826"/>
                  </a:lnTo>
                  <a:lnTo>
                    <a:pt x="12838505" y="361826"/>
                  </a:lnTo>
                  <a:lnTo>
                    <a:pt x="12876731" y="365759"/>
                  </a:lnTo>
                  <a:lnTo>
                    <a:pt x="12825210" y="373379"/>
                  </a:lnTo>
                  <a:close/>
                </a:path>
                <a:path w="18288000" h="381000">
                  <a:moveTo>
                    <a:pt x="13772239" y="365759"/>
                  </a:moveTo>
                  <a:lnTo>
                    <a:pt x="13798830" y="358128"/>
                  </a:lnTo>
                  <a:lnTo>
                    <a:pt x="13878620" y="358128"/>
                  </a:lnTo>
                  <a:lnTo>
                    <a:pt x="13873856" y="361826"/>
                  </a:lnTo>
                  <a:lnTo>
                    <a:pt x="13818266" y="361826"/>
                  </a:lnTo>
                  <a:lnTo>
                    <a:pt x="13772239" y="365759"/>
                  </a:lnTo>
                  <a:close/>
                </a:path>
                <a:path w="18288000" h="381000">
                  <a:moveTo>
                    <a:pt x="14485831" y="358704"/>
                  </a:moveTo>
                  <a:lnTo>
                    <a:pt x="14481239" y="358128"/>
                  </a:lnTo>
                  <a:lnTo>
                    <a:pt x="14487078" y="358128"/>
                  </a:lnTo>
                  <a:lnTo>
                    <a:pt x="14485831" y="358704"/>
                  </a:lnTo>
                  <a:close/>
                </a:path>
                <a:path w="18288000" h="381000">
                  <a:moveTo>
                    <a:pt x="14512584" y="361826"/>
                  </a:moveTo>
                  <a:lnTo>
                    <a:pt x="14510234" y="361826"/>
                  </a:lnTo>
                  <a:lnTo>
                    <a:pt x="14485831" y="358704"/>
                  </a:lnTo>
                  <a:lnTo>
                    <a:pt x="14487078" y="358128"/>
                  </a:lnTo>
                  <a:lnTo>
                    <a:pt x="14508029" y="358128"/>
                  </a:lnTo>
                  <a:lnTo>
                    <a:pt x="14512584" y="361826"/>
                  </a:lnTo>
                  <a:close/>
                </a:path>
                <a:path w="18288000" h="381000">
                  <a:moveTo>
                    <a:pt x="14524675" y="365759"/>
                  </a:moveTo>
                  <a:lnTo>
                    <a:pt x="14528705" y="358128"/>
                  </a:lnTo>
                  <a:lnTo>
                    <a:pt x="14585625" y="358128"/>
                  </a:lnTo>
                  <a:lnTo>
                    <a:pt x="14579827" y="361826"/>
                  </a:lnTo>
                  <a:lnTo>
                    <a:pt x="14582404" y="361826"/>
                  </a:lnTo>
                  <a:lnTo>
                    <a:pt x="14524675" y="365759"/>
                  </a:lnTo>
                  <a:close/>
                </a:path>
                <a:path w="18288000" h="381000">
                  <a:moveTo>
                    <a:pt x="14717159" y="361826"/>
                  </a:moveTo>
                  <a:lnTo>
                    <a:pt x="14695325" y="361826"/>
                  </a:lnTo>
                  <a:lnTo>
                    <a:pt x="14654319" y="358128"/>
                  </a:lnTo>
                  <a:lnTo>
                    <a:pt x="14704734" y="358128"/>
                  </a:lnTo>
                  <a:lnTo>
                    <a:pt x="14717159" y="361826"/>
                  </a:lnTo>
                  <a:close/>
                </a:path>
                <a:path w="18288000" h="381000">
                  <a:moveTo>
                    <a:pt x="14763731" y="361826"/>
                  </a:moveTo>
                  <a:lnTo>
                    <a:pt x="14761716" y="361826"/>
                  </a:lnTo>
                  <a:lnTo>
                    <a:pt x="14721538" y="358128"/>
                  </a:lnTo>
                  <a:lnTo>
                    <a:pt x="14759642" y="358128"/>
                  </a:lnTo>
                  <a:lnTo>
                    <a:pt x="14763170" y="358704"/>
                  </a:lnTo>
                  <a:lnTo>
                    <a:pt x="14763381" y="358704"/>
                  </a:lnTo>
                  <a:lnTo>
                    <a:pt x="14763731" y="361826"/>
                  </a:lnTo>
                  <a:close/>
                </a:path>
                <a:path w="18288000" h="381000">
                  <a:moveTo>
                    <a:pt x="14836401" y="369569"/>
                  </a:moveTo>
                  <a:lnTo>
                    <a:pt x="14776725" y="369569"/>
                  </a:lnTo>
                  <a:lnTo>
                    <a:pt x="14806378" y="365759"/>
                  </a:lnTo>
                  <a:lnTo>
                    <a:pt x="14759642" y="358128"/>
                  </a:lnTo>
                  <a:lnTo>
                    <a:pt x="14763316" y="358128"/>
                  </a:lnTo>
                  <a:lnTo>
                    <a:pt x="14763381" y="358704"/>
                  </a:lnTo>
                  <a:lnTo>
                    <a:pt x="14803314" y="358704"/>
                  </a:lnTo>
                  <a:lnTo>
                    <a:pt x="14834471" y="361826"/>
                  </a:lnTo>
                  <a:lnTo>
                    <a:pt x="14837099" y="361826"/>
                  </a:lnTo>
                  <a:lnTo>
                    <a:pt x="14823058" y="365759"/>
                  </a:lnTo>
                  <a:lnTo>
                    <a:pt x="14836401" y="369569"/>
                  </a:lnTo>
                  <a:close/>
                </a:path>
                <a:path w="18288000" h="381000">
                  <a:moveTo>
                    <a:pt x="14846873" y="361826"/>
                  </a:moveTo>
                  <a:lnTo>
                    <a:pt x="14842758" y="361826"/>
                  </a:lnTo>
                  <a:lnTo>
                    <a:pt x="14814593" y="358128"/>
                  </a:lnTo>
                  <a:lnTo>
                    <a:pt x="14865924" y="358128"/>
                  </a:lnTo>
                  <a:lnTo>
                    <a:pt x="14863518" y="360679"/>
                  </a:lnTo>
                  <a:lnTo>
                    <a:pt x="14846873" y="361826"/>
                  </a:lnTo>
                  <a:close/>
                </a:path>
                <a:path w="18288000" h="381000">
                  <a:moveTo>
                    <a:pt x="14863518" y="360679"/>
                  </a:moveTo>
                  <a:lnTo>
                    <a:pt x="14865924" y="358128"/>
                  </a:lnTo>
                  <a:lnTo>
                    <a:pt x="14898582" y="358128"/>
                  </a:lnTo>
                  <a:lnTo>
                    <a:pt x="14863518" y="360679"/>
                  </a:lnTo>
                  <a:close/>
                </a:path>
                <a:path w="18288000" h="381000">
                  <a:moveTo>
                    <a:pt x="15684285" y="361826"/>
                  </a:moveTo>
                  <a:lnTo>
                    <a:pt x="15676675" y="361826"/>
                  </a:lnTo>
                  <a:lnTo>
                    <a:pt x="15610401" y="358128"/>
                  </a:lnTo>
                  <a:lnTo>
                    <a:pt x="15695055" y="358128"/>
                  </a:lnTo>
                  <a:lnTo>
                    <a:pt x="15684285" y="361826"/>
                  </a:lnTo>
                  <a:close/>
                </a:path>
                <a:path w="18288000" h="381000">
                  <a:moveTo>
                    <a:pt x="16419777" y="361826"/>
                  </a:moveTo>
                  <a:lnTo>
                    <a:pt x="16415355" y="361826"/>
                  </a:lnTo>
                  <a:lnTo>
                    <a:pt x="16348254" y="358128"/>
                  </a:lnTo>
                  <a:lnTo>
                    <a:pt x="16432617" y="358128"/>
                  </a:lnTo>
                  <a:lnTo>
                    <a:pt x="16419777" y="361826"/>
                  </a:lnTo>
                  <a:close/>
                </a:path>
                <a:path w="18288000" h="381000">
                  <a:moveTo>
                    <a:pt x="17909659" y="361826"/>
                  </a:moveTo>
                  <a:lnTo>
                    <a:pt x="17907036" y="361826"/>
                  </a:lnTo>
                  <a:lnTo>
                    <a:pt x="17901237" y="358128"/>
                  </a:lnTo>
                  <a:lnTo>
                    <a:pt x="17948602" y="358128"/>
                  </a:lnTo>
                  <a:lnTo>
                    <a:pt x="17948504" y="358561"/>
                  </a:lnTo>
                  <a:lnTo>
                    <a:pt x="17948472" y="358704"/>
                  </a:lnTo>
                  <a:lnTo>
                    <a:pt x="17909659" y="361826"/>
                  </a:lnTo>
                  <a:close/>
                </a:path>
                <a:path w="18288000" h="381000">
                  <a:moveTo>
                    <a:pt x="17948473" y="358704"/>
                  </a:moveTo>
                  <a:lnTo>
                    <a:pt x="17948504" y="358561"/>
                  </a:lnTo>
                  <a:lnTo>
                    <a:pt x="17948602" y="358128"/>
                  </a:lnTo>
                  <a:lnTo>
                    <a:pt x="17955636" y="358128"/>
                  </a:lnTo>
                  <a:lnTo>
                    <a:pt x="17948473" y="358704"/>
                  </a:lnTo>
                  <a:close/>
                </a:path>
                <a:path w="18288000" h="381000">
                  <a:moveTo>
                    <a:pt x="17976357" y="361826"/>
                  </a:moveTo>
                  <a:lnTo>
                    <a:pt x="17947768" y="361826"/>
                  </a:lnTo>
                  <a:lnTo>
                    <a:pt x="17948473" y="358704"/>
                  </a:lnTo>
                  <a:lnTo>
                    <a:pt x="17955636" y="358128"/>
                  </a:lnTo>
                  <a:lnTo>
                    <a:pt x="17968150" y="358128"/>
                  </a:lnTo>
                  <a:lnTo>
                    <a:pt x="17977214" y="358704"/>
                  </a:lnTo>
                  <a:lnTo>
                    <a:pt x="17977755" y="358704"/>
                  </a:lnTo>
                  <a:lnTo>
                    <a:pt x="17976357" y="361826"/>
                  </a:lnTo>
                  <a:close/>
                </a:path>
                <a:path w="18288000" h="381000">
                  <a:moveTo>
                    <a:pt x="18088211" y="365759"/>
                  </a:moveTo>
                  <a:lnTo>
                    <a:pt x="17968150" y="358128"/>
                  </a:lnTo>
                  <a:lnTo>
                    <a:pt x="17978013" y="358128"/>
                  </a:lnTo>
                  <a:lnTo>
                    <a:pt x="17977820" y="358561"/>
                  </a:lnTo>
                  <a:lnTo>
                    <a:pt x="17977755" y="358704"/>
                  </a:lnTo>
                  <a:lnTo>
                    <a:pt x="18100905" y="358704"/>
                  </a:lnTo>
                  <a:lnTo>
                    <a:pt x="18088211" y="365759"/>
                  </a:lnTo>
                  <a:close/>
                </a:path>
                <a:path w="18288000" h="381000">
                  <a:moveTo>
                    <a:pt x="9799828" y="361826"/>
                  </a:moveTo>
                  <a:lnTo>
                    <a:pt x="9785642" y="361826"/>
                  </a:lnTo>
                  <a:lnTo>
                    <a:pt x="9782224" y="360679"/>
                  </a:lnTo>
                  <a:lnTo>
                    <a:pt x="9799828" y="361826"/>
                  </a:lnTo>
                  <a:close/>
                </a:path>
                <a:path w="18288000" h="381000">
                  <a:moveTo>
                    <a:pt x="5876058" y="369569"/>
                  </a:moveTo>
                  <a:lnTo>
                    <a:pt x="5772235" y="361826"/>
                  </a:lnTo>
                  <a:lnTo>
                    <a:pt x="5839169" y="361826"/>
                  </a:lnTo>
                  <a:lnTo>
                    <a:pt x="5876058" y="369569"/>
                  </a:lnTo>
                  <a:close/>
                </a:path>
                <a:path w="18288000" h="381000">
                  <a:moveTo>
                    <a:pt x="10169792" y="369569"/>
                  </a:moveTo>
                  <a:lnTo>
                    <a:pt x="10163120" y="369569"/>
                  </a:lnTo>
                  <a:lnTo>
                    <a:pt x="10157035" y="361826"/>
                  </a:lnTo>
                  <a:lnTo>
                    <a:pt x="10170133" y="361826"/>
                  </a:lnTo>
                  <a:lnTo>
                    <a:pt x="10173128" y="365759"/>
                  </a:lnTo>
                  <a:lnTo>
                    <a:pt x="10169792" y="369569"/>
                  </a:lnTo>
                  <a:close/>
                </a:path>
                <a:path w="18288000" h="381000">
                  <a:moveTo>
                    <a:pt x="12642103" y="365759"/>
                  </a:moveTo>
                  <a:lnTo>
                    <a:pt x="12632720" y="361826"/>
                  </a:lnTo>
                  <a:lnTo>
                    <a:pt x="12710754" y="361826"/>
                  </a:lnTo>
                  <a:lnTo>
                    <a:pt x="12642103" y="365759"/>
                  </a:lnTo>
                  <a:close/>
                </a:path>
                <a:path w="18288000" h="381000">
                  <a:moveTo>
                    <a:pt x="12883774" y="373379"/>
                  </a:moveTo>
                  <a:lnTo>
                    <a:pt x="12884514" y="369569"/>
                  </a:lnTo>
                  <a:lnTo>
                    <a:pt x="12880067" y="365759"/>
                  </a:lnTo>
                  <a:lnTo>
                    <a:pt x="12892549" y="361826"/>
                  </a:lnTo>
                  <a:lnTo>
                    <a:pt x="13013442" y="361826"/>
                  </a:lnTo>
                  <a:lnTo>
                    <a:pt x="13022153" y="365759"/>
                  </a:lnTo>
                  <a:lnTo>
                    <a:pt x="12908608" y="365759"/>
                  </a:lnTo>
                  <a:lnTo>
                    <a:pt x="12883774" y="373379"/>
                  </a:lnTo>
                  <a:close/>
                </a:path>
                <a:path w="18288000" h="381000">
                  <a:moveTo>
                    <a:pt x="13075034" y="369569"/>
                  </a:moveTo>
                  <a:lnTo>
                    <a:pt x="13091714" y="365759"/>
                  </a:lnTo>
                  <a:lnTo>
                    <a:pt x="13033520" y="365759"/>
                  </a:lnTo>
                  <a:lnTo>
                    <a:pt x="13012847" y="361826"/>
                  </a:lnTo>
                  <a:lnTo>
                    <a:pt x="13156846" y="361826"/>
                  </a:lnTo>
                  <a:lnTo>
                    <a:pt x="13136563" y="365759"/>
                  </a:lnTo>
                  <a:lnTo>
                    <a:pt x="13075034" y="369569"/>
                  </a:lnTo>
                  <a:close/>
                </a:path>
                <a:path w="18288000" h="381000">
                  <a:moveTo>
                    <a:pt x="13390835" y="380999"/>
                  </a:moveTo>
                  <a:lnTo>
                    <a:pt x="13321520" y="380999"/>
                  </a:lnTo>
                  <a:lnTo>
                    <a:pt x="13346355" y="369569"/>
                  </a:lnTo>
                  <a:lnTo>
                    <a:pt x="13148795" y="369569"/>
                  </a:lnTo>
                  <a:lnTo>
                    <a:pt x="13156020" y="361826"/>
                  </a:lnTo>
                  <a:lnTo>
                    <a:pt x="13394259" y="361826"/>
                  </a:lnTo>
                  <a:lnTo>
                    <a:pt x="13387591" y="369569"/>
                  </a:lnTo>
                  <a:lnTo>
                    <a:pt x="13352286" y="377189"/>
                  </a:lnTo>
                  <a:lnTo>
                    <a:pt x="13382680" y="377189"/>
                  </a:lnTo>
                  <a:lnTo>
                    <a:pt x="13390835" y="380999"/>
                  </a:lnTo>
                  <a:close/>
                </a:path>
                <a:path w="18288000" h="381000">
                  <a:moveTo>
                    <a:pt x="13489060" y="365759"/>
                  </a:moveTo>
                  <a:lnTo>
                    <a:pt x="13480478" y="361826"/>
                  </a:lnTo>
                  <a:lnTo>
                    <a:pt x="13491790" y="361826"/>
                  </a:lnTo>
                  <a:lnTo>
                    <a:pt x="13489060" y="365759"/>
                  </a:lnTo>
                  <a:close/>
                </a:path>
                <a:path w="18288000" h="381000">
                  <a:moveTo>
                    <a:pt x="13840070" y="369569"/>
                  </a:moveTo>
                  <a:lnTo>
                    <a:pt x="13815350" y="361826"/>
                  </a:lnTo>
                  <a:lnTo>
                    <a:pt x="13854902" y="361826"/>
                  </a:lnTo>
                  <a:lnTo>
                    <a:pt x="13840070" y="369569"/>
                  </a:lnTo>
                  <a:close/>
                </a:path>
                <a:path w="18288000" h="381000">
                  <a:moveTo>
                    <a:pt x="13869352" y="365759"/>
                  </a:moveTo>
                  <a:lnTo>
                    <a:pt x="13853750" y="361826"/>
                  </a:lnTo>
                  <a:lnTo>
                    <a:pt x="13873838" y="361826"/>
                  </a:lnTo>
                  <a:lnTo>
                    <a:pt x="13869352" y="365759"/>
                  </a:lnTo>
                  <a:close/>
                </a:path>
                <a:path w="18288000" h="381000">
                  <a:moveTo>
                    <a:pt x="14704075" y="369569"/>
                  </a:moveTo>
                  <a:lnTo>
                    <a:pt x="14694808" y="365759"/>
                  </a:lnTo>
                  <a:lnTo>
                    <a:pt x="14697539" y="361826"/>
                  </a:lnTo>
                  <a:lnTo>
                    <a:pt x="14717791" y="361826"/>
                  </a:lnTo>
                  <a:lnTo>
                    <a:pt x="14710932" y="365759"/>
                  </a:lnTo>
                  <a:lnTo>
                    <a:pt x="14704075" y="369569"/>
                  </a:lnTo>
                  <a:close/>
                </a:path>
                <a:path w="18288000" h="381000">
                  <a:moveTo>
                    <a:pt x="15028032" y="369569"/>
                  </a:moveTo>
                  <a:lnTo>
                    <a:pt x="14976139" y="369569"/>
                  </a:lnTo>
                  <a:lnTo>
                    <a:pt x="14923135" y="365759"/>
                  </a:lnTo>
                  <a:lnTo>
                    <a:pt x="14930937" y="361826"/>
                  </a:lnTo>
                  <a:lnTo>
                    <a:pt x="15200368" y="361826"/>
                  </a:lnTo>
                  <a:lnTo>
                    <a:pt x="15193347" y="365759"/>
                  </a:lnTo>
                  <a:lnTo>
                    <a:pt x="15030996" y="365759"/>
                  </a:lnTo>
                  <a:lnTo>
                    <a:pt x="15028032" y="369569"/>
                  </a:lnTo>
                  <a:close/>
                </a:path>
                <a:path w="18288000" h="381000">
                  <a:moveTo>
                    <a:pt x="15695971" y="365759"/>
                  </a:moveTo>
                  <a:lnTo>
                    <a:pt x="15676326" y="365759"/>
                  </a:lnTo>
                  <a:lnTo>
                    <a:pt x="15680227" y="361826"/>
                  </a:lnTo>
                  <a:lnTo>
                    <a:pt x="15683099" y="361826"/>
                  </a:lnTo>
                  <a:lnTo>
                    <a:pt x="15695971" y="365759"/>
                  </a:lnTo>
                  <a:close/>
                </a:path>
                <a:path w="18288000" h="381000">
                  <a:moveTo>
                    <a:pt x="16429505" y="369569"/>
                  </a:moveTo>
                  <a:lnTo>
                    <a:pt x="16410601" y="365759"/>
                  </a:lnTo>
                  <a:lnTo>
                    <a:pt x="16419182" y="361826"/>
                  </a:lnTo>
                  <a:lnTo>
                    <a:pt x="16418740" y="361826"/>
                  </a:lnTo>
                  <a:lnTo>
                    <a:pt x="16429505" y="369569"/>
                  </a:lnTo>
                  <a:close/>
                </a:path>
                <a:path w="18288000" h="381000">
                  <a:moveTo>
                    <a:pt x="17992952" y="365759"/>
                  </a:moveTo>
                  <a:lnTo>
                    <a:pt x="17945365" y="361826"/>
                  </a:lnTo>
                  <a:lnTo>
                    <a:pt x="17968659" y="361826"/>
                  </a:lnTo>
                  <a:lnTo>
                    <a:pt x="17992952" y="365759"/>
                  </a:lnTo>
                  <a:close/>
                </a:path>
                <a:path w="18288000" h="381000">
                  <a:moveTo>
                    <a:pt x="13002016" y="373379"/>
                  </a:moveTo>
                  <a:lnTo>
                    <a:pt x="12932331" y="373379"/>
                  </a:lnTo>
                  <a:lnTo>
                    <a:pt x="12908608" y="365759"/>
                  </a:lnTo>
                  <a:lnTo>
                    <a:pt x="12971250" y="365759"/>
                  </a:lnTo>
                  <a:lnTo>
                    <a:pt x="12989946" y="368299"/>
                  </a:lnTo>
                  <a:lnTo>
                    <a:pt x="12976069" y="369569"/>
                  </a:lnTo>
                  <a:lnTo>
                    <a:pt x="13002016" y="373379"/>
                  </a:lnTo>
                  <a:close/>
                </a:path>
                <a:path w="18288000" h="381000">
                  <a:moveTo>
                    <a:pt x="12989946" y="368299"/>
                  </a:moveTo>
                  <a:lnTo>
                    <a:pt x="12971250" y="365759"/>
                  </a:lnTo>
                  <a:lnTo>
                    <a:pt x="13007204" y="365759"/>
                  </a:lnTo>
                  <a:lnTo>
                    <a:pt x="12989946" y="368299"/>
                  </a:lnTo>
                  <a:close/>
                </a:path>
                <a:path w="18288000" h="381000">
                  <a:moveTo>
                    <a:pt x="13038710" y="373379"/>
                  </a:moveTo>
                  <a:lnTo>
                    <a:pt x="12989946" y="368299"/>
                  </a:lnTo>
                  <a:lnTo>
                    <a:pt x="13007204" y="365759"/>
                  </a:lnTo>
                  <a:lnTo>
                    <a:pt x="13022153" y="365759"/>
                  </a:lnTo>
                  <a:lnTo>
                    <a:pt x="13038710" y="373379"/>
                  </a:lnTo>
                  <a:close/>
                </a:path>
                <a:path w="18288000" h="381000">
                  <a:moveTo>
                    <a:pt x="14767829" y="373379"/>
                  </a:moveTo>
                  <a:lnTo>
                    <a:pt x="14761157" y="365759"/>
                  </a:lnTo>
                  <a:lnTo>
                    <a:pt x="14771906" y="365759"/>
                  </a:lnTo>
                  <a:lnTo>
                    <a:pt x="14776725" y="369569"/>
                  </a:lnTo>
                  <a:lnTo>
                    <a:pt x="14836401" y="369569"/>
                  </a:lnTo>
                  <a:lnTo>
                    <a:pt x="14767829" y="373379"/>
                  </a:lnTo>
                  <a:close/>
                </a:path>
                <a:path w="18288000" h="381000">
                  <a:moveTo>
                    <a:pt x="15147384" y="373379"/>
                  </a:moveTo>
                  <a:lnTo>
                    <a:pt x="15029513" y="373379"/>
                  </a:lnTo>
                  <a:lnTo>
                    <a:pt x="15065839" y="369569"/>
                  </a:lnTo>
                  <a:lnTo>
                    <a:pt x="15030996" y="365759"/>
                  </a:lnTo>
                  <a:lnTo>
                    <a:pt x="15170735" y="365759"/>
                  </a:lnTo>
                  <a:lnTo>
                    <a:pt x="15138117" y="369569"/>
                  </a:lnTo>
                  <a:lnTo>
                    <a:pt x="15147384" y="373379"/>
                  </a:lnTo>
                  <a:close/>
                </a:path>
                <a:path w="18288000" h="381000">
                  <a:moveTo>
                    <a:pt x="15209656" y="369569"/>
                  </a:moveTo>
                  <a:lnTo>
                    <a:pt x="15170735" y="365759"/>
                  </a:lnTo>
                  <a:lnTo>
                    <a:pt x="15193347" y="365759"/>
                  </a:lnTo>
                  <a:lnTo>
                    <a:pt x="15209656" y="369569"/>
                  </a:lnTo>
                  <a:close/>
                </a:path>
                <a:path w="18288000" h="381000">
                  <a:moveTo>
                    <a:pt x="13164733" y="380999"/>
                  </a:moveTo>
                  <a:lnTo>
                    <a:pt x="13159173" y="377189"/>
                  </a:lnTo>
                  <a:lnTo>
                    <a:pt x="13138416" y="377189"/>
                  </a:lnTo>
                  <a:lnTo>
                    <a:pt x="13124187" y="373379"/>
                  </a:lnTo>
                  <a:lnTo>
                    <a:pt x="13128409" y="369569"/>
                  </a:lnTo>
                  <a:lnTo>
                    <a:pt x="13155095" y="369569"/>
                  </a:lnTo>
                  <a:lnTo>
                    <a:pt x="13183266" y="373379"/>
                  </a:lnTo>
                  <a:lnTo>
                    <a:pt x="13164733" y="380999"/>
                  </a:lnTo>
                  <a:close/>
                </a:path>
                <a:path w="18288000" h="381000">
                  <a:moveTo>
                    <a:pt x="13205505" y="380999"/>
                  </a:moveTo>
                  <a:lnTo>
                    <a:pt x="13189196" y="373379"/>
                  </a:lnTo>
                  <a:lnTo>
                    <a:pt x="13202169" y="369569"/>
                  </a:lnTo>
                  <a:lnTo>
                    <a:pt x="13346355" y="369569"/>
                  </a:lnTo>
                  <a:lnTo>
                    <a:pt x="13293351" y="373379"/>
                  </a:lnTo>
                  <a:lnTo>
                    <a:pt x="13278896" y="373379"/>
                  </a:lnTo>
                  <a:lnTo>
                    <a:pt x="13269999" y="377189"/>
                  </a:lnTo>
                  <a:lnTo>
                    <a:pt x="13225150" y="377189"/>
                  </a:lnTo>
                  <a:lnTo>
                    <a:pt x="13205505" y="380999"/>
                  </a:lnTo>
                  <a:close/>
                </a:path>
                <a:path w="18288000" h="381000">
                  <a:moveTo>
                    <a:pt x="12951235" y="380999"/>
                  </a:moveTo>
                  <a:lnTo>
                    <a:pt x="12948084" y="377189"/>
                  </a:lnTo>
                  <a:lnTo>
                    <a:pt x="12889334" y="373379"/>
                  </a:lnTo>
                  <a:lnTo>
                    <a:pt x="12967174" y="373379"/>
                  </a:lnTo>
                  <a:lnTo>
                    <a:pt x="13002016" y="377189"/>
                  </a:lnTo>
                  <a:lnTo>
                    <a:pt x="12951235" y="380999"/>
                  </a:lnTo>
                  <a:close/>
                </a:path>
                <a:path w="18288000" h="381000">
                  <a:moveTo>
                    <a:pt x="13301505" y="377189"/>
                  </a:moveTo>
                  <a:lnTo>
                    <a:pt x="13278896" y="373379"/>
                  </a:lnTo>
                  <a:lnTo>
                    <a:pt x="13293351" y="373379"/>
                  </a:lnTo>
                  <a:lnTo>
                    <a:pt x="13301505" y="377189"/>
                  </a:lnTo>
                  <a:close/>
                </a:path>
                <a:path w="18288000" h="381000">
                  <a:moveTo>
                    <a:pt x="13382680" y="377189"/>
                  </a:moveTo>
                  <a:lnTo>
                    <a:pt x="13352286" y="377189"/>
                  </a:lnTo>
                  <a:lnTo>
                    <a:pt x="13404178" y="373379"/>
                  </a:lnTo>
                  <a:lnTo>
                    <a:pt x="13382680" y="377189"/>
                  </a:lnTo>
                  <a:close/>
                </a:path>
                <a:path w="18288000" h="381000">
                  <a:moveTo>
                    <a:pt x="15141824" y="377189"/>
                  </a:moveTo>
                  <a:lnTo>
                    <a:pt x="15131815" y="377189"/>
                  </a:lnTo>
                  <a:lnTo>
                    <a:pt x="15095120" y="373379"/>
                  </a:lnTo>
                  <a:lnTo>
                    <a:pt x="15141824" y="377189"/>
                  </a:lnTo>
                  <a:close/>
                </a:path>
                <a:path w="18288000" h="381000">
                  <a:moveTo>
                    <a:pt x="13235899" y="380999"/>
                  </a:moveTo>
                  <a:lnTo>
                    <a:pt x="13225150" y="377189"/>
                  </a:lnTo>
                  <a:lnTo>
                    <a:pt x="13269999" y="377189"/>
                  </a:lnTo>
                  <a:lnTo>
                    <a:pt x="13235899" y="380999"/>
                  </a:lnTo>
                  <a:close/>
                </a:path>
              </a:pathLst>
            </a:custGeom>
            <a:solidFill>
              <a:srgbClr val="F7C64E"/>
            </a:solidFill>
          </p:spPr>
          <p:txBody>
            <a:bodyPr wrap="square" lIns="0" tIns="0" rIns="0" bIns="0" rtlCol="0"/>
            <a:lstStyle/>
            <a:p>
              <a:endParaRPr/>
            </a:p>
          </p:txBody>
        </p:sp>
        <p:pic>
          <p:nvPicPr>
            <p:cNvPr id="6" name="object 6"/>
            <p:cNvPicPr/>
            <p:nvPr/>
          </p:nvPicPr>
          <p:blipFill>
            <a:blip r:embed="rId6" cstate="print"/>
            <a:stretch>
              <a:fillRect/>
            </a:stretch>
          </p:blipFill>
          <p:spPr>
            <a:xfrm>
              <a:off x="131188" y="0"/>
              <a:ext cx="17790993" cy="363396"/>
            </a:xfrm>
            <a:prstGeom prst="rect">
              <a:avLst/>
            </a:prstGeom>
          </p:spPr>
        </p:pic>
        <p:sp>
          <p:nvSpPr>
            <p:cNvPr id="7" name="object 7"/>
            <p:cNvSpPr/>
            <p:nvPr/>
          </p:nvSpPr>
          <p:spPr>
            <a:xfrm>
              <a:off x="12973455" y="8281341"/>
              <a:ext cx="5314950" cy="2005964"/>
            </a:xfrm>
            <a:custGeom>
              <a:avLst/>
              <a:gdLst/>
              <a:ahLst/>
              <a:cxnLst/>
              <a:rect l="l" t="t" r="r" b="b"/>
              <a:pathLst>
                <a:path w="5314950" h="2005965">
                  <a:moveTo>
                    <a:pt x="5314544" y="2005657"/>
                  </a:moveTo>
                  <a:lnTo>
                    <a:pt x="0" y="2005657"/>
                  </a:lnTo>
                  <a:lnTo>
                    <a:pt x="34578" y="1980835"/>
                  </a:lnTo>
                  <a:lnTo>
                    <a:pt x="76347" y="1955380"/>
                  </a:lnTo>
                  <a:lnTo>
                    <a:pt x="120450" y="1932519"/>
                  </a:lnTo>
                  <a:lnTo>
                    <a:pt x="166743" y="1912093"/>
                  </a:lnTo>
                  <a:lnTo>
                    <a:pt x="215084" y="1893946"/>
                  </a:lnTo>
                  <a:lnTo>
                    <a:pt x="260962" y="1879736"/>
                  </a:lnTo>
                  <a:lnTo>
                    <a:pt x="307376" y="1868000"/>
                  </a:lnTo>
                  <a:lnTo>
                    <a:pt x="354125" y="1857820"/>
                  </a:lnTo>
                  <a:lnTo>
                    <a:pt x="447815" y="1838452"/>
                  </a:lnTo>
                  <a:lnTo>
                    <a:pt x="494351" y="1827427"/>
                  </a:lnTo>
                  <a:lnTo>
                    <a:pt x="541842" y="1813786"/>
                  </a:lnTo>
                  <a:lnTo>
                    <a:pt x="587985" y="1797248"/>
                  </a:lnTo>
                  <a:lnTo>
                    <a:pt x="632540" y="1777241"/>
                  </a:lnTo>
                  <a:lnTo>
                    <a:pt x="675269" y="1753192"/>
                  </a:lnTo>
                  <a:lnTo>
                    <a:pt x="715931" y="1724528"/>
                  </a:lnTo>
                  <a:lnTo>
                    <a:pt x="742467" y="1684895"/>
                  </a:lnTo>
                  <a:lnTo>
                    <a:pt x="744080" y="1667914"/>
                  </a:lnTo>
                  <a:lnTo>
                    <a:pt x="743831" y="1642928"/>
                  </a:lnTo>
                  <a:lnTo>
                    <a:pt x="743732" y="1617933"/>
                  </a:lnTo>
                  <a:lnTo>
                    <a:pt x="746503" y="1567907"/>
                  </a:lnTo>
                  <a:lnTo>
                    <a:pt x="756084" y="1516132"/>
                  </a:lnTo>
                  <a:lnTo>
                    <a:pt x="771963" y="1467447"/>
                  </a:lnTo>
                  <a:lnTo>
                    <a:pt x="794044" y="1421773"/>
                  </a:lnTo>
                  <a:lnTo>
                    <a:pt x="822236" y="1379035"/>
                  </a:lnTo>
                  <a:lnTo>
                    <a:pt x="856445" y="1339156"/>
                  </a:lnTo>
                  <a:lnTo>
                    <a:pt x="876090" y="1315895"/>
                  </a:lnTo>
                  <a:lnTo>
                    <a:pt x="892034" y="1290651"/>
                  </a:lnTo>
                  <a:lnTo>
                    <a:pt x="904394" y="1263395"/>
                  </a:lnTo>
                  <a:lnTo>
                    <a:pt x="913286" y="1234100"/>
                  </a:lnTo>
                  <a:lnTo>
                    <a:pt x="927053" y="1183761"/>
                  </a:lnTo>
                  <a:lnTo>
                    <a:pt x="943818" y="1135964"/>
                  </a:lnTo>
                  <a:lnTo>
                    <a:pt x="963533" y="1090669"/>
                  </a:lnTo>
                  <a:lnTo>
                    <a:pt x="986148" y="1047835"/>
                  </a:lnTo>
                  <a:lnTo>
                    <a:pt x="1011616" y="1007423"/>
                  </a:lnTo>
                  <a:lnTo>
                    <a:pt x="1039888" y="969393"/>
                  </a:lnTo>
                  <a:lnTo>
                    <a:pt x="1070914" y="933705"/>
                  </a:lnTo>
                  <a:lnTo>
                    <a:pt x="1104647" y="900319"/>
                  </a:lnTo>
                  <a:lnTo>
                    <a:pt x="1141038" y="869195"/>
                  </a:lnTo>
                  <a:lnTo>
                    <a:pt x="1180037" y="840293"/>
                  </a:lnTo>
                  <a:lnTo>
                    <a:pt x="1221598" y="813574"/>
                  </a:lnTo>
                  <a:lnTo>
                    <a:pt x="1265669" y="788998"/>
                  </a:lnTo>
                  <a:lnTo>
                    <a:pt x="1312205" y="766524"/>
                  </a:lnTo>
                  <a:lnTo>
                    <a:pt x="1360163" y="745716"/>
                  </a:lnTo>
                  <a:lnTo>
                    <a:pt x="1408713" y="726430"/>
                  </a:lnTo>
                  <a:lnTo>
                    <a:pt x="1457948" y="709146"/>
                  </a:lnTo>
                  <a:lnTo>
                    <a:pt x="1556370" y="680479"/>
                  </a:lnTo>
                  <a:lnTo>
                    <a:pt x="1603884" y="664892"/>
                  </a:lnTo>
                  <a:lnTo>
                    <a:pt x="1650545" y="647654"/>
                  </a:lnTo>
                  <a:lnTo>
                    <a:pt x="1696396" y="628832"/>
                  </a:lnTo>
                  <a:lnTo>
                    <a:pt x="1741478" y="608494"/>
                  </a:lnTo>
                  <a:lnTo>
                    <a:pt x="1785832" y="586707"/>
                  </a:lnTo>
                  <a:lnTo>
                    <a:pt x="1829501" y="563540"/>
                  </a:lnTo>
                  <a:lnTo>
                    <a:pt x="1872526" y="539061"/>
                  </a:lnTo>
                  <a:lnTo>
                    <a:pt x="1914949" y="513337"/>
                  </a:lnTo>
                  <a:lnTo>
                    <a:pt x="1956812" y="486435"/>
                  </a:lnTo>
                  <a:lnTo>
                    <a:pt x="1998156" y="458425"/>
                  </a:lnTo>
                  <a:lnTo>
                    <a:pt x="2039024" y="429374"/>
                  </a:lnTo>
                  <a:lnTo>
                    <a:pt x="2081692" y="398071"/>
                  </a:lnTo>
                  <a:lnTo>
                    <a:pt x="2123916" y="366336"/>
                  </a:lnTo>
                  <a:lnTo>
                    <a:pt x="2165582" y="333967"/>
                  </a:lnTo>
                  <a:lnTo>
                    <a:pt x="2206578" y="300762"/>
                  </a:lnTo>
                  <a:lnTo>
                    <a:pt x="2246789" y="266519"/>
                  </a:lnTo>
                  <a:lnTo>
                    <a:pt x="2286101" y="231037"/>
                  </a:lnTo>
                  <a:lnTo>
                    <a:pt x="2327342" y="195908"/>
                  </a:lnTo>
                  <a:lnTo>
                    <a:pt x="2370741" y="165002"/>
                  </a:lnTo>
                  <a:lnTo>
                    <a:pt x="2416100" y="137975"/>
                  </a:lnTo>
                  <a:lnTo>
                    <a:pt x="2463219" y="114482"/>
                  </a:lnTo>
                  <a:lnTo>
                    <a:pt x="2511899" y="94181"/>
                  </a:lnTo>
                  <a:lnTo>
                    <a:pt x="2561942" y="76726"/>
                  </a:lnTo>
                  <a:lnTo>
                    <a:pt x="2613150" y="61775"/>
                  </a:lnTo>
                  <a:lnTo>
                    <a:pt x="2665322" y="48983"/>
                  </a:lnTo>
                  <a:lnTo>
                    <a:pt x="2712817" y="39073"/>
                  </a:lnTo>
                  <a:lnTo>
                    <a:pt x="2760462" y="30604"/>
                  </a:lnTo>
                  <a:lnTo>
                    <a:pt x="2808244" y="23477"/>
                  </a:lnTo>
                  <a:lnTo>
                    <a:pt x="2856152" y="17591"/>
                  </a:lnTo>
                  <a:lnTo>
                    <a:pt x="2904175" y="12848"/>
                  </a:lnTo>
                  <a:lnTo>
                    <a:pt x="2952301" y="9148"/>
                  </a:lnTo>
                  <a:lnTo>
                    <a:pt x="3001596" y="6329"/>
                  </a:lnTo>
                  <a:lnTo>
                    <a:pt x="3002073" y="6329"/>
                  </a:lnTo>
                  <a:lnTo>
                    <a:pt x="3048818" y="4476"/>
                  </a:lnTo>
                  <a:lnTo>
                    <a:pt x="3097186" y="3306"/>
                  </a:lnTo>
                  <a:lnTo>
                    <a:pt x="3148378" y="2749"/>
                  </a:lnTo>
                  <a:lnTo>
                    <a:pt x="3270972" y="2749"/>
                  </a:lnTo>
                  <a:lnTo>
                    <a:pt x="3270973" y="342"/>
                  </a:lnTo>
                  <a:lnTo>
                    <a:pt x="3371897" y="128"/>
                  </a:lnTo>
                  <a:lnTo>
                    <a:pt x="3421412" y="0"/>
                  </a:lnTo>
                  <a:lnTo>
                    <a:pt x="3521687" y="698"/>
                  </a:lnTo>
                  <a:lnTo>
                    <a:pt x="3573177" y="2429"/>
                  </a:lnTo>
                  <a:lnTo>
                    <a:pt x="3624160" y="6047"/>
                  </a:lnTo>
                  <a:lnTo>
                    <a:pt x="3674556" y="11822"/>
                  </a:lnTo>
                  <a:lnTo>
                    <a:pt x="3724285" y="20023"/>
                  </a:lnTo>
                  <a:lnTo>
                    <a:pt x="3773269" y="30918"/>
                  </a:lnTo>
                  <a:lnTo>
                    <a:pt x="3821429" y="44777"/>
                  </a:lnTo>
                  <a:lnTo>
                    <a:pt x="3868426" y="61775"/>
                  </a:lnTo>
                  <a:lnTo>
                    <a:pt x="3914957" y="82462"/>
                  </a:lnTo>
                  <a:lnTo>
                    <a:pt x="3960167" y="106825"/>
                  </a:lnTo>
                  <a:lnTo>
                    <a:pt x="4004236" y="135229"/>
                  </a:lnTo>
                  <a:lnTo>
                    <a:pt x="4049906" y="160171"/>
                  </a:lnTo>
                  <a:lnTo>
                    <a:pt x="4097164" y="173719"/>
                  </a:lnTo>
                  <a:lnTo>
                    <a:pt x="4145690" y="178225"/>
                  </a:lnTo>
                  <a:lnTo>
                    <a:pt x="5314544" y="178225"/>
                  </a:lnTo>
                  <a:lnTo>
                    <a:pt x="5314544" y="2005657"/>
                  </a:lnTo>
                  <a:close/>
                </a:path>
                <a:path w="5314950" h="2005965">
                  <a:moveTo>
                    <a:pt x="5314544" y="178225"/>
                  </a:moveTo>
                  <a:lnTo>
                    <a:pt x="4145690" y="178225"/>
                  </a:lnTo>
                  <a:lnTo>
                    <a:pt x="4195161" y="176040"/>
                  </a:lnTo>
                  <a:lnTo>
                    <a:pt x="4245256" y="169515"/>
                  </a:lnTo>
                  <a:lnTo>
                    <a:pt x="4297593" y="135861"/>
                  </a:lnTo>
                  <a:lnTo>
                    <a:pt x="4341665" y="104701"/>
                  </a:lnTo>
                  <a:lnTo>
                    <a:pt x="4385964" y="75008"/>
                  </a:lnTo>
                  <a:lnTo>
                    <a:pt x="4431264" y="48776"/>
                  </a:lnTo>
                  <a:lnTo>
                    <a:pt x="4478343" y="27998"/>
                  </a:lnTo>
                  <a:lnTo>
                    <a:pt x="4527976" y="14667"/>
                  </a:lnTo>
                  <a:lnTo>
                    <a:pt x="4584042" y="7658"/>
                  </a:lnTo>
                  <a:lnTo>
                    <a:pt x="4635467" y="6329"/>
                  </a:lnTo>
                  <a:lnTo>
                    <a:pt x="4683816" y="9345"/>
                  </a:lnTo>
                  <a:lnTo>
                    <a:pt x="4730657" y="15370"/>
                  </a:lnTo>
                  <a:lnTo>
                    <a:pt x="4826080" y="31106"/>
                  </a:lnTo>
                  <a:lnTo>
                    <a:pt x="4877794" y="38146"/>
                  </a:lnTo>
                  <a:lnTo>
                    <a:pt x="4934266" y="42852"/>
                  </a:lnTo>
                  <a:lnTo>
                    <a:pt x="4979759" y="47543"/>
                  </a:lnTo>
                  <a:lnTo>
                    <a:pt x="5028016" y="56518"/>
                  </a:lnTo>
                  <a:lnTo>
                    <a:pt x="5078400" y="68992"/>
                  </a:lnTo>
                  <a:lnTo>
                    <a:pt x="5130274" y="84182"/>
                  </a:lnTo>
                  <a:lnTo>
                    <a:pt x="5183003" y="101303"/>
                  </a:lnTo>
                  <a:lnTo>
                    <a:pt x="5314544" y="147429"/>
                  </a:lnTo>
                  <a:lnTo>
                    <a:pt x="5314544" y="178225"/>
                  </a:lnTo>
                  <a:close/>
                </a:path>
              </a:pathLst>
            </a:custGeom>
            <a:solidFill>
              <a:srgbClr val="774017"/>
            </a:solidFill>
          </p:spPr>
          <p:txBody>
            <a:bodyPr wrap="square" lIns="0" tIns="0" rIns="0" bIns="0" rtlCol="0"/>
            <a:lstStyle/>
            <a:p>
              <a:endParaRPr/>
            </a:p>
          </p:txBody>
        </p:sp>
        <p:sp>
          <p:nvSpPr>
            <p:cNvPr id="8" name="object 8"/>
            <p:cNvSpPr/>
            <p:nvPr/>
          </p:nvSpPr>
          <p:spPr>
            <a:xfrm>
              <a:off x="14836975" y="9153769"/>
              <a:ext cx="1921510" cy="1133475"/>
            </a:xfrm>
            <a:custGeom>
              <a:avLst/>
              <a:gdLst/>
              <a:ahLst/>
              <a:cxnLst/>
              <a:rect l="l" t="t" r="r" b="b"/>
              <a:pathLst>
                <a:path w="1921509" h="1133475">
                  <a:moveTo>
                    <a:pt x="1098156" y="440251"/>
                  </a:moveTo>
                  <a:lnTo>
                    <a:pt x="1069990" y="396859"/>
                  </a:lnTo>
                  <a:lnTo>
                    <a:pt x="1042402" y="352793"/>
                  </a:lnTo>
                  <a:lnTo>
                    <a:pt x="1015296" y="307973"/>
                  </a:lnTo>
                  <a:lnTo>
                    <a:pt x="988526" y="262243"/>
                  </a:lnTo>
                  <a:lnTo>
                    <a:pt x="961946" y="215443"/>
                  </a:lnTo>
                  <a:lnTo>
                    <a:pt x="1317981" y="0"/>
                  </a:lnTo>
                  <a:lnTo>
                    <a:pt x="1331040" y="11136"/>
                  </a:lnTo>
                  <a:lnTo>
                    <a:pt x="1340313" y="23592"/>
                  </a:lnTo>
                  <a:lnTo>
                    <a:pt x="1347494" y="36560"/>
                  </a:lnTo>
                  <a:lnTo>
                    <a:pt x="1354279" y="49232"/>
                  </a:lnTo>
                  <a:lnTo>
                    <a:pt x="1581636" y="439894"/>
                  </a:lnTo>
                  <a:lnTo>
                    <a:pt x="1098156" y="439894"/>
                  </a:lnTo>
                  <a:lnTo>
                    <a:pt x="1098156" y="440251"/>
                  </a:lnTo>
                  <a:close/>
                </a:path>
                <a:path w="1921509" h="1133475">
                  <a:moveTo>
                    <a:pt x="78026" y="475731"/>
                  </a:moveTo>
                  <a:lnTo>
                    <a:pt x="33335" y="473120"/>
                  </a:lnTo>
                  <a:lnTo>
                    <a:pt x="33315" y="442915"/>
                  </a:lnTo>
                  <a:lnTo>
                    <a:pt x="33198" y="352793"/>
                  </a:lnTo>
                  <a:lnTo>
                    <a:pt x="33110" y="307973"/>
                  </a:lnTo>
                  <a:lnTo>
                    <a:pt x="32719" y="269079"/>
                  </a:lnTo>
                  <a:lnTo>
                    <a:pt x="31642" y="217770"/>
                  </a:lnTo>
                  <a:lnTo>
                    <a:pt x="29808" y="166156"/>
                  </a:lnTo>
                  <a:lnTo>
                    <a:pt x="27024" y="114147"/>
                  </a:lnTo>
                  <a:lnTo>
                    <a:pt x="23095" y="61649"/>
                  </a:lnTo>
                  <a:lnTo>
                    <a:pt x="470873" y="67088"/>
                  </a:lnTo>
                  <a:lnTo>
                    <a:pt x="469804" y="67088"/>
                  </a:lnTo>
                  <a:lnTo>
                    <a:pt x="610297" y="68595"/>
                  </a:lnTo>
                  <a:lnTo>
                    <a:pt x="884374" y="68595"/>
                  </a:lnTo>
                  <a:lnTo>
                    <a:pt x="884374" y="442490"/>
                  </a:lnTo>
                  <a:lnTo>
                    <a:pt x="938999" y="442490"/>
                  </a:lnTo>
                  <a:lnTo>
                    <a:pt x="1098156" y="442915"/>
                  </a:lnTo>
                  <a:lnTo>
                    <a:pt x="1098156" y="475473"/>
                  </a:lnTo>
                  <a:lnTo>
                    <a:pt x="126139" y="475473"/>
                  </a:lnTo>
                  <a:lnTo>
                    <a:pt x="78026" y="475731"/>
                  </a:lnTo>
                  <a:close/>
                </a:path>
                <a:path w="1921509" h="1133475">
                  <a:moveTo>
                    <a:pt x="884374" y="68595"/>
                  </a:moveTo>
                  <a:lnTo>
                    <a:pt x="782720" y="68595"/>
                  </a:lnTo>
                  <a:lnTo>
                    <a:pt x="847576" y="67847"/>
                  </a:lnTo>
                  <a:lnTo>
                    <a:pt x="845564" y="67847"/>
                  </a:lnTo>
                  <a:lnTo>
                    <a:pt x="884968" y="67088"/>
                  </a:lnTo>
                  <a:lnTo>
                    <a:pt x="884374" y="67088"/>
                  </a:lnTo>
                  <a:lnTo>
                    <a:pt x="884374" y="68595"/>
                  </a:lnTo>
                  <a:close/>
                </a:path>
                <a:path w="1921509" h="1133475">
                  <a:moveTo>
                    <a:pt x="1098156" y="442915"/>
                  </a:moveTo>
                  <a:lnTo>
                    <a:pt x="1019438" y="442704"/>
                  </a:lnTo>
                  <a:lnTo>
                    <a:pt x="1046873" y="442490"/>
                  </a:lnTo>
                  <a:lnTo>
                    <a:pt x="1045914" y="442490"/>
                  </a:lnTo>
                  <a:lnTo>
                    <a:pt x="1098156" y="439894"/>
                  </a:lnTo>
                  <a:lnTo>
                    <a:pt x="1097924" y="439894"/>
                  </a:lnTo>
                  <a:lnTo>
                    <a:pt x="1098156" y="440251"/>
                  </a:lnTo>
                  <a:lnTo>
                    <a:pt x="1098156" y="442915"/>
                  </a:lnTo>
                  <a:close/>
                </a:path>
                <a:path w="1921509" h="1133475">
                  <a:moveTo>
                    <a:pt x="1388341" y="849893"/>
                  </a:moveTo>
                  <a:lnTo>
                    <a:pt x="1342554" y="849893"/>
                  </a:lnTo>
                  <a:lnTo>
                    <a:pt x="1261367" y="715159"/>
                  </a:lnTo>
                  <a:lnTo>
                    <a:pt x="1235397" y="671464"/>
                  </a:lnTo>
                  <a:lnTo>
                    <a:pt x="1207658" y="625415"/>
                  </a:lnTo>
                  <a:lnTo>
                    <a:pt x="1179461" y="579637"/>
                  </a:lnTo>
                  <a:lnTo>
                    <a:pt x="1151414" y="533771"/>
                  </a:lnTo>
                  <a:lnTo>
                    <a:pt x="1124127" y="487455"/>
                  </a:lnTo>
                  <a:lnTo>
                    <a:pt x="1098156" y="440251"/>
                  </a:lnTo>
                  <a:lnTo>
                    <a:pt x="1098156" y="439894"/>
                  </a:lnTo>
                  <a:lnTo>
                    <a:pt x="1581636" y="439894"/>
                  </a:lnTo>
                  <a:lnTo>
                    <a:pt x="1680208" y="609572"/>
                  </a:lnTo>
                  <a:lnTo>
                    <a:pt x="1688118" y="623056"/>
                  </a:lnTo>
                  <a:lnTo>
                    <a:pt x="1694510" y="637335"/>
                  </a:lnTo>
                  <a:lnTo>
                    <a:pt x="1696791" y="653444"/>
                  </a:lnTo>
                  <a:lnTo>
                    <a:pt x="1692365" y="672420"/>
                  </a:lnTo>
                  <a:lnTo>
                    <a:pt x="1387139" y="845512"/>
                  </a:lnTo>
                  <a:lnTo>
                    <a:pt x="1388341" y="849893"/>
                  </a:lnTo>
                  <a:close/>
                </a:path>
                <a:path w="1921509" h="1133475">
                  <a:moveTo>
                    <a:pt x="1098156" y="442915"/>
                  </a:moveTo>
                  <a:lnTo>
                    <a:pt x="992591" y="442915"/>
                  </a:lnTo>
                  <a:lnTo>
                    <a:pt x="1019438" y="442704"/>
                  </a:lnTo>
                  <a:lnTo>
                    <a:pt x="1098156" y="442915"/>
                  </a:lnTo>
                  <a:close/>
                </a:path>
                <a:path w="1921509" h="1133475">
                  <a:moveTo>
                    <a:pt x="1921419" y="1133229"/>
                  </a:moveTo>
                  <a:lnTo>
                    <a:pt x="0" y="1133229"/>
                  </a:lnTo>
                  <a:lnTo>
                    <a:pt x="92" y="892818"/>
                  </a:lnTo>
                  <a:lnTo>
                    <a:pt x="1115" y="879980"/>
                  </a:lnTo>
                  <a:lnTo>
                    <a:pt x="5118" y="866730"/>
                  </a:lnTo>
                  <a:lnTo>
                    <a:pt x="13979" y="852940"/>
                  </a:lnTo>
                  <a:lnTo>
                    <a:pt x="206561" y="852940"/>
                  </a:lnTo>
                  <a:lnTo>
                    <a:pt x="206561" y="478711"/>
                  </a:lnTo>
                  <a:lnTo>
                    <a:pt x="164391" y="475473"/>
                  </a:lnTo>
                  <a:lnTo>
                    <a:pt x="1098156" y="475473"/>
                  </a:lnTo>
                  <a:lnTo>
                    <a:pt x="1098156" y="849893"/>
                  </a:lnTo>
                  <a:lnTo>
                    <a:pt x="1388341" y="849893"/>
                  </a:lnTo>
                  <a:lnTo>
                    <a:pt x="1389527" y="854216"/>
                  </a:lnTo>
                  <a:lnTo>
                    <a:pt x="1921419" y="854216"/>
                  </a:lnTo>
                  <a:lnTo>
                    <a:pt x="1921419" y="1133229"/>
                  </a:lnTo>
                  <a:close/>
                </a:path>
              </a:pathLst>
            </a:custGeom>
            <a:solidFill>
              <a:srgbClr val="997B66"/>
            </a:solidFill>
          </p:spPr>
          <p:txBody>
            <a:bodyPr wrap="square" lIns="0" tIns="0" rIns="0" bIns="0" rtlCol="0"/>
            <a:lstStyle/>
            <a:p>
              <a:endParaRPr/>
            </a:p>
          </p:txBody>
        </p:sp>
        <p:sp>
          <p:nvSpPr>
            <p:cNvPr id="9" name="object 9"/>
            <p:cNvSpPr/>
            <p:nvPr/>
          </p:nvSpPr>
          <p:spPr>
            <a:xfrm>
              <a:off x="14197334" y="8121307"/>
              <a:ext cx="3935095" cy="2165985"/>
            </a:xfrm>
            <a:custGeom>
              <a:avLst/>
              <a:gdLst/>
              <a:ahLst/>
              <a:cxnLst/>
              <a:rect l="l" t="t" r="r" b="b"/>
              <a:pathLst>
                <a:path w="3935094" h="2165984">
                  <a:moveTo>
                    <a:pt x="3890744" y="2165692"/>
                  </a:moveTo>
                  <a:lnTo>
                    <a:pt x="3757436" y="2165692"/>
                  </a:lnTo>
                  <a:lnTo>
                    <a:pt x="3762509" y="1942771"/>
                  </a:lnTo>
                  <a:lnTo>
                    <a:pt x="3769410" y="1630689"/>
                  </a:lnTo>
                  <a:lnTo>
                    <a:pt x="3797228" y="353527"/>
                  </a:lnTo>
                  <a:lnTo>
                    <a:pt x="3802820" y="101189"/>
                  </a:lnTo>
                  <a:lnTo>
                    <a:pt x="3807375" y="51437"/>
                  </a:lnTo>
                  <a:lnTo>
                    <a:pt x="3829325" y="14081"/>
                  </a:lnTo>
                  <a:lnTo>
                    <a:pt x="3869373" y="0"/>
                  </a:lnTo>
                  <a:lnTo>
                    <a:pt x="3892061" y="3734"/>
                  </a:lnTo>
                  <a:lnTo>
                    <a:pt x="3925323" y="31910"/>
                  </a:lnTo>
                  <a:lnTo>
                    <a:pt x="3935097" y="75131"/>
                  </a:lnTo>
                  <a:lnTo>
                    <a:pt x="3935021" y="101189"/>
                  </a:lnTo>
                  <a:lnTo>
                    <a:pt x="3920889" y="757023"/>
                  </a:lnTo>
                  <a:lnTo>
                    <a:pt x="3917695" y="909566"/>
                  </a:lnTo>
                  <a:lnTo>
                    <a:pt x="3915627" y="1011263"/>
                  </a:lnTo>
                  <a:lnTo>
                    <a:pt x="3913622" y="1112960"/>
                  </a:lnTo>
                  <a:lnTo>
                    <a:pt x="3912647" y="1163810"/>
                  </a:lnTo>
                  <a:lnTo>
                    <a:pt x="3911964" y="1211467"/>
                  </a:lnTo>
                  <a:lnTo>
                    <a:pt x="3911658" y="1259132"/>
                  </a:lnTo>
                  <a:lnTo>
                    <a:pt x="3911631" y="1306801"/>
                  </a:lnTo>
                  <a:lnTo>
                    <a:pt x="3911782" y="1354474"/>
                  </a:lnTo>
                  <a:lnTo>
                    <a:pt x="3912225" y="1449822"/>
                  </a:lnTo>
                  <a:lnTo>
                    <a:pt x="3912318" y="1497484"/>
                  </a:lnTo>
                  <a:lnTo>
                    <a:pt x="3904992" y="1497484"/>
                  </a:lnTo>
                  <a:lnTo>
                    <a:pt x="3890744" y="2165692"/>
                  </a:lnTo>
                  <a:close/>
                </a:path>
                <a:path w="3935094" h="2165984">
                  <a:moveTo>
                    <a:pt x="94007" y="2165692"/>
                  </a:moveTo>
                  <a:lnTo>
                    <a:pt x="0" y="2165692"/>
                  </a:lnTo>
                  <a:lnTo>
                    <a:pt x="3938" y="690347"/>
                  </a:lnTo>
                  <a:lnTo>
                    <a:pt x="3913" y="669477"/>
                  </a:lnTo>
                  <a:lnTo>
                    <a:pt x="3797" y="665182"/>
                  </a:lnTo>
                  <a:lnTo>
                    <a:pt x="4544" y="659093"/>
                  </a:lnTo>
                  <a:lnTo>
                    <a:pt x="4640" y="658313"/>
                  </a:lnTo>
                  <a:lnTo>
                    <a:pt x="10007" y="637770"/>
                  </a:lnTo>
                  <a:lnTo>
                    <a:pt x="20067" y="622404"/>
                  </a:lnTo>
                  <a:lnTo>
                    <a:pt x="34192" y="612814"/>
                  </a:lnTo>
                  <a:lnTo>
                    <a:pt x="51754" y="609595"/>
                  </a:lnTo>
                  <a:lnTo>
                    <a:pt x="69333" y="613073"/>
                  </a:lnTo>
                  <a:lnTo>
                    <a:pt x="97585" y="659093"/>
                  </a:lnTo>
                  <a:lnTo>
                    <a:pt x="98217" y="1714521"/>
                  </a:lnTo>
                  <a:lnTo>
                    <a:pt x="94007" y="1714521"/>
                  </a:lnTo>
                  <a:lnTo>
                    <a:pt x="94007" y="2165692"/>
                  </a:lnTo>
                  <a:close/>
                </a:path>
                <a:path w="3935094" h="2165984">
                  <a:moveTo>
                    <a:pt x="1627220" y="2165692"/>
                  </a:moveTo>
                  <a:lnTo>
                    <a:pt x="1589910" y="2165692"/>
                  </a:lnTo>
                  <a:lnTo>
                    <a:pt x="1591519" y="2122417"/>
                  </a:lnTo>
                  <a:lnTo>
                    <a:pt x="1592728" y="2074655"/>
                  </a:lnTo>
                  <a:lnTo>
                    <a:pt x="1592814" y="2071244"/>
                  </a:lnTo>
                  <a:lnTo>
                    <a:pt x="1593231" y="2029908"/>
                  </a:lnTo>
                  <a:lnTo>
                    <a:pt x="1593114" y="1994891"/>
                  </a:lnTo>
                  <a:lnTo>
                    <a:pt x="1593006" y="1982018"/>
                  </a:lnTo>
                  <a:lnTo>
                    <a:pt x="1592936" y="1973789"/>
                  </a:lnTo>
                  <a:lnTo>
                    <a:pt x="1592815" y="1966689"/>
                  </a:lnTo>
                  <a:lnTo>
                    <a:pt x="1591362" y="1918856"/>
                  </a:lnTo>
                  <a:lnTo>
                    <a:pt x="1586224" y="1911566"/>
                  </a:lnTo>
                  <a:lnTo>
                    <a:pt x="1578286" y="1911386"/>
                  </a:lnTo>
                  <a:lnTo>
                    <a:pt x="1575080" y="1911386"/>
                  </a:lnTo>
                  <a:lnTo>
                    <a:pt x="1526819" y="1910700"/>
                  </a:lnTo>
                  <a:lnTo>
                    <a:pt x="1237322" y="1903157"/>
                  </a:lnTo>
                  <a:lnTo>
                    <a:pt x="1086515" y="1901900"/>
                  </a:lnTo>
                  <a:lnTo>
                    <a:pt x="1032260" y="1900507"/>
                  </a:lnTo>
                  <a:lnTo>
                    <a:pt x="860164" y="1894124"/>
                  </a:lnTo>
                  <a:lnTo>
                    <a:pt x="837810" y="1878328"/>
                  </a:lnTo>
                  <a:lnTo>
                    <a:pt x="845438" y="1866820"/>
                  </a:lnTo>
                  <a:lnTo>
                    <a:pt x="845650" y="1866820"/>
                  </a:lnTo>
                  <a:lnTo>
                    <a:pt x="855722" y="1862641"/>
                  </a:lnTo>
                  <a:lnTo>
                    <a:pt x="867512" y="1862398"/>
                  </a:lnTo>
                  <a:lnTo>
                    <a:pt x="879383" y="1863111"/>
                  </a:lnTo>
                  <a:lnTo>
                    <a:pt x="1180120" y="1868171"/>
                  </a:lnTo>
                  <a:lnTo>
                    <a:pt x="1335149" y="1869410"/>
                  </a:lnTo>
                  <a:lnTo>
                    <a:pt x="1649729" y="1877523"/>
                  </a:lnTo>
                  <a:lnTo>
                    <a:pt x="1702171" y="1878328"/>
                  </a:lnTo>
                  <a:lnTo>
                    <a:pt x="1725445" y="1878328"/>
                  </a:lnTo>
                  <a:lnTo>
                    <a:pt x="1734436" y="1882302"/>
                  </a:lnTo>
                  <a:lnTo>
                    <a:pt x="1742607" y="1894858"/>
                  </a:lnTo>
                  <a:lnTo>
                    <a:pt x="1712410" y="1908298"/>
                  </a:lnTo>
                  <a:lnTo>
                    <a:pt x="1682434" y="1911105"/>
                  </a:lnTo>
                  <a:lnTo>
                    <a:pt x="1649575" y="1911105"/>
                  </a:lnTo>
                  <a:lnTo>
                    <a:pt x="1618817" y="1915367"/>
                  </a:lnTo>
                  <a:lnTo>
                    <a:pt x="1625388" y="1966689"/>
                  </a:lnTo>
                  <a:lnTo>
                    <a:pt x="1627499" y="2017463"/>
                  </a:lnTo>
                  <a:lnTo>
                    <a:pt x="1627373" y="2054033"/>
                  </a:lnTo>
                  <a:lnTo>
                    <a:pt x="1627266" y="2074655"/>
                  </a:lnTo>
                  <a:lnTo>
                    <a:pt x="1626994" y="2107076"/>
                  </a:lnTo>
                  <a:lnTo>
                    <a:pt x="1627027" y="2139223"/>
                  </a:lnTo>
                  <a:lnTo>
                    <a:pt x="1627136" y="2154201"/>
                  </a:lnTo>
                  <a:lnTo>
                    <a:pt x="1627220" y="2165692"/>
                  </a:lnTo>
                  <a:close/>
                </a:path>
                <a:path w="3935094" h="2165984">
                  <a:moveTo>
                    <a:pt x="1725445" y="1878328"/>
                  </a:moveTo>
                  <a:lnTo>
                    <a:pt x="1702171" y="1878328"/>
                  </a:lnTo>
                  <a:lnTo>
                    <a:pt x="1714927" y="1877523"/>
                  </a:lnTo>
                  <a:lnTo>
                    <a:pt x="1723625" y="1877523"/>
                  </a:lnTo>
                  <a:lnTo>
                    <a:pt x="1725445" y="1878328"/>
                  </a:lnTo>
                  <a:close/>
                </a:path>
                <a:path w="3935094" h="2165984">
                  <a:moveTo>
                    <a:pt x="1057857" y="2165692"/>
                  </a:moveTo>
                  <a:lnTo>
                    <a:pt x="758297" y="2165692"/>
                  </a:lnTo>
                  <a:lnTo>
                    <a:pt x="754918" y="2113900"/>
                  </a:lnTo>
                  <a:lnTo>
                    <a:pt x="755733" y="2074655"/>
                  </a:lnTo>
                  <a:lnTo>
                    <a:pt x="755850" y="2068996"/>
                  </a:lnTo>
                  <a:lnTo>
                    <a:pt x="762501" y="2001569"/>
                  </a:lnTo>
                  <a:lnTo>
                    <a:pt x="773955" y="1964942"/>
                  </a:lnTo>
                  <a:lnTo>
                    <a:pt x="819027" y="1960675"/>
                  </a:lnTo>
                  <a:lnTo>
                    <a:pt x="870705" y="1958979"/>
                  </a:lnTo>
                  <a:lnTo>
                    <a:pt x="924285" y="1959774"/>
                  </a:lnTo>
                  <a:lnTo>
                    <a:pt x="975063" y="1962978"/>
                  </a:lnTo>
                  <a:lnTo>
                    <a:pt x="1017463" y="1968398"/>
                  </a:lnTo>
                  <a:lnTo>
                    <a:pt x="1017889" y="1968398"/>
                  </a:lnTo>
                  <a:lnTo>
                    <a:pt x="1049396" y="1976289"/>
                  </a:lnTo>
                  <a:lnTo>
                    <a:pt x="1056611" y="2029908"/>
                  </a:lnTo>
                  <a:lnTo>
                    <a:pt x="1059943" y="2084200"/>
                  </a:lnTo>
                  <a:lnTo>
                    <a:pt x="1059812" y="2107076"/>
                  </a:lnTo>
                  <a:lnTo>
                    <a:pt x="1059723" y="2122417"/>
                  </a:lnTo>
                  <a:lnTo>
                    <a:pt x="1059627" y="2139223"/>
                  </a:lnTo>
                  <a:lnTo>
                    <a:pt x="1057857" y="2165692"/>
                  </a:lnTo>
                  <a:close/>
                </a:path>
                <a:path w="3935094" h="2165984">
                  <a:moveTo>
                    <a:pt x="1465518" y="2165692"/>
                  </a:moveTo>
                  <a:lnTo>
                    <a:pt x="1141509" y="2165692"/>
                  </a:lnTo>
                  <a:lnTo>
                    <a:pt x="1140613" y="2154201"/>
                  </a:lnTo>
                  <a:lnTo>
                    <a:pt x="1140522" y="2153036"/>
                  </a:lnTo>
                  <a:lnTo>
                    <a:pt x="1139147" y="2108249"/>
                  </a:lnTo>
                  <a:lnTo>
                    <a:pt x="1140618" y="2063095"/>
                  </a:lnTo>
                  <a:lnTo>
                    <a:pt x="1145642" y="2017896"/>
                  </a:lnTo>
                  <a:lnTo>
                    <a:pt x="1145690" y="2017463"/>
                  </a:lnTo>
                  <a:lnTo>
                    <a:pt x="1155116" y="1971244"/>
                  </a:lnTo>
                  <a:lnTo>
                    <a:pt x="1212271" y="1968398"/>
                  </a:lnTo>
                  <a:lnTo>
                    <a:pt x="1215547" y="1968398"/>
                  </a:lnTo>
                  <a:lnTo>
                    <a:pt x="1266414" y="1967754"/>
                  </a:lnTo>
                  <a:lnTo>
                    <a:pt x="1321090" y="1968398"/>
                  </a:lnTo>
                  <a:lnTo>
                    <a:pt x="1429438" y="1970747"/>
                  </a:lnTo>
                  <a:lnTo>
                    <a:pt x="1470140" y="1994891"/>
                  </a:lnTo>
                  <a:lnTo>
                    <a:pt x="1476151" y="2059576"/>
                  </a:lnTo>
                  <a:lnTo>
                    <a:pt x="1474295" y="2107076"/>
                  </a:lnTo>
                  <a:lnTo>
                    <a:pt x="1468220" y="2154201"/>
                  </a:lnTo>
                  <a:lnTo>
                    <a:pt x="1465518" y="2165692"/>
                  </a:lnTo>
                  <a:close/>
                </a:path>
                <a:path w="3935094" h="2165984">
                  <a:moveTo>
                    <a:pt x="2041904" y="2165692"/>
                  </a:moveTo>
                  <a:lnTo>
                    <a:pt x="1739432" y="2165692"/>
                  </a:lnTo>
                  <a:lnTo>
                    <a:pt x="1743090" y="2122417"/>
                  </a:lnTo>
                  <a:lnTo>
                    <a:pt x="1747697" y="2074655"/>
                  </a:lnTo>
                  <a:lnTo>
                    <a:pt x="1752067" y="2027480"/>
                  </a:lnTo>
                  <a:lnTo>
                    <a:pt x="1755491" y="1980260"/>
                  </a:lnTo>
                  <a:lnTo>
                    <a:pt x="2041904" y="1980260"/>
                  </a:lnTo>
                  <a:lnTo>
                    <a:pt x="2041904" y="2165692"/>
                  </a:lnTo>
                  <a:close/>
                </a:path>
                <a:path w="3935094" h="2165984">
                  <a:moveTo>
                    <a:pt x="2486037" y="2165692"/>
                  </a:moveTo>
                  <a:lnTo>
                    <a:pt x="2155448" y="2165692"/>
                  </a:lnTo>
                  <a:lnTo>
                    <a:pt x="2156294" y="2144442"/>
                  </a:lnTo>
                  <a:lnTo>
                    <a:pt x="2159741" y="2090495"/>
                  </a:lnTo>
                  <a:lnTo>
                    <a:pt x="2164547" y="2036068"/>
                  </a:lnTo>
                  <a:lnTo>
                    <a:pt x="2170751" y="1981089"/>
                  </a:lnTo>
                  <a:lnTo>
                    <a:pt x="2266485" y="1970185"/>
                  </a:lnTo>
                  <a:lnTo>
                    <a:pt x="2314448" y="1965542"/>
                  </a:lnTo>
                  <a:lnTo>
                    <a:pt x="2362529" y="1962205"/>
                  </a:lnTo>
                  <a:lnTo>
                    <a:pt x="2410771" y="1960747"/>
                  </a:lnTo>
                  <a:lnTo>
                    <a:pt x="2459212" y="1961745"/>
                  </a:lnTo>
                  <a:lnTo>
                    <a:pt x="2472157" y="1983505"/>
                  </a:lnTo>
                  <a:lnTo>
                    <a:pt x="2478082" y="2005633"/>
                  </a:lnTo>
                  <a:lnTo>
                    <a:pt x="2480447" y="2027666"/>
                  </a:lnTo>
                  <a:lnTo>
                    <a:pt x="2482711" y="2049142"/>
                  </a:lnTo>
                  <a:lnTo>
                    <a:pt x="2486817" y="2086402"/>
                  </a:lnTo>
                  <a:lnTo>
                    <a:pt x="2487774" y="2123800"/>
                  </a:lnTo>
                  <a:lnTo>
                    <a:pt x="2486386" y="2161247"/>
                  </a:lnTo>
                  <a:lnTo>
                    <a:pt x="2486037" y="2165692"/>
                  </a:lnTo>
                  <a:close/>
                </a:path>
                <a:path w="3935094" h="2165984">
                  <a:moveTo>
                    <a:pt x="957644" y="1417925"/>
                  </a:moveTo>
                  <a:lnTo>
                    <a:pt x="903992" y="1417603"/>
                  </a:lnTo>
                  <a:lnTo>
                    <a:pt x="850342" y="1416289"/>
                  </a:lnTo>
                  <a:lnTo>
                    <a:pt x="796551" y="1413922"/>
                  </a:lnTo>
                  <a:lnTo>
                    <a:pt x="742478" y="1410439"/>
                  </a:lnTo>
                  <a:lnTo>
                    <a:pt x="742478" y="1152791"/>
                  </a:lnTo>
                  <a:lnTo>
                    <a:pt x="1061510" y="1152791"/>
                  </a:lnTo>
                  <a:lnTo>
                    <a:pt x="1063803" y="1204899"/>
                  </a:lnTo>
                  <a:lnTo>
                    <a:pt x="1067933" y="1256928"/>
                  </a:lnTo>
                  <a:lnTo>
                    <a:pt x="1071318" y="1309208"/>
                  </a:lnTo>
                  <a:lnTo>
                    <a:pt x="1071374" y="1362069"/>
                  </a:lnTo>
                  <a:lnTo>
                    <a:pt x="1065517" y="1415839"/>
                  </a:lnTo>
                  <a:lnTo>
                    <a:pt x="1011439" y="1417316"/>
                  </a:lnTo>
                  <a:lnTo>
                    <a:pt x="957644" y="1417925"/>
                  </a:lnTo>
                  <a:close/>
                </a:path>
                <a:path w="3935094" h="2165984">
                  <a:moveTo>
                    <a:pt x="1161484" y="1419179"/>
                  </a:moveTo>
                  <a:lnTo>
                    <a:pt x="1157345" y="1366027"/>
                  </a:lnTo>
                  <a:lnTo>
                    <a:pt x="1156639" y="1317273"/>
                  </a:lnTo>
                  <a:lnTo>
                    <a:pt x="1156581" y="1313225"/>
                  </a:lnTo>
                  <a:lnTo>
                    <a:pt x="1158392" y="1208721"/>
                  </a:lnTo>
                  <a:lnTo>
                    <a:pt x="1158409" y="1207715"/>
                  </a:lnTo>
                  <a:lnTo>
                    <a:pt x="1157620" y="1154530"/>
                  </a:lnTo>
                  <a:lnTo>
                    <a:pt x="1464214" y="1154530"/>
                  </a:lnTo>
                  <a:lnTo>
                    <a:pt x="1466370" y="1207715"/>
                  </a:lnTo>
                  <a:lnTo>
                    <a:pt x="1466411" y="1208721"/>
                  </a:lnTo>
                  <a:lnTo>
                    <a:pt x="1467769" y="1262907"/>
                  </a:lnTo>
                  <a:lnTo>
                    <a:pt x="1467868" y="1317273"/>
                  </a:lnTo>
                  <a:lnTo>
                    <a:pt x="1466289" y="1372005"/>
                  </a:lnTo>
                  <a:lnTo>
                    <a:pt x="1463205" y="1418346"/>
                  </a:lnTo>
                  <a:lnTo>
                    <a:pt x="1212240" y="1418346"/>
                  </a:lnTo>
                  <a:lnTo>
                    <a:pt x="1161484" y="1419179"/>
                  </a:lnTo>
                  <a:close/>
                </a:path>
                <a:path w="3935094" h="2165984">
                  <a:moveTo>
                    <a:pt x="1462610" y="1427287"/>
                  </a:moveTo>
                  <a:lnTo>
                    <a:pt x="1311788" y="1420412"/>
                  </a:lnTo>
                  <a:lnTo>
                    <a:pt x="1262199" y="1418880"/>
                  </a:lnTo>
                  <a:lnTo>
                    <a:pt x="1212240" y="1418346"/>
                  </a:lnTo>
                  <a:lnTo>
                    <a:pt x="1463205" y="1418346"/>
                  </a:lnTo>
                  <a:lnTo>
                    <a:pt x="1462610" y="1427287"/>
                  </a:lnTo>
                  <a:close/>
                </a:path>
                <a:path w="3935094" h="2165984">
                  <a:moveTo>
                    <a:pt x="1391622" y="1828980"/>
                  </a:moveTo>
                  <a:lnTo>
                    <a:pt x="1338907" y="1826642"/>
                  </a:lnTo>
                  <a:lnTo>
                    <a:pt x="1306407" y="1821341"/>
                  </a:lnTo>
                  <a:lnTo>
                    <a:pt x="1297953" y="1781839"/>
                  </a:lnTo>
                  <a:lnTo>
                    <a:pt x="1294241" y="1735516"/>
                  </a:lnTo>
                  <a:lnTo>
                    <a:pt x="1295282" y="1684683"/>
                  </a:lnTo>
                  <a:lnTo>
                    <a:pt x="1301088" y="1631653"/>
                  </a:lnTo>
                  <a:lnTo>
                    <a:pt x="1311578" y="1579207"/>
                  </a:lnTo>
                  <a:lnTo>
                    <a:pt x="1311671" y="1578740"/>
                  </a:lnTo>
                  <a:lnTo>
                    <a:pt x="1358932" y="1570762"/>
                  </a:lnTo>
                  <a:lnTo>
                    <a:pt x="1406206" y="1568792"/>
                  </a:lnTo>
                  <a:lnTo>
                    <a:pt x="1451312" y="1570762"/>
                  </a:lnTo>
                  <a:lnTo>
                    <a:pt x="1452401" y="1570762"/>
                  </a:lnTo>
                  <a:lnTo>
                    <a:pt x="1548078" y="1579207"/>
                  </a:lnTo>
                  <a:lnTo>
                    <a:pt x="1595374" y="1581547"/>
                  </a:lnTo>
                  <a:lnTo>
                    <a:pt x="1605131" y="1629470"/>
                  </a:lnTo>
                  <a:lnTo>
                    <a:pt x="1609697" y="1676131"/>
                  </a:lnTo>
                  <a:lnTo>
                    <a:pt x="1609723" y="1684683"/>
                  </a:lnTo>
                  <a:lnTo>
                    <a:pt x="1609835" y="1721977"/>
                  </a:lnTo>
                  <a:lnTo>
                    <a:pt x="1606306" y="1767454"/>
                  </a:lnTo>
                  <a:lnTo>
                    <a:pt x="1599873" y="1813010"/>
                  </a:lnTo>
                  <a:lnTo>
                    <a:pt x="1568679" y="1820369"/>
                  </a:lnTo>
                  <a:lnTo>
                    <a:pt x="1516747" y="1825628"/>
                  </a:lnTo>
                  <a:lnTo>
                    <a:pt x="1454315" y="1828570"/>
                  </a:lnTo>
                  <a:lnTo>
                    <a:pt x="1391622" y="1828980"/>
                  </a:lnTo>
                  <a:close/>
                </a:path>
                <a:path w="3935094" h="2165984">
                  <a:moveTo>
                    <a:pt x="1853514" y="1498302"/>
                  </a:moveTo>
                  <a:lnTo>
                    <a:pt x="1822253" y="1454710"/>
                  </a:lnTo>
                  <a:lnTo>
                    <a:pt x="1793718" y="1411462"/>
                  </a:lnTo>
                  <a:lnTo>
                    <a:pt x="1767028" y="1368446"/>
                  </a:lnTo>
                  <a:lnTo>
                    <a:pt x="1741305" y="1325549"/>
                  </a:lnTo>
                  <a:lnTo>
                    <a:pt x="1733779" y="1302343"/>
                  </a:lnTo>
                  <a:lnTo>
                    <a:pt x="1735551" y="1277227"/>
                  </a:lnTo>
                  <a:lnTo>
                    <a:pt x="1745666" y="1254012"/>
                  </a:lnTo>
                  <a:lnTo>
                    <a:pt x="1763164" y="1236508"/>
                  </a:lnTo>
                  <a:lnTo>
                    <a:pt x="1802725" y="1211740"/>
                  </a:lnTo>
                  <a:lnTo>
                    <a:pt x="1926065" y="1137864"/>
                  </a:lnTo>
                  <a:lnTo>
                    <a:pt x="1972768" y="1165300"/>
                  </a:lnTo>
                  <a:lnTo>
                    <a:pt x="2007529" y="1201663"/>
                  </a:lnTo>
                  <a:lnTo>
                    <a:pt x="2034325" y="1244256"/>
                  </a:lnTo>
                  <a:lnTo>
                    <a:pt x="2057133" y="1290382"/>
                  </a:lnTo>
                  <a:lnTo>
                    <a:pt x="2079931" y="1337344"/>
                  </a:lnTo>
                  <a:lnTo>
                    <a:pt x="2046863" y="1371117"/>
                  </a:lnTo>
                  <a:lnTo>
                    <a:pt x="2012071" y="1401794"/>
                  </a:lnTo>
                  <a:lnTo>
                    <a:pt x="1975447" y="1429611"/>
                  </a:lnTo>
                  <a:lnTo>
                    <a:pt x="1937037" y="1454710"/>
                  </a:lnTo>
                  <a:lnTo>
                    <a:pt x="1896276" y="1477627"/>
                  </a:lnTo>
                  <a:lnTo>
                    <a:pt x="1853514" y="1498302"/>
                  </a:lnTo>
                  <a:close/>
                </a:path>
                <a:path w="3935094" h="2165984">
                  <a:moveTo>
                    <a:pt x="2053367" y="1760228"/>
                  </a:moveTo>
                  <a:lnTo>
                    <a:pt x="2034822" y="1760228"/>
                  </a:lnTo>
                  <a:lnTo>
                    <a:pt x="2017456" y="1753881"/>
                  </a:lnTo>
                  <a:lnTo>
                    <a:pt x="1966820" y="1704372"/>
                  </a:lnTo>
                  <a:lnTo>
                    <a:pt x="1937124" y="1664558"/>
                  </a:lnTo>
                  <a:lnTo>
                    <a:pt x="1912330" y="1621118"/>
                  </a:lnTo>
                  <a:lnTo>
                    <a:pt x="1892919" y="1573433"/>
                  </a:lnTo>
                  <a:lnTo>
                    <a:pt x="2131777" y="1436167"/>
                  </a:lnTo>
                  <a:lnTo>
                    <a:pt x="2165977" y="1477949"/>
                  </a:lnTo>
                  <a:lnTo>
                    <a:pt x="2193923" y="1523142"/>
                  </a:lnTo>
                  <a:lnTo>
                    <a:pt x="2218381" y="1569797"/>
                  </a:lnTo>
                  <a:lnTo>
                    <a:pt x="2242113" y="1615966"/>
                  </a:lnTo>
                  <a:lnTo>
                    <a:pt x="2238548" y="1630395"/>
                  </a:lnTo>
                  <a:lnTo>
                    <a:pt x="2215980" y="1661197"/>
                  </a:lnTo>
                  <a:lnTo>
                    <a:pt x="2183149" y="1688775"/>
                  </a:lnTo>
                  <a:lnTo>
                    <a:pt x="2148298" y="1713255"/>
                  </a:lnTo>
                  <a:lnTo>
                    <a:pt x="2111583" y="1734902"/>
                  </a:lnTo>
                  <a:lnTo>
                    <a:pt x="2073353" y="1753881"/>
                  </a:lnTo>
                  <a:lnTo>
                    <a:pt x="2053367" y="1760228"/>
                  </a:lnTo>
                  <a:close/>
                </a:path>
                <a:path w="3935094" h="2165984">
                  <a:moveTo>
                    <a:pt x="1065063" y="1830585"/>
                  </a:moveTo>
                  <a:lnTo>
                    <a:pt x="1017088" y="1829589"/>
                  </a:lnTo>
                  <a:lnTo>
                    <a:pt x="969140" y="1827287"/>
                  </a:lnTo>
                  <a:lnTo>
                    <a:pt x="927929" y="1802273"/>
                  </a:lnTo>
                  <a:lnTo>
                    <a:pt x="924052" y="1733165"/>
                  </a:lnTo>
                  <a:lnTo>
                    <a:pt x="925375" y="1683130"/>
                  </a:lnTo>
                  <a:lnTo>
                    <a:pt x="929170" y="1632786"/>
                  </a:lnTo>
                  <a:lnTo>
                    <a:pt x="935785" y="1581956"/>
                  </a:lnTo>
                  <a:lnTo>
                    <a:pt x="981390" y="1574452"/>
                  </a:lnTo>
                  <a:lnTo>
                    <a:pt x="1027092" y="1570220"/>
                  </a:lnTo>
                  <a:lnTo>
                    <a:pt x="1073039" y="1568614"/>
                  </a:lnTo>
                  <a:lnTo>
                    <a:pt x="1119379" y="1568990"/>
                  </a:lnTo>
                  <a:lnTo>
                    <a:pt x="1166261" y="1570702"/>
                  </a:lnTo>
                  <a:lnTo>
                    <a:pt x="1213833" y="1573105"/>
                  </a:lnTo>
                  <a:lnTo>
                    <a:pt x="1223412" y="1624936"/>
                  </a:lnTo>
                  <a:lnTo>
                    <a:pt x="1226863" y="1675784"/>
                  </a:lnTo>
                  <a:lnTo>
                    <a:pt x="1225780" y="1725894"/>
                  </a:lnTo>
                  <a:lnTo>
                    <a:pt x="1221756" y="1775513"/>
                  </a:lnTo>
                  <a:lnTo>
                    <a:pt x="1203378" y="1813206"/>
                  </a:lnTo>
                  <a:lnTo>
                    <a:pt x="1160991" y="1827459"/>
                  </a:lnTo>
                  <a:lnTo>
                    <a:pt x="1113040" y="1829974"/>
                  </a:lnTo>
                  <a:lnTo>
                    <a:pt x="1065063" y="1830585"/>
                  </a:lnTo>
                  <a:close/>
                </a:path>
                <a:path w="3935094" h="2165984">
                  <a:moveTo>
                    <a:pt x="1535690" y="1485997"/>
                  </a:moveTo>
                  <a:lnTo>
                    <a:pt x="886170" y="1485997"/>
                  </a:lnTo>
                  <a:lnTo>
                    <a:pt x="937983" y="1485776"/>
                  </a:lnTo>
                  <a:lnTo>
                    <a:pt x="989528" y="1485776"/>
                  </a:lnTo>
                  <a:lnTo>
                    <a:pt x="1023973" y="1485342"/>
                  </a:lnTo>
                  <a:lnTo>
                    <a:pt x="1437103" y="1475974"/>
                  </a:lnTo>
                  <a:lnTo>
                    <a:pt x="1452695" y="1475151"/>
                  </a:lnTo>
                  <a:lnTo>
                    <a:pt x="1484266" y="1472226"/>
                  </a:lnTo>
                  <a:lnTo>
                    <a:pt x="1499443" y="1471091"/>
                  </a:lnTo>
                  <a:lnTo>
                    <a:pt x="1510687" y="1470763"/>
                  </a:lnTo>
                  <a:lnTo>
                    <a:pt x="1521303" y="1472226"/>
                  </a:lnTo>
                  <a:lnTo>
                    <a:pt x="1530213" y="1477250"/>
                  </a:lnTo>
                  <a:lnTo>
                    <a:pt x="1531068" y="1478498"/>
                  </a:lnTo>
                  <a:lnTo>
                    <a:pt x="1535690" y="1485997"/>
                  </a:lnTo>
                  <a:close/>
                </a:path>
                <a:path w="3935094" h="2165984">
                  <a:moveTo>
                    <a:pt x="1089874" y="1522034"/>
                  </a:moveTo>
                  <a:lnTo>
                    <a:pt x="1021774" y="1521802"/>
                  </a:lnTo>
                  <a:lnTo>
                    <a:pt x="952776" y="1520763"/>
                  </a:lnTo>
                  <a:lnTo>
                    <a:pt x="880769" y="1518798"/>
                  </a:lnTo>
                  <a:lnTo>
                    <a:pt x="873489" y="1518798"/>
                  </a:lnTo>
                  <a:lnTo>
                    <a:pt x="863650" y="1517687"/>
                  </a:lnTo>
                  <a:lnTo>
                    <a:pt x="855181" y="1513222"/>
                  </a:lnTo>
                  <a:lnTo>
                    <a:pt x="849066" y="1503079"/>
                  </a:lnTo>
                  <a:lnTo>
                    <a:pt x="855183" y="1491792"/>
                  </a:lnTo>
                  <a:lnTo>
                    <a:pt x="864256" y="1486911"/>
                  </a:lnTo>
                  <a:lnTo>
                    <a:pt x="875685" y="1485776"/>
                  </a:lnTo>
                  <a:lnTo>
                    <a:pt x="870157" y="1485776"/>
                  </a:lnTo>
                  <a:lnTo>
                    <a:pt x="886170" y="1485997"/>
                  </a:lnTo>
                  <a:lnTo>
                    <a:pt x="1535690" y="1485997"/>
                  </a:lnTo>
                  <a:lnTo>
                    <a:pt x="1536865" y="1487902"/>
                  </a:lnTo>
                  <a:lnTo>
                    <a:pt x="1470926" y="1504080"/>
                  </a:lnTo>
                  <a:lnTo>
                    <a:pt x="1432608" y="1508487"/>
                  </a:lnTo>
                  <a:lnTo>
                    <a:pt x="1387520" y="1512341"/>
                  </a:lnTo>
                  <a:lnTo>
                    <a:pt x="1336500" y="1515605"/>
                  </a:lnTo>
                  <a:lnTo>
                    <a:pt x="1280387" y="1518242"/>
                  </a:lnTo>
                  <a:lnTo>
                    <a:pt x="1220018" y="1520217"/>
                  </a:lnTo>
                  <a:lnTo>
                    <a:pt x="1156235" y="1521493"/>
                  </a:lnTo>
                  <a:lnTo>
                    <a:pt x="1089874" y="1522034"/>
                  </a:lnTo>
                  <a:close/>
                </a:path>
              </a:pathLst>
            </a:custGeom>
            <a:solidFill>
              <a:srgbClr val="342016"/>
            </a:solidFill>
          </p:spPr>
          <p:txBody>
            <a:bodyPr wrap="square" lIns="0" tIns="0" rIns="0" bIns="0" rtlCol="0"/>
            <a:lstStyle/>
            <a:p>
              <a:endParaRPr/>
            </a:p>
          </p:txBody>
        </p:sp>
        <p:sp>
          <p:nvSpPr>
            <p:cNvPr id="10" name="object 10"/>
            <p:cNvSpPr/>
            <p:nvPr/>
          </p:nvSpPr>
          <p:spPr>
            <a:xfrm>
              <a:off x="13324058" y="7043419"/>
              <a:ext cx="4964430" cy="3243580"/>
            </a:xfrm>
            <a:custGeom>
              <a:avLst/>
              <a:gdLst/>
              <a:ahLst/>
              <a:cxnLst/>
              <a:rect l="l" t="t" r="r" b="b"/>
              <a:pathLst>
                <a:path w="4964430" h="3243579">
                  <a:moveTo>
                    <a:pt x="941964" y="1821162"/>
                  </a:moveTo>
                  <a:lnTo>
                    <a:pt x="921687" y="1813405"/>
                  </a:lnTo>
                  <a:lnTo>
                    <a:pt x="896459" y="1792141"/>
                  </a:lnTo>
                  <a:lnTo>
                    <a:pt x="5557" y="944167"/>
                  </a:lnTo>
                  <a:lnTo>
                    <a:pt x="3894" y="941958"/>
                  </a:lnTo>
                  <a:lnTo>
                    <a:pt x="1627" y="939383"/>
                  </a:lnTo>
                  <a:lnTo>
                    <a:pt x="17692" y="896673"/>
                  </a:lnTo>
                  <a:lnTo>
                    <a:pt x="878406" y="3137"/>
                  </a:lnTo>
                  <a:lnTo>
                    <a:pt x="894449" y="0"/>
                  </a:lnTo>
                  <a:lnTo>
                    <a:pt x="907530" y="2548"/>
                  </a:lnTo>
                  <a:lnTo>
                    <a:pt x="918675" y="9321"/>
                  </a:lnTo>
                  <a:lnTo>
                    <a:pt x="928909" y="18859"/>
                  </a:lnTo>
                  <a:lnTo>
                    <a:pt x="1821245" y="938909"/>
                  </a:lnTo>
                  <a:lnTo>
                    <a:pt x="1829411" y="946620"/>
                  </a:lnTo>
                  <a:lnTo>
                    <a:pt x="1837629" y="954620"/>
                  </a:lnTo>
                  <a:lnTo>
                    <a:pt x="1844527" y="964084"/>
                  </a:lnTo>
                  <a:lnTo>
                    <a:pt x="1848734" y="976187"/>
                  </a:lnTo>
                  <a:lnTo>
                    <a:pt x="1058589" y="1728708"/>
                  </a:lnTo>
                  <a:lnTo>
                    <a:pt x="1023112" y="1762065"/>
                  </a:lnTo>
                  <a:lnTo>
                    <a:pt x="987436" y="1795205"/>
                  </a:lnTo>
                  <a:lnTo>
                    <a:pt x="962232" y="1815175"/>
                  </a:lnTo>
                  <a:lnTo>
                    <a:pt x="941964" y="1821162"/>
                  </a:lnTo>
                  <a:close/>
                </a:path>
                <a:path w="4964430" h="3243579">
                  <a:moveTo>
                    <a:pt x="4963940" y="1800678"/>
                  </a:moveTo>
                  <a:lnTo>
                    <a:pt x="4204151" y="1800678"/>
                  </a:lnTo>
                  <a:lnTo>
                    <a:pt x="4204522" y="1751793"/>
                  </a:lnTo>
                  <a:lnTo>
                    <a:pt x="4203934" y="1703102"/>
                  </a:lnTo>
                  <a:lnTo>
                    <a:pt x="4202662" y="1654557"/>
                  </a:lnTo>
                  <a:lnTo>
                    <a:pt x="4200982" y="1606109"/>
                  </a:lnTo>
                  <a:lnTo>
                    <a:pt x="4199169" y="1557710"/>
                  </a:lnTo>
                  <a:lnTo>
                    <a:pt x="4197498" y="1509310"/>
                  </a:lnTo>
                  <a:lnTo>
                    <a:pt x="4196244" y="1460862"/>
                  </a:lnTo>
                  <a:lnTo>
                    <a:pt x="4195682" y="1412317"/>
                  </a:lnTo>
                  <a:lnTo>
                    <a:pt x="4196088" y="1363625"/>
                  </a:lnTo>
                  <a:lnTo>
                    <a:pt x="4197737" y="1314738"/>
                  </a:lnTo>
                  <a:lnTo>
                    <a:pt x="4963940" y="1314738"/>
                  </a:lnTo>
                  <a:lnTo>
                    <a:pt x="4963940" y="1800678"/>
                  </a:lnTo>
                  <a:close/>
                </a:path>
                <a:path w="4964430" h="3243579">
                  <a:moveTo>
                    <a:pt x="4963940" y="2577269"/>
                  </a:moveTo>
                  <a:lnTo>
                    <a:pt x="4220869" y="2577269"/>
                  </a:lnTo>
                  <a:lnTo>
                    <a:pt x="4221212" y="2528294"/>
                  </a:lnTo>
                  <a:lnTo>
                    <a:pt x="4220614" y="2479531"/>
                  </a:lnTo>
                  <a:lnTo>
                    <a:pt x="4219346" y="2430931"/>
                  </a:lnTo>
                  <a:lnTo>
                    <a:pt x="4217676" y="2382444"/>
                  </a:lnTo>
                  <a:lnTo>
                    <a:pt x="4215876" y="2334020"/>
                  </a:lnTo>
                  <a:lnTo>
                    <a:pt x="4214214" y="2285610"/>
                  </a:lnTo>
                  <a:lnTo>
                    <a:pt x="4212960" y="2237163"/>
                  </a:lnTo>
                  <a:lnTo>
                    <a:pt x="4212384" y="2188630"/>
                  </a:lnTo>
                  <a:lnTo>
                    <a:pt x="4212755" y="2139961"/>
                  </a:lnTo>
                  <a:lnTo>
                    <a:pt x="4214344" y="2091106"/>
                  </a:lnTo>
                  <a:lnTo>
                    <a:pt x="4963940" y="2091106"/>
                  </a:lnTo>
                  <a:lnTo>
                    <a:pt x="4963940" y="2577269"/>
                  </a:lnTo>
                  <a:close/>
                </a:path>
                <a:path w="4964430" h="3243579">
                  <a:moveTo>
                    <a:pt x="4184800" y="3243580"/>
                  </a:moveTo>
                  <a:lnTo>
                    <a:pt x="3725393" y="3243580"/>
                  </a:lnTo>
                  <a:lnTo>
                    <a:pt x="3936217" y="2650178"/>
                  </a:lnTo>
                  <a:lnTo>
                    <a:pt x="3950486" y="2664121"/>
                  </a:lnTo>
                  <a:lnTo>
                    <a:pt x="3959467" y="2678237"/>
                  </a:lnTo>
                  <a:lnTo>
                    <a:pt x="3965341" y="2692181"/>
                  </a:lnTo>
                  <a:lnTo>
                    <a:pt x="3970289" y="2705610"/>
                  </a:lnTo>
                  <a:lnTo>
                    <a:pt x="4184800" y="3243580"/>
                  </a:lnTo>
                  <a:close/>
                </a:path>
              </a:pathLst>
            </a:custGeom>
            <a:solidFill>
              <a:srgbClr val="FFBE0D"/>
            </a:solidFill>
          </p:spPr>
          <p:txBody>
            <a:bodyPr wrap="square" lIns="0" tIns="0" rIns="0" bIns="0" rtlCol="0"/>
            <a:lstStyle/>
            <a:p>
              <a:endParaRPr/>
            </a:p>
          </p:txBody>
        </p:sp>
        <p:sp>
          <p:nvSpPr>
            <p:cNvPr id="11" name="object 11"/>
            <p:cNvSpPr/>
            <p:nvPr/>
          </p:nvSpPr>
          <p:spPr>
            <a:xfrm>
              <a:off x="13489931" y="7216806"/>
              <a:ext cx="4798695" cy="2404110"/>
            </a:xfrm>
            <a:custGeom>
              <a:avLst/>
              <a:gdLst/>
              <a:ahLst/>
              <a:cxnLst/>
              <a:rect l="l" t="t" r="r" b="b"/>
              <a:pathLst>
                <a:path w="4798694" h="2404109">
                  <a:moveTo>
                    <a:pt x="4235696" y="2403881"/>
                  </a:moveTo>
                  <a:lnTo>
                    <a:pt x="4064890" y="2403881"/>
                  </a:lnTo>
                  <a:lnTo>
                    <a:pt x="4081369" y="2358005"/>
                  </a:lnTo>
                  <a:lnTo>
                    <a:pt x="4098551" y="2312418"/>
                  </a:lnTo>
                  <a:lnTo>
                    <a:pt x="4116486" y="2267142"/>
                  </a:lnTo>
                  <a:lnTo>
                    <a:pt x="4135224" y="2222197"/>
                  </a:lnTo>
                  <a:lnTo>
                    <a:pt x="4154815" y="2177604"/>
                  </a:lnTo>
                  <a:lnTo>
                    <a:pt x="4175308" y="2133382"/>
                  </a:lnTo>
                  <a:lnTo>
                    <a:pt x="4196753" y="2089554"/>
                  </a:lnTo>
                  <a:lnTo>
                    <a:pt x="4219199" y="2046138"/>
                  </a:lnTo>
                  <a:lnTo>
                    <a:pt x="4242697" y="2003156"/>
                  </a:lnTo>
                  <a:lnTo>
                    <a:pt x="4267297" y="1960628"/>
                  </a:lnTo>
                  <a:lnTo>
                    <a:pt x="4295045" y="1917720"/>
                  </a:lnTo>
                  <a:lnTo>
                    <a:pt x="4431902" y="1917720"/>
                  </a:lnTo>
                  <a:lnTo>
                    <a:pt x="4416215" y="1968067"/>
                  </a:lnTo>
                  <a:lnTo>
                    <a:pt x="4399567" y="2017992"/>
                  </a:lnTo>
                  <a:lnTo>
                    <a:pt x="4381991" y="2067508"/>
                  </a:lnTo>
                  <a:lnTo>
                    <a:pt x="4363520" y="2116629"/>
                  </a:lnTo>
                  <a:lnTo>
                    <a:pt x="4344185" y="2165371"/>
                  </a:lnTo>
                  <a:lnTo>
                    <a:pt x="4324019" y="2213747"/>
                  </a:lnTo>
                  <a:lnTo>
                    <a:pt x="4303055" y="2261772"/>
                  </a:lnTo>
                  <a:lnTo>
                    <a:pt x="4281325" y="2309459"/>
                  </a:lnTo>
                  <a:lnTo>
                    <a:pt x="4258861" y="2356825"/>
                  </a:lnTo>
                  <a:lnTo>
                    <a:pt x="4235696" y="2403881"/>
                  </a:lnTo>
                  <a:close/>
                </a:path>
                <a:path w="4798694" h="2404109">
                  <a:moveTo>
                    <a:pt x="4798068" y="2403881"/>
                  </a:moveTo>
                  <a:lnTo>
                    <a:pt x="4620498" y="2403881"/>
                  </a:lnTo>
                  <a:lnTo>
                    <a:pt x="4622378" y="2397755"/>
                  </a:lnTo>
                  <a:lnTo>
                    <a:pt x="4624030" y="2391569"/>
                  </a:lnTo>
                  <a:lnTo>
                    <a:pt x="4642958" y="2336523"/>
                  </a:lnTo>
                  <a:lnTo>
                    <a:pt x="4660970" y="2288092"/>
                  </a:lnTo>
                  <a:lnTo>
                    <a:pt x="4680129" y="2240205"/>
                  </a:lnTo>
                  <a:lnTo>
                    <a:pt x="4700470" y="2192883"/>
                  </a:lnTo>
                  <a:lnTo>
                    <a:pt x="4722032" y="2146143"/>
                  </a:lnTo>
                  <a:lnTo>
                    <a:pt x="4744849" y="2100006"/>
                  </a:lnTo>
                  <a:lnTo>
                    <a:pt x="4768959" y="2054490"/>
                  </a:lnTo>
                  <a:lnTo>
                    <a:pt x="4794399" y="2009615"/>
                  </a:lnTo>
                  <a:lnTo>
                    <a:pt x="4798068" y="2003563"/>
                  </a:lnTo>
                  <a:lnTo>
                    <a:pt x="4798068" y="2403881"/>
                  </a:lnTo>
                  <a:close/>
                </a:path>
                <a:path w="4798694" h="2404109">
                  <a:moveTo>
                    <a:pt x="4798068" y="1627292"/>
                  </a:moveTo>
                  <a:lnTo>
                    <a:pt x="4689472" y="1627292"/>
                  </a:lnTo>
                  <a:lnTo>
                    <a:pt x="4705508" y="1579911"/>
                  </a:lnTo>
                  <a:lnTo>
                    <a:pt x="4722992" y="1533255"/>
                  </a:lnTo>
                  <a:lnTo>
                    <a:pt x="4741866" y="1487296"/>
                  </a:lnTo>
                  <a:lnTo>
                    <a:pt x="4762075" y="1442006"/>
                  </a:lnTo>
                  <a:lnTo>
                    <a:pt x="4783562" y="1397356"/>
                  </a:lnTo>
                  <a:lnTo>
                    <a:pt x="4798068" y="1369227"/>
                  </a:lnTo>
                  <a:lnTo>
                    <a:pt x="4798068" y="1627292"/>
                  </a:lnTo>
                  <a:close/>
                </a:path>
                <a:path w="4798694" h="2404109">
                  <a:moveTo>
                    <a:pt x="4228604" y="1627292"/>
                  </a:moveTo>
                  <a:lnTo>
                    <a:pt x="4075008" y="1627292"/>
                  </a:lnTo>
                  <a:lnTo>
                    <a:pt x="4096542" y="1579958"/>
                  </a:lnTo>
                  <a:lnTo>
                    <a:pt x="4118739" y="1532962"/>
                  </a:lnTo>
                  <a:lnTo>
                    <a:pt x="4141624" y="1486316"/>
                  </a:lnTo>
                  <a:lnTo>
                    <a:pt x="4165219" y="1440031"/>
                  </a:lnTo>
                  <a:lnTo>
                    <a:pt x="4189547" y="1394119"/>
                  </a:lnTo>
                  <a:lnTo>
                    <a:pt x="4214631" y="1348592"/>
                  </a:lnTo>
                  <a:lnTo>
                    <a:pt x="4240493" y="1303461"/>
                  </a:lnTo>
                  <a:lnTo>
                    <a:pt x="4267157" y="1258737"/>
                  </a:lnTo>
                  <a:lnTo>
                    <a:pt x="4294645" y="1214434"/>
                  </a:lnTo>
                  <a:lnTo>
                    <a:pt x="4322981" y="1170561"/>
                  </a:lnTo>
                  <a:lnTo>
                    <a:pt x="4343639" y="1141351"/>
                  </a:lnTo>
                  <a:lnTo>
                    <a:pt x="4461535" y="1141351"/>
                  </a:lnTo>
                  <a:lnTo>
                    <a:pt x="4443413" y="1187093"/>
                  </a:lnTo>
                  <a:lnTo>
                    <a:pt x="4424647" y="1232505"/>
                  </a:lnTo>
                  <a:lnTo>
                    <a:pt x="4405249" y="1277593"/>
                  </a:lnTo>
                  <a:lnTo>
                    <a:pt x="4385229" y="1322363"/>
                  </a:lnTo>
                  <a:lnTo>
                    <a:pt x="4364599" y="1366819"/>
                  </a:lnTo>
                  <a:lnTo>
                    <a:pt x="4343368" y="1410968"/>
                  </a:lnTo>
                  <a:lnTo>
                    <a:pt x="4321549" y="1454815"/>
                  </a:lnTo>
                  <a:lnTo>
                    <a:pt x="4299153" y="1498366"/>
                  </a:lnTo>
                  <a:lnTo>
                    <a:pt x="4276189" y="1541625"/>
                  </a:lnTo>
                  <a:lnTo>
                    <a:pt x="4252669" y="1584598"/>
                  </a:lnTo>
                  <a:lnTo>
                    <a:pt x="4228604" y="1627292"/>
                  </a:lnTo>
                  <a:close/>
                </a:path>
                <a:path w="4798694" h="2404109">
                  <a:moveTo>
                    <a:pt x="772861" y="1480418"/>
                  </a:moveTo>
                  <a:lnTo>
                    <a:pt x="754113" y="1477682"/>
                  </a:lnTo>
                  <a:lnTo>
                    <a:pt x="5521" y="764722"/>
                  </a:lnTo>
                  <a:lnTo>
                    <a:pt x="0" y="742597"/>
                  </a:lnTo>
                  <a:lnTo>
                    <a:pt x="3525" y="724649"/>
                  </a:lnTo>
                  <a:lnTo>
                    <a:pt x="703409" y="26434"/>
                  </a:lnTo>
                  <a:lnTo>
                    <a:pt x="747093" y="0"/>
                  </a:lnTo>
                  <a:lnTo>
                    <a:pt x="766933" y="6760"/>
                  </a:lnTo>
                  <a:lnTo>
                    <a:pt x="790345" y="26984"/>
                  </a:lnTo>
                  <a:lnTo>
                    <a:pt x="819530" y="56815"/>
                  </a:lnTo>
                  <a:lnTo>
                    <a:pt x="746640" y="56815"/>
                  </a:lnTo>
                  <a:lnTo>
                    <a:pt x="55095" y="740323"/>
                  </a:lnTo>
                  <a:lnTo>
                    <a:pt x="770869" y="1422102"/>
                  </a:lnTo>
                  <a:lnTo>
                    <a:pt x="845612" y="1422102"/>
                  </a:lnTo>
                  <a:lnTo>
                    <a:pt x="809108" y="1457031"/>
                  </a:lnTo>
                  <a:lnTo>
                    <a:pt x="798693" y="1467226"/>
                  </a:lnTo>
                  <a:lnTo>
                    <a:pt x="787166" y="1475977"/>
                  </a:lnTo>
                  <a:lnTo>
                    <a:pt x="772861" y="1480418"/>
                  </a:lnTo>
                  <a:close/>
                </a:path>
                <a:path w="4798694" h="2404109">
                  <a:moveTo>
                    <a:pt x="845612" y="1422102"/>
                  </a:moveTo>
                  <a:lnTo>
                    <a:pt x="770869" y="1422102"/>
                  </a:lnTo>
                  <a:lnTo>
                    <a:pt x="1447644" y="774356"/>
                  </a:lnTo>
                  <a:lnTo>
                    <a:pt x="746640" y="56815"/>
                  </a:lnTo>
                  <a:lnTo>
                    <a:pt x="819530" y="56815"/>
                  </a:lnTo>
                  <a:lnTo>
                    <a:pt x="1481936" y="734428"/>
                  </a:lnTo>
                  <a:lnTo>
                    <a:pt x="1504855" y="772646"/>
                  </a:lnTo>
                  <a:lnTo>
                    <a:pt x="1503337" y="792750"/>
                  </a:lnTo>
                  <a:lnTo>
                    <a:pt x="845612" y="1422102"/>
                  </a:lnTo>
                  <a:close/>
                </a:path>
                <a:path w="4798694" h="2404109">
                  <a:moveTo>
                    <a:pt x="503052" y="604577"/>
                  </a:moveTo>
                  <a:lnTo>
                    <a:pt x="489077" y="596948"/>
                  </a:lnTo>
                  <a:lnTo>
                    <a:pt x="481253" y="587713"/>
                  </a:lnTo>
                  <a:lnTo>
                    <a:pt x="479023" y="575863"/>
                  </a:lnTo>
                  <a:lnTo>
                    <a:pt x="481828" y="560390"/>
                  </a:lnTo>
                  <a:lnTo>
                    <a:pt x="557655" y="533183"/>
                  </a:lnTo>
                  <a:lnTo>
                    <a:pt x="596938" y="522110"/>
                  </a:lnTo>
                  <a:lnTo>
                    <a:pt x="637453" y="516917"/>
                  </a:lnTo>
                  <a:lnTo>
                    <a:pt x="644321" y="527976"/>
                  </a:lnTo>
                  <a:lnTo>
                    <a:pt x="647327" y="537468"/>
                  </a:lnTo>
                  <a:lnTo>
                    <a:pt x="646896" y="545956"/>
                  </a:lnTo>
                  <a:lnTo>
                    <a:pt x="643452" y="554007"/>
                  </a:lnTo>
                  <a:lnTo>
                    <a:pt x="632082" y="563284"/>
                  </a:lnTo>
                  <a:lnTo>
                    <a:pt x="618386" y="568783"/>
                  </a:lnTo>
                  <a:lnTo>
                    <a:pt x="603991" y="574124"/>
                  </a:lnTo>
                  <a:lnTo>
                    <a:pt x="590522" y="582924"/>
                  </a:lnTo>
                  <a:lnTo>
                    <a:pt x="593233" y="598960"/>
                  </a:lnTo>
                  <a:lnTo>
                    <a:pt x="527782" y="598960"/>
                  </a:lnTo>
                  <a:lnTo>
                    <a:pt x="517529" y="601091"/>
                  </a:lnTo>
                  <a:lnTo>
                    <a:pt x="517398" y="601091"/>
                  </a:lnTo>
                  <a:lnTo>
                    <a:pt x="508939" y="604188"/>
                  </a:lnTo>
                  <a:lnTo>
                    <a:pt x="503052" y="604577"/>
                  </a:lnTo>
                  <a:close/>
                </a:path>
                <a:path w="4798694" h="2404109">
                  <a:moveTo>
                    <a:pt x="394416" y="996296"/>
                  </a:moveTo>
                  <a:lnTo>
                    <a:pt x="385854" y="978178"/>
                  </a:lnTo>
                  <a:lnTo>
                    <a:pt x="385079" y="961500"/>
                  </a:lnTo>
                  <a:lnTo>
                    <a:pt x="389611" y="945923"/>
                  </a:lnTo>
                  <a:lnTo>
                    <a:pt x="422821" y="888385"/>
                  </a:lnTo>
                  <a:lnTo>
                    <a:pt x="452669" y="849858"/>
                  </a:lnTo>
                  <a:lnTo>
                    <a:pt x="487771" y="816760"/>
                  </a:lnTo>
                  <a:lnTo>
                    <a:pt x="529380" y="790327"/>
                  </a:lnTo>
                  <a:lnTo>
                    <a:pt x="578751" y="771796"/>
                  </a:lnTo>
                  <a:lnTo>
                    <a:pt x="570739" y="727753"/>
                  </a:lnTo>
                  <a:lnTo>
                    <a:pt x="559404" y="685072"/>
                  </a:lnTo>
                  <a:lnTo>
                    <a:pt x="548174" y="643076"/>
                  </a:lnTo>
                  <a:lnTo>
                    <a:pt x="540475" y="601091"/>
                  </a:lnTo>
                  <a:lnTo>
                    <a:pt x="527782" y="598960"/>
                  </a:lnTo>
                  <a:lnTo>
                    <a:pt x="593233" y="598960"/>
                  </a:lnTo>
                  <a:lnTo>
                    <a:pt x="597632" y="624978"/>
                  </a:lnTo>
                  <a:lnTo>
                    <a:pt x="607801" y="666983"/>
                  </a:lnTo>
                  <a:lnTo>
                    <a:pt x="619381" y="709435"/>
                  </a:lnTo>
                  <a:lnTo>
                    <a:pt x="630739" y="752876"/>
                  </a:lnTo>
                  <a:lnTo>
                    <a:pt x="1103987" y="752876"/>
                  </a:lnTo>
                  <a:lnTo>
                    <a:pt x="1117688" y="792750"/>
                  </a:lnTo>
                  <a:lnTo>
                    <a:pt x="1127242" y="837019"/>
                  </a:lnTo>
                  <a:lnTo>
                    <a:pt x="1131866" y="882579"/>
                  </a:lnTo>
                  <a:lnTo>
                    <a:pt x="1131842" y="929423"/>
                  </a:lnTo>
                  <a:lnTo>
                    <a:pt x="1127454" y="977546"/>
                  </a:lnTo>
                  <a:lnTo>
                    <a:pt x="1022308" y="981352"/>
                  </a:lnTo>
                  <a:lnTo>
                    <a:pt x="550825" y="989549"/>
                  </a:lnTo>
                  <a:lnTo>
                    <a:pt x="446505" y="993507"/>
                  </a:lnTo>
                  <a:lnTo>
                    <a:pt x="394416" y="996296"/>
                  </a:lnTo>
                  <a:close/>
                </a:path>
                <a:path w="4798694" h="2404109">
                  <a:moveTo>
                    <a:pt x="1062563" y="676955"/>
                  </a:moveTo>
                  <a:lnTo>
                    <a:pt x="823646" y="676955"/>
                  </a:lnTo>
                  <a:lnTo>
                    <a:pt x="856506" y="672866"/>
                  </a:lnTo>
                  <a:lnTo>
                    <a:pt x="887530" y="661176"/>
                  </a:lnTo>
                  <a:lnTo>
                    <a:pt x="917594" y="643076"/>
                  </a:lnTo>
                  <a:lnTo>
                    <a:pt x="958851" y="620296"/>
                  </a:lnTo>
                  <a:lnTo>
                    <a:pt x="993419" y="616537"/>
                  </a:lnTo>
                  <a:lnTo>
                    <a:pt x="1024790" y="632239"/>
                  </a:lnTo>
                  <a:lnTo>
                    <a:pt x="1056624" y="667748"/>
                  </a:lnTo>
                  <a:lnTo>
                    <a:pt x="1062563" y="676955"/>
                  </a:lnTo>
                  <a:close/>
                </a:path>
                <a:path w="4798694" h="2404109">
                  <a:moveTo>
                    <a:pt x="1103987" y="752876"/>
                  </a:moveTo>
                  <a:lnTo>
                    <a:pt x="630739" y="752876"/>
                  </a:lnTo>
                  <a:lnTo>
                    <a:pt x="645762" y="745441"/>
                  </a:lnTo>
                  <a:lnTo>
                    <a:pt x="657759" y="735383"/>
                  </a:lnTo>
                  <a:lnTo>
                    <a:pt x="667871" y="723866"/>
                  </a:lnTo>
                  <a:lnTo>
                    <a:pt x="677241" y="712056"/>
                  </a:lnTo>
                  <a:lnTo>
                    <a:pt x="700663" y="688983"/>
                  </a:lnTo>
                  <a:lnTo>
                    <a:pt x="727035" y="674235"/>
                  </a:lnTo>
                  <a:lnTo>
                    <a:pt x="756260" y="668425"/>
                  </a:lnTo>
                  <a:lnTo>
                    <a:pt x="788241" y="672165"/>
                  </a:lnTo>
                  <a:lnTo>
                    <a:pt x="823646" y="676955"/>
                  </a:lnTo>
                  <a:lnTo>
                    <a:pt x="1062563" y="676955"/>
                  </a:lnTo>
                  <a:lnTo>
                    <a:pt x="1082662" y="708108"/>
                  </a:lnTo>
                  <a:lnTo>
                    <a:pt x="1102922" y="749778"/>
                  </a:lnTo>
                  <a:lnTo>
                    <a:pt x="1103987" y="752876"/>
                  </a:lnTo>
                  <a:close/>
                </a:path>
              </a:pathLst>
            </a:custGeom>
            <a:solidFill>
              <a:srgbClr val="342016"/>
            </a:solidFill>
          </p:spPr>
          <p:txBody>
            <a:bodyPr wrap="square" lIns="0" tIns="0" rIns="0" bIns="0" rtlCol="0"/>
            <a:lstStyle/>
            <a:p>
              <a:endParaRPr/>
            </a:p>
          </p:txBody>
        </p:sp>
        <p:sp>
          <p:nvSpPr>
            <p:cNvPr id="12" name="object 12"/>
            <p:cNvSpPr/>
            <p:nvPr/>
          </p:nvSpPr>
          <p:spPr>
            <a:xfrm>
              <a:off x="0" y="9670102"/>
              <a:ext cx="1847850" cy="502920"/>
            </a:xfrm>
            <a:custGeom>
              <a:avLst/>
              <a:gdLst/>
              <a:ahLst/>
              <a:cxnLst/>
              <a:rect l="l" t="t" r="r" b="b"/>
              <a:pathLst>
                <a:path w="1847850" h="502920">
                  <a:moveTo>
                    <a:pt x="1847272" y="502371"/>
                  </a:moveTo>
                  <a:lnTo>
                    <a:pt x="0" y="502371"/>
                  </a:lnTo>
                  <a:lnTo>
                    <a:pt x="0" y="0"/>
                  </a:lnTo>
                  <a:lnTo>
                    <a:pt x="1847272" y="0"/>
                  </a:lnTo>
                  <a:lnTo>
                    <a:pt x="1847272" y="502371"/>
                  </a:lnTo>
                  <a:close/>
                </a:path>
              </a:pathLst>
            </a:custGeom>
            <a:solidFill>
              <a:srgbClr val="DE8F00"/>
            </a:solidFill>
          </p:spPr>
          <p:txBody>
            <a:bodyPr wrap="square" lIns="0" tIns="0" rIns="0" bIns="0" rtlCol="0"/>
            <a:lstStyle/>
            <a:p>
              <a:endParaRPr/>
            </a:p>
          </p:txBody>
        </p:sp>
        <p:sp>
          <p:nvSpPr>
            <p:cNvPr id="13" name="object 13"/>
            <p:cNvSpPr/>
            <p:nvPr/>
          </p:nvSpPr>
          <p:spPr>
            <a:xfrm>
              <a:off x="0" y="6585745"/>
              <a:ext cx="1402080" cy="3084830"/>
            </a:xfrm>
            <a:custGeom>
              <a:avLst/>
              <a:gdLst/>
              <a:ahLst/>
              <a:cxnLst/>
              <a:rect l="l" t="t" r="r" b="b"/>
              <a:pathLst>
                <a:path w="1402080" h="3084829">
                  <a:moveTo>
                    <a:pt x="1401684" y="3084357"/>
                  </a:moveTo>
                  <a:lnTo>
                    <a:pt x="0" y="3084357"/>
                  </a:lnTo>
                  <a:lnTo>
                    <a:pt x="0" y="0"/>
                  </a:lnTo>
                  <a:lnTo>
                    <a:pt x="439617" y="0"/>
                  </a:lnTo>
                  <a:lnTo>
                    <a:pt x="1401684" y="3084357"/>
                  </a:lnTo>
                  <a:close/>
                </a:path>
              </a:pathLst>
            </a:custGeom>
            <a:solidFill>
              <a:srgbClr val="FFFFFF"/>
            </a:solidFill>
          </p:spPr>
          <p:txBody>
            <a:bodyPr wrap="square" lIns="0" tIns="0" rIns="0" bIns="0" rtlCol="0"/>
            <a:lstStyle/>
            <a:p>
              <a:endParaRPr/>
            </a:p>
          </p:txBody>
        </p:sp>
        <p:sp>
          <p:nvSpPr>
            <p:cNvPr id="14" name="object 14"/>
            <p:cNvSpPr/>
            <p:nvPr/>
          </p:nvSpPr>
          <p:spPr>
            <a:xfrm>
              <a:off x="0" y="6585749"/>
              <a:ext cx="1402080" cy="3084830"/>
            </a:xfrm>
            <a:custGeom>
              <a:avLst/>
              <a:gdLst/>
              <a:ahLst/>
              <a:cxnLst/>
              <a:rect l="l" t="t" r="r" b="b"/>
              <a:pathLst>
                <a:path w="1402080" h="3084829">
                  <a:moveTo>
                    <a:pt x="640803" y="645325"/>
                  </a:moveTo>
                  <a:lnTo>
                    <a:pt x="439610" y="0"/>
                  </a:lnTo>
                  <a:lnTo>
                    <a:pt x="0" y="0"/>
                  </a:lnTo>
                  <a:lnTo>
                    <a:pt x="0" y="645325"/>
                  </a:lnTo>
                  <a:lnTo>
                    <a:pt x="640803" y="645325"/>
                  </a:lnTo>
                  <a:close/>
                </a:path>
                <a:path w="1402080" h="3084829">
                  <a:moveTo>
                    <a:pt x="1021575" y="1865185"/>
                  </a:moveTo>
                  <a:lnTo>
                    <a:pt x="810933" y="1190853"/>
                  </a:lnTo>
                  <a:lnTo>
                    <a:pt x="0" y="1190853"/>
                  </a:lnTo>
                  <a:lnTo>
                    <a:pt x="0" y="1865185"/>
                  </a:lnTo>
                  <a:lnTo>
                    <a:pt x="1021575" y="1865185"/>
                  </a:lnTo>
                  <a:close/>
                </a:path>
                <a:path w="1402080" h="3084829">
                  <a:moveTo>
                    <a:pt x="1401673" y="3084360"/>
                  </a:moveTo>
                  <a:lnTo>
                    <a:pt x="1191717" y="2410041"/>
                  </a:lnTo>
                  <a:lnTo>
                    <a:pt x="0" y="2410041"/>
                  </a:lnTo>
                  <a:lnTo>
                    <a:pt x="0" y="3084360"/>
                  </a:lnTo>
                  <a:lnTo>
                    <a:pt x="1401673" y="3084360"/>
                  </a:lnTo>
                  <a:close/>
                </a:path>
              </a:pathLst>
            </a:custGeom>
            <a:solidFill>
              <a:srgbClr val="FEA601"/>
            </a:solidFill>
          </p:spPr>
          <p:txBody>
            <a:bodyPr wrap="square" lIns="0" tIns="0" rIns="0" bIns="0" rtlCol="0"/>
            <a:lstStyle/>
            <a:p>
              <a:endParaRPr/>
            </a:p>
          </p:txBody>
        </p:sp>
        <p:sp>
          <p:nvSpPr>
            <p:cNvPr id="15" name="object 15"/>
            <p:cNvSpPr/>
            <p:nvPr/>
          </p:nvSpPr>
          <p:spPr>
            <a:xfrm>
              <a:off x="1082958" y="7561491"/>
              <a:ext cx="2160905" cy="2726055"/>
            </a:xfrm>
            <a:custGeom>
              <a:avLst/>
              <a:gdLst/>
              <a:ahLst/>
              <a:cxnLst/>
              <a:rect l="l" t="t" r="r" b="b"/>
              <a:pathLst>
                <a:path w="2160905" h="2726054">
                  <a:moveTo>
                    <a:pt x="2160633" y="2725507"/>
                  </a:moveTo>
                  <a:lnTo>
                    <a:pt x="0" y="2725507"/>
                  </a:lnTo>
                  <a:lnTo>
                    <a:pt x="850731" y="0"/>
                  </a:lnTo>
                  <a:lnTo>
                    <a:pt x="1310498" y="0"/>
                  </a:lnTo>
                  <a:lnTo>
                    <a:pt x="2160633" y="2725507"/>
                  </a:lnTo>
                  <a:close/>
                </a:path>
              </a:pathLst>
            </a:custGeom>
            <a:solidFill>
              <a:srgbClr val="FFFFFF"/>
            </a:solidFill>
          </p:spPr>
          <p:txBody>
            <a:bodyPr wrap="square" lIns="0" tIns="0" rIns="0" bIns="0" rtlCol="0"/>
            <a:lstStyle/>
            <a:p>
              <a:endParaRPr/>
            </a:p>
          </p:txBody>
        </p:sp>
        <p:sp>
          <p:nvSpPr>
            <p:cNvPr id="16" name="object 16"/>
            <p:cNvSpPr/>
            <p:nvPr/>
          </p:nvSpPr>
          <p:spPr>
            <a:xfrm>
              <a:off x="1083044" y="9971525"/>
              <a:ext cx="2160905" cy="315595"/>
            </a:xfrm>
            <a:custGeom>
              <a:avLst/>
              <a:gdLst/>
              <a:ahLst/>
              <a:cxnLst/>
              <a:rect l="l" t="t" r="r" b="b"/>
              <a:pathLst>
                <a:path w="2160905" h="315595">
                  <a:moveTo>
                    <a:pt x="2160742" y="315474"/>
                  </a:moveTo>
                  <a:lnTo>
                    <a:pt x="0" y="315474"/>
                  </a:lnTo>
                  <a:lnTo>
                    <a:pt x="98546" y="0"/>
                  </a:lnTo>
                  <a:lnTo>
                    <a:pt x="2062512" y="0"/>
                  </a:lnTo>
                  <a:lnTo>
                    <a:pt x="2160742" y="315474"/>
                  </a:lnTo>
                  <a:close/>
                </a:path>
              </a:pathLst>
            </a:custGeom>
            <a:solidFill>
              <a:srgbClr val="FEA601"/>
            </a:solidFill>
          </p:spPr>
          <p:txBody>
            <a:bodyPr wrap="square" lIns="0" tIns="0" rIns="0" bIns="0" rtlCol="0"/>
            <a:lstStyle/>
            <a:p>
              <a:endParaRPr/>
            </a:p>
          </p:txBody>
        </p:sp>
        <p:pic>
          <p:nvPicPr>
            <p:cNvPr id="17" name="object 17"/>
            <p:cNvPicPr/>
            <p:nvPr/>
          </p:nvPicPr>
          <p:blipFill>
            <a:blip r:embed="rId7" cstate="print"/>
            <a:stretch>
              <a:fillRect/>
            </a:stretch>
          </p:blipFill>
          <p:spPr>
            <a:xfrm>
              <a:off x="-2743" y="11114"/>
              <a:ext cx="18293485" cy="10275886"/>
            </a:xfrm>
            <a:prstGeom prst="rect">
              <a:avLst/>
            </a:prstGeom>
          </p:spPr>
        </p:pic>
      </p:grpSp>
      <p:sp>
        <p:nvSpPr>
          <p:cNvPr id="18" name="TextBox 17">
            <a:extLst>
              <a:ext uri="{FF2B5EF4-FFF2-40B4-BE49-F238E27FC236}">
                <a16:creationId xmlns:a16="http://schemas.microsoft.com/office/drawing/2014/main" id="{48411CE1-B59B-4967-9448-356A39B86E0C}"/>
              </a:ext>
            </a:extLst>
          </p:cNvPr>
          <p:cNvSpPr txBox="1"/>
          <p:nvPr/>
        </p:nvSpPr>
        <p:spPr>
          <a:xfrm>
            <a:off x="128446" y="600733"/>
            <a:ext cx="13816154" cy="2123658"/>
          </a:xfrm>
          <a:prstGeom prst="rect">
            <a:avLst/>
          </a:prstGeom>
          <a:noFill/>
        </p:spPr>
        <p:txBody>
          <a:bodyPr wrap="square" rtlCol="0">
            <a:spAutoFit/>
          </a:bodyPr>
          <a:lstStyle/>
          <a:p>
            <a:pPr algn="ctr"/>
            <a:r>
              <a:rPr lang="en-GB" sz="6600" dirty="0">
                <a:solidFill>
                  <a:srgbClr val="000000"/>
                </a:solidFill>
                <a:latin typeface="Berlin Sans FB Demi" panose="020E0802020502020306" pitchFamily="34" charset="0"/>
              </a:rPr>
              <a:t>Hazards </a:t>
            </a:r>
            <a:r>
              <a:rPr lang="en-GB" sz="6600" dirty="0">
                <a:latin typeface="Berlin Sans FB Demi" panose="020E0802020502020306" pitchFamily="34" charset="0"/>
              </a:rPr>
              <a:t>on and near Construction Sites</a:t>
            </a:r>
          </a:p>
        </p:txBody>
      </p:sp>
      <p:sp>
        <p:nvSpPr>
          <p:cNvPr id="21" name="TextBox 20">
            <a:extLst>
              <a:ext uri="{FF2B5EF4-FFF2-40B4-BE49-F238E27FC236}">
                <a16:creationId xmlns:a16="http://schemas.microsoft.com/office/drawing/2014/main" id="{45BE4DDE-4F3C-42BA-BBD8-6789A853267B}"/>
              </a:ext>
            </a:extLst>
          </p:cNvPr>
          <p:cNvSpPr txBox="1"/>
          <p:nvPr/>
        </p:nvSpPr>
        <p:spPr>
          <a:xfrm>
            <a:off x="6950913" y="2953783"/>
            <a:ext cx="6019800" cy="646331"/>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GB" sz="3600" b="0" i="0" u="none" strike="noStrike" kern="0" cap="none" spc="0" normalizeH="0" baseline="0" noProof="0" dirty="0">
                <a:ln>
                  <a:noFill/>
                </a:ln>
                <a:solidFill>
                  <a:srgbClr val="4C4D4C">
                    <a:lumMod val="50000"/>
                  </a:srgbClr>
                </a:solidFill>
                <a:effectLst/>
                <a:uLnTx/>
                <a:uFillTx/>
                <a:latin typeface="Berlin Sans FB Demi" panose="020E0802020502020306" pitchFamily="34" charset="0"/>
                <a:cs typeface="Arial"/>
                <a:sym typeface="Arial"/>
              </a:rPr>
              <a:t>Uneven Ground</a:t>
            </a:r>
          </a:p>
        </p:txBody>
      </p:sp>
      <p:sp>
        <p:nvSpPr>
          <p:cNvPr id="23" name="TextBox 22">
            <a:extLst>
              <a:ext uri="{FF2B5EF4-FFF2-40B4-BE49-F238E27FC236}">
                <a16:creationId xmlns:a16="http://schemas.microsoft.com/office/drawing/2014/main" id="{9F30F826-7AED-46DE-8DD2-45AB38B477BD}"/>
              </a:ext>
            </a:extLst>
          </p:cNvPr>
          <p:cNvSpPr txBox="1"/>
          <p:nvPr/>
        </p:nvSpPr>
        <p:spPr>
          <a:xfrm>
            <a:off x="1585264" y="3804906"/>
            <a:ext cx="5020943" cy="923330"/>
          </a:xfrm>
          <a:prstGeom prst="rect">
            <a:avLst/>
          </a:prstGeom>
          <a:noFill/>
        </p:spPr>
        <p:txBody>
          <a:bodyPr wrap="square" rtlCol="0">
            <a:spAutoFit/>
          </a:bodyPr>
          <a:lstStyle/>
          <a:p>
            <a:pPr marL="571500" indent="-571500" algn="l" rtl="0">
              <a:buFont typeface="Arial" panose="020B0604020202020204" pitchFamily="34" charset="0"/>
              <a:buChar char="•"/>
            </a:pPr>
            <a:r>
              <a:rPr kumimoji="0" lang="en-GB" sz="3600" b="0" i="0" u="none" strike="noStrike" kern="0" cap="none" spc="0" normalizeH="0" baseline="0" noProof="0" dirty="0">
                <a:ln>
                  <a:noFill/>
                </a:ln>
                <a:solidFill>
                  <a:srgbClr val="4C4D4C">
                    <a:lumMod val="50000"/>
                  </a:srgbClr>
                </a:solidFill>
                <a:effectLst/>
                <a:uLnTx/>
                <a:uFillTx/>
                <a:latin typeface="Berlin Sans FB Demi" panose="020E0802020502020306" pitchFamily="34" charset="0"/>
                <a:cs typeface="Arial"/>
                <a:sym typeface="Arial"/>
              </a:rPr>
              <a:t>Large Vehicles</a:t>
            </a:r>
          </a:p>
          <a:p>
            <a:endParaRPr lang="en-GB" dirty="0"/>
          </a:p>
        </p:txBody>
      </p:sp>
      <p:sp>
        <p:nvSpPr>
          <p:cNvPr id="24" name="TextBox 23">
            <a:extLst>
              <a:ext uri="{FF2B5EF4-FFF2-40B4-BE49-F238E27FC236}">
                <a16:creationId xmlns:a16="http://schemas.microsoft.com/office/drawing/2014/main" id="{E2909A9F-CD5C-4084-A1AB-7DB0422FCD9B}"/>
              </a:ext>
            </a:extLst>
          </p:cNvPr>
          <p:cNvSpPr txBox="1"/>
          <p:nvPr/>
        </p:nvSpPr>
        <p:spPr>
          <a:xfrm>
            <a:off x="1585265" y="4650004"/>
            <a:ext cx="5020943" cy="923330"/>
          </a:xfrm>
          <a:prstGeom prst="rect">
            <a:avLst/>
          </a:prstGeom>
          <a:noFill/>
        </p:spPr>
        <p:txBody>
          <a:bodyPr wrap="square" rtlCol="0">
            <a:spAutoFit/>
          </a:bodyPr>
          <a:lstStyle/>
          <a:p>
            <a:pPr marL="571500" indent="-571500" algn="l" rtl="0">
              <a:buFont typeface="Arial" panose="020B0604020202020204" pitchFamily="34" charset="0"/>
              <a:buChar char="•"/>
            </a:pPr>
            <a:r>
              <a:rPr kumimoji="0" lang="en-GB" sz="3600" b="0" i="0" u="none" strike="noStrike" kern="0" cap="none" spc="0" normalizeH="0" baseline="0" noProof="0" dirty="0">
                <a:ln>
                  <a:noFill/>
                </a:ln>
                <a:solidFill>
                  <a:srgbClr val="4C4D4C">
                    <a:lumMod val="50000"/>
                  </a:srgbClr>
                </a:solidFill>
                <a:effectLst/>
                <a:uLnTx/>
                <a:uFillTx/>
                <a:latin typeface="Berlin Sans FB Demi" panose="020E0802020502020306" pitchFamily="34" charset="0"/>
                <a:cs typeface="Arial"/>
                <a:sym typeface="Arial"/>
              </a:rPr>
              <a:t>Tools</a:t>
            </a:r>
          </a:p>
          <a:p>
            <a:endParaRPr lang="en-GB" dirty="0"/>
          </a:p>
        </p:txBody>
      </p:sp>
      <p:sp>
        <p:nvSpPr>
          <p:cNvPr id="25" name="TextBox 24">
            <a:extLst>
              <a:ext uri="{FF2B5EF4-FFF2-40B4-BE49-F238E27FC236}">
                <a16:creationId xmlns:a16="http://schemas.microsoft.com/office/drawing/2014/main" id="{66C8A2C9-5174-4D1E-8770-9E72C5276333}"/>
              </a:ext>
            </a:extLst>
          </p:cNvPr>
          <p:cNvSpPr txBox="1"/>
          <p:nvPr/>
        </p:nvSpPr>
        <p:spPr>
          <a:xfrm>
            <a:off x="1585265" y="5440528"/>
            <a:ext cx="5020943" cy="1477328"/>
          </a:xfrm>
          <a:prstGeom prst="rect">
            <a:avLst/>
          </a:prstGeom>
          <a:noFill/>
        </p:spPr>
        <p:txBody>
          <a:bodyPr wrap="square" rtlCol="0">
            <a:spAutoFit/>
          </a:bodyPr>
          <a:lstStyle/>
          <a:p>
            <a:pPr marL="571500" lvl="2" indent="-571500" algn="l" rtl="0">
              <a:buClr>
                <a:srgbClr val="000000"/>
              </a:buClr>
              <a:buFont typeface="Arial" panose="020B0604020202020204" pitchFamily="34" charset="0"/>
              <a:buChar char="•"/>
              <a:defRPr/>
            </a:pPr>
            <a:r>
              <a:rPr kumimoji="0" lang="en-GB" sz="3600" b="0" i="0" u="none" strike="noStrike" kern="0" cap="none" spc="0" normalizeH="0" baseline="0" noProof="0" dirty="0">
                <a:ln>
                  <a:noFill/>
                </a:ln>
                <a:solidFill>
                  <a:srgbClr val="4C4D4C">
                    <a:lumMod val="50000"/>
                  </a:srgbClr>
                </a:solidFill>
                <a:effectLst/>
                <a:uLnTx/>
                <a:uFillTx/>
                <a:latin typeface="Berlin Sans FB Demi" panose="020E0802020502020306" pitchFamily="34" charset="0"/>
                <a:cs typeface="Arial"/>
                <a:sym typeface="Arial"/>
              </a:rPr>
              <a:t>Roof Works/Works at Height</a:t>
            </a:r>
          </a:p>
          <a:p>
            <a:endParaRPr lang="en-GB" dirty="0"/>
          </a:p>
        </p:txBody>
      </p:sp>
      <p:sp>
        <p:nvSpPr>
          <p:cNvPr id="26" name="TextBox 25">
            <a:extLst>
              <a:ext uri="{FF2B5EF4-FFF2-40B4-BE49-F238E27FC236}">
                <a16:creationId xmlns:a16="http://schemas.microsoft.com/office/drawing/2014/main" id="{D91C972C-DC21-4AAC-ACBA-4CA5813C8433}"/>
              </a:ext>
            </a:extLst>
          </p:cNvPr>
          <p:cNvSpPr txBox="1"/>
          <p:nvPr/>
        </p:nvSpPr>
        <p:spPr>
          <a:xfrm>
            <a:off x="7006706" y="3734810"/>
            <a:ext cx="6019800" cy="646331"/>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GB" sz="3600" b="0" i="0" u="none" strike="noStrike" kern="0" cap="none" spc="0" normalizeH="0" baseline="0" noProof="0" dirty="0">
                <a:ln>
                  <a:noFill/>
                </a:ln>
                <a:solidFill>
                  <a:srgbClr val="4C4D4C">
                    <a:lumMod val="50000"/>
                  </a:srgbClr>
                </a:solidFill>
                <a:effectLst/>
                <a:uLnTx/>
                <a:uFillTx/>
                <a:latin typeface="Berlin Sans FB Demi" panose="020E0802020502020306" pitchFamily="34" charset="0"/>
                <a:cs typeface="Arial"/>
                <a:sym typeface="Arial"/>
              </a:rPr>
              <a:t>Noise</a:t>
            </a:r>
          </a:p>
        </p:txBody>
      </p:sp>
      <p:sp>
        <p:nvSpPr>
          <p:cNvPr id="27" name="TextBox 26">
            <a:extLst>
              <a:ext uri="{FF2B5EF4-FFF2-40B4-BE49-F238E27FC236}">
                <a16:creationId xmlns:a16="http://schemas.microsoft.com/office/drawing/2014/main" id="{6FF1F6DD-4B59-4E93-ADB4-0B5EEC6A29A6}"/>
              </a:ext>
            </a:extLst>
          </p:cNvPr>
          <p:cNvSpPr txBox="1"/>
          <p:nvPr/>
        </p:nvSpPr>
        <p:spPr>
          <a:xfrm>
            <a:off x="7006706" y="4518414"/>
            <a:ext cx="6019800" cy="646331"/>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GB" sz="3600" b="0" i="0" u="none" strike="noStrike" kern="0" cap="none" spc="0" normalizeH="0" baseline="0" noProof="0" dirty="0">
                <a:ln>
                  <a:noFill/>
                </a:ln>
                <a:solidFill>
                  <a:srgbClr val="4C4D4C">
                    <a:lumMod val="50000"/>
                  </a:srgbClr>
                </a:solidFill>
                <a:effectLst/>
                <a:uLnTx/>
                <a:uFillTx/>
                <a:latin typeface="Berlin Sans FB Demi" panose="020E0802020502020306" pitchFamily="34" charset="0"/>
                <a:cs typeface="Arial"/>
                <a:sym typeface="Arial"/>
              </a:rPr>
              <a:t>Dust</a:t>
            </a:r>
          </a:p>
        </p:txBody>
      </p:sp>
      <p:sp>
        <p:nvSpPr>
          <p:cNvPr id="22" name="TextBox 21">
            <a:extLst>
              <a:ext uri="{FF2B5EF4-FFF2-40B4-BE49-F238E27FC236}">
                <a16:creationId xmlns:a16="http://schemas.microsoft.com/office/drawing/2014/main" id="{D59D5BFB-6822-4C24-8CD8-3E28E35208FC}"/>
              </a:ext>
            </a:extLst>
          </p:cNvPr>
          <p:cNvSpPr txBox="1"/>
          <p:nvPr/>
        </p:nvSpPr>
        <p:spPr>
          <a:xfrm>
            <a:off x="1585263" y="2947542"/>
            <a:ext cx="5020943" cy="923330"/>
          </a:xfrm>
          <a:prstGeom prst="rect">
            <a:avLst/>
          </a:prstGeom>
          <a:noFill/>
        </p:spPr>
        <p:txBody>
          <a:bodyPr wrap="square" rtlCol="0">
            <a:spAutoFit/>
          </a:bodyPr>
          <a:lstStyle/>
          <a:p>
            <a:pPr marL="571500" indent="-571500" algn="l" rtl="0">
              <a:buFont typeface="Arial" panose="020B0604020202020204" pitchFamily="34" charset="0"/>
              <a:buChar char="•"/>
            </a:pPr>
            <a:r>
              <a:rPr kumimoji="0" lang="en-GB" sz="3600" b="0" i="0" u="none" strike="noStrike" kern="0" cap="none" spc="0" normalizeH="0" baseline="0" noProof="0" dirty="0">
                <a:ln>
                  <a:noFill/>
                </a:ln>
                <a:solidFill>
                  <a:srgbClr val="4C4D4C">
                    <a:lumMod val="50000"/>
                  </a:srgbClr>
                </a:solidFill>
                <a:effectLst/>
                <a:uLnTx/>
                <a:uFillTx/>
                <a:latin typeface="Berlin Sans FB Demi" panose="020E0802020502020306" pitchFamily="34" charset="0"/>
                <a:cs typeface="Arial"/>
                <a:sym typeface="Arial"/>
              </a:rPr>
              <a:t>Large Machinery</a:t>
            </a:r>
          </a:p>
          <a:p>
            <a:endParaRPr lang="en-GB" dirty="0"/>
          </a:p>
        </p:txBody>
      </p:sp>
      <p:pic>
        <p:nvPicPr>
          <p:cNvPr id="3" name="Picture 2">
            <a:extLst>
              <a:ext uri="{FF2B5EF4-FFF2-40B4-BE49-F238E27FC236}">
                <a16:creationId xmlns:a16="http://schemas.microsoft.com/office/drawing/2014/main" id="{3FB79282-420E-6790-4C5E-14F1C03D2A34}"/>
              </a:ext>
            </a:extLst>
          </p:cNvPr>
          <p:cNvPicPr>
            <a:picLocks noChangeAspect="1"/>
          </p:cNvPicPr>
          <p:nvPr/>
        </p:nvPicPr>
        <p:blipFill>
          <a:blip r:embed="rId8"/>
          <a:stretch>
            <a:fillRect/>
          </a:stretch>
        </p:blipFill>
        <p:spPr>
          <a:xfrm>
            <a:off x="6333084" y="5285991"/>
            <a:ext cx="4258716" cy="4779341"/>
          </a:xfrm>
          <a:prstGeom prst="rect">
            <a:avLst/>
          </a:prstGeom>
        </p:spPr>
      </p:pic>
      <p:pic>
        <p:nvPicPr>
          <p:cNvPr id="20" name="Picture 19">
            <a:extLst>
              <a:ext uri="{FF2B5EF4-FFF2-40B4-BE49-F238E27FC236}">
                <a16:creationId xmlns:a16="http://schemas.microsoft.com/office/drawing/2014/main" id="{92FD6D41-2FA8-9D9D-76D0-5B3CF141B08C}"/>
              </a:ext>
            </a:extLst>
          </p:cNvPr>
          <p:cNvPicPr>
            <a:picLocks noChangeAspect="1"/>
          </p:cNvPicPr>
          <p:nvPr/>
        </p:nvPicPr>
        <p:blipFill>
          <a:blip r:embed="rId9"/>
          <a:stretch>
            <a:fillRect/>
          </a:stretch>
        </p:blipFill>
        <p:spPr>
          <a:xfrm>
            <a:off x="11004795" y="2268614"/>
            <a:ext cx="4375168" cy="5407047"/>
          </a:xfrm>
          <a:prstGeom prst="rect">
            <a:avLst/>
          </a:prstGeom>
        </p:spPr>
      </p:pic>
      <p:pic>
        <p:nvPicPr>
          <p:cNvPr id="2" name="Audio 1">
            <a:hlinkClick r:id="" action="ppaction://media"/>
            <a:extLst>
              <a:ext uri="{FF2B5EF4-FFF2-40B4-BE49-F238E27FC236}">
                <a16:creationId xmlns:a16="http://schemas.microsoft.com/office/drawing/2014/main" id="{3B8EC64C-AA0C-4D92-B63C-5E14F6F4CB09}"/>
              </a:ext>
            </a:extLst>
          </p:cNvPr>
          <p:cNvPicPr>
            <a:picLocks noChangeAspect="1"/>
          </p:cNvPicPr>
          <p:nvPr>
            <a:audioFile r:link="rId3"/>
            <p:extLst>
              <p:ext uri="{DAA4B4D4-6D71-4841-9C94-3DE7FCFB9230}">
                <p14:media xmlns:p14="http://schemas.microsoft.com/office/powerpoint/2010/main" r:embed="rId2"/>
              </p:ext>
            </p:extLst>
          </p:nvPr>
        </p:nvPicPr>
        <p:blipFill>
          <a:blip r:embed="rId10"/>
          <a:stretch>
            <a:fillRect/>
          </a:stretch>
        </p:blipFill>
        <p:spPr>
          <a:xfrm>
            <a:off x="17648238" y="9647238"/>
            <a:ext cx="487362" cy="487362"/>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21488"/>
    </mc:Choice>
    <mc:Fallback>
      <p:transition spd="slow" advTm="214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5" fill="hold" display="0">
                  <p:stCondLst>
                    <p:cond delay="indefinite"/>
                  </p:stCondLst>
                  <p:endCondLst>
                    <p:cond evt="onStopAudio" delay="0">
                      <p:tgtEl>
                        <p:sldTgt/>
                      </p:tgtEl>
                    </p:cond>
                  </p:endCondLst>
                </p:cTn>
                <p:tgtEl>
                  <p:spTgt spid="2"/>
                </p:tgtEl>
              </p:cMediaNode>
            </p:audio>
          </p:childTnLst>
        </p:cTn>
      </p:par>
    </p:tnLst>
    <p:bldLst>
      <p:bldP spid="21" grpId="0"/>
      <p:bldP spid="23" grpId="0"/>
      <p:bldP spid="24" grpId="0"/>
      <p:bldP spid="25" grpId="0"/>
      <p:bldP spid="26" grpId="0"/>
      <p:bldP spid="27" grpId="0"/>
      <p:bldP spid="2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object 4"/>
          <p:cNvGrpSpPr/>
          <p:nvPr/>
        </p:nvGrpSpPr>
        <p:grpSpPr>
          <a:xfrm>
            <a:off x="0" y="-3290"/>
            <a:ext cx="18293485" cy="10287546"/>
            <a:chOff x="-2743" y="0"/>
            <a:chExt cx="18293485" cy="10287546"/>
          </a:xfrm>
        </p:grpSpPr>
        <p:sp>
          <p:nvSpPr>
            <p:cNvPr id="5" name="object 5"/>
            <p:cNvSpPr/>
            <p:nvPr/>
          </p:nvSpPr>
          <p:spPr>
            <a:xfrm>
              <a:off x="0" y="0"/>
              <a:ext cx="18288000" cy="381000"/>
            </a:xfrm>
            <a:custGeom>
              <a:avLst/>
              <a:gdLst/>
              <a:ahLst/>
              <a:cxnLst/>
              <a:rect l="l" t="t" r="r" b="b"/>
              <a:pathLst>
                <a:path w="18288000" h="381000">
                  <a:moveTo>
                    <a:pt x="215697" y="346709"/>
                  </a:moveTo>
                  <a:lnTo>
                    <a:pt x="0" y="346709"/>
                  </a:lnTo>
                  <a:lnTo>
                    <a:pt x="0" y="0"/>
                  </a:lnTo>
                  <a:lnTo>
                    <a:pt x="18287998" y="0"/>
                  </a:lnTo>
                  <a:lnTo>
                    <a:pt x="18287998" y="318769"/>
                  </a:lnTo>
                  <a:lnTo>
                    <a:pt x="1633476" y="318769"/>
                  </a:lnTo>
                  <a:lnTo>
                    <a:pt x="1623911" y="321309"/>
                  </a:lnTo>
                  <a:lnTo>
                    <a:pt x="490358" y="321309"/>
                  </a:lnTo>
                  <a:lnTo>
                    <a:pt x="490009" y="325119"/>
                  </a:lnTo>
                  <a:lnTo>
                    <a:pt x="372117" y="325119"/>
                  </a:lnTo>
                  <a:lnTo>
                    <a:pt x="375762" y="336206"/>
                  </a:lnTo>
                  <a:lnTo>
                    <a:pt x="375875" y="336549"/>
                  </a:lnTo>
                  <a:lnTo>
                    <a:pt x="13530" y="336549"/>
                  </a:lnTo>
                  <a:lnTo>
                    <a:pt x="2568" y="340359"/>
                  </a:lnTo>
                  <a:lnTo>
                    <a:pt x="369893" y="340359"/>
                  </a:lnTo>
                  <a:lnTo>
                    <a:pt x="349271" y="342899"/>
                  </a:lnTo>
                  <a:lnTo>
                    <a:pt x="200795" y="342899"/>
                  </a:lnTo>
                  <a:lnTo>
                    <a:pt x="210512" y="343402"/>
                  </a:lnTo>
                  <a:lnTo>
                    <a:pt x="210852" y="343402"/>
                  </a:lnTo>
                  <a:lnTo>
                    <a:pt x="215697" y="346709"/>
                  </a:lnTo>
                  <a:close/>
                </a:path>
                <a:path w="18288000" h="381000">
                  <a:moveTo>
                    <a:pt x="1743619" y="331381"/>
                  </a:moveTo>
                  <a:lnTo>
                    <a:pt x="1732514" y="331381"/>
                  </a:lnTo>
                  <a:lnTo>
                    <a:pt x="1710360" y="328815"/>
                  </a:lnTo>
                  <a:lnTo>
                    <a:pt x="1714930" y="328815"/>
                  </a:lnTo>
                  <a:lnTo>
                    <a:pt x="1718728" y="325119"/>
                  </a:lnTo>
                  <a:lnTo>
                    <a:pt x="1709745" y="318769"/>
                  </a:lnTo>
                  <a:lnTo>
                    <a:pt x="18287998" y="318769"/>
                  </a:lnTo>
                  <a:lnTo>
                    <a:pt x="18287998" y="321309"/>
                  </a:lnTo>
                  <a:lnTo>
                    <a:pt x="1997094" y="321309"/>
                  </a:lnTo>
                  <a:lnTo>
                    <a:pt x="2007843" y="325119"/>
                  </a:lnTo>
                  <a:lnTo>
                    <a:pt x="1778033" y="325119"/>
                  </a:lnTo>
                  <a:lnTo>
                    <a:pt x="1743619" y="331381"/>
                  </a:lnTo>
                  <a:close/>
                </a:path>
                <a:path w="18288000" h="381000">
                  <a:moveTo>
                    <a:pt x="532242" y="325119"/>
                  </a:moveTo>
                  <a:lnTo>
                    <a:pt x="490358" y="321309"/>
                  </a:lnTo>
                  <a:lnTo>
                    <a:pt x="534837" y="321309"/>
                  </a:lnTo>
                  <a:lnTo>
                    <a:pt x="532242" y="325119"/>
                  </a:lnTo>
                  <a:close/>
                </a:path>
                <a:path w="18288000" h="381000">
                  <a:moveTo>
                    <a:pt x="575204" y="331381"/>
                  </a:moveTo>
                  <a:lnTo>
                    <a:pt x="566812" y="331381"/>
                  </a:lnTo>
                  <a:lnTo>
                    <a:pt x="531566" y="328815"/>
                  </a:lnTo>
                  <a:lnTo>
                    <a:pt x="538763" y="328815"/>
                  </a:lnTo>
                  <a:lnTo>
                    <a:pt x="550776" y="321309"/>
                  </a:lnTo>
                  <a:lnTo>
                    <a:pt x="580428" y="321309"/>
                  </a:lnTo>
                  <a:lnTo>
                    <a:pt x="592660" y="325119"/>
                  </a:lnTo>
                  <a:lnTo>
                    <a:pt x="564490" y="325119"/>
                  </a:lnTo>
                  <a:lnTo>
                    <a:pt x="575204" y="331381"/>
                  </a:lnTo>
                  <a:close/>
                </a:path>
                <a:path w="18288000" h="381000">
                  <a:moveTo>
                    <a:pt x="694025" y="328815"/>
                  </a:moveTo>
                  <a:lnTo>
                    <a:pt x="608461" y="328815"/>
                  </a:lnTo>
                  <a:lnTo>
                    <a:pt x="606745" y="321309"/>
                  </a:lnTo>
                  <a:lnTo>
                    <a:pt x="693109" y="321309"/>
                  </a:lnTo>
                  <a:lnTo>
                    <a:pt x="632321" y="325119"/>
                  </a:lnTo>
                  <a:lnTo>
                    <a:pt x="694025" y="328815"/>
                  </a:lnTo>
                  <a:close/>
                </a:path>
                <a:path w="18288000" h="381000">
                  <a:moveTo>
                    <a:pt x="831723" y="331381"/>
                  </a:moveTo>
                  <a:lnTo>
                    <a:pt x="812314" y="331381"/>
                  </a:lnTo>
                  <a:lnTo>
                    <a:pt x="688291" y="325119"/>
                  </a:lnTo>
                  <a:lnTo>
                    <a:pt x="693109" y="321309"/>
                  </a:lnTo>
                  <a:lnTo>
                    <a:pt x="822099" y="321309"/>
                  </a:lnTo>
                  <a:lnTo>
                    <a:pt x="844709" y="325119"/>
                  </a:lnTo>
                  <a:lnTo>
                    <a:pt x="831723" y="331381"/>
                  </a:lnTo>
                  <a:close/>
                </a:path>
                <a:path w="18288000" h="381000">
                  <a:moveTo>
                    <a:pt x="892098" y="327659"/>
                  </a:moveTo>
                  <a:lnTo>
                    <a:pt x="890794" y="325337"/>
                  </a:lnTo>
                  <a:lnTo>
                    <a:pt x="890671" y="325119"/>
                  </a:lnTo>
                  <a:lnTo>
                    <a:pt x="822099" y="321309"/>
                  </a:lnTo>
                  <a:lnTo>
                    <a:pt x="943676" y="321309"/>
                  </a:lnTo>
                  <a:lnTo>
                    <a:pt x="934224" y="325119"/>
                  </a:lnTo>
                  <a:lnTo>
                    <a:pt x="914394" y="325119"/>
                  </a:lnTo>
                  <a:lnTo>
                    <a:pt x="892098" y="327659"/>
                  </a:lnTo>
                  <a:close/>
                </a:path>
                <a:path w="18288000" h="381000">
                  <a:moveTo>
                    <a:pt x="958763" y="328815"/>
                  </a:moveTo>
                  <a:lnTo>
                    <a:pt x="952311" y="328815"/>
                  </a:lnTo>
                  <a:lnTo>
                    <a:pt x="953684" y="321309"/>
                  </a:lnTo>
                  <a:lnTo>
                    <a:pt x="1020773" y="321309"/>
                  </a:lnTo>
                  <a:lnTo>
                    <a:pt x="1052650" y="325119"/>
                  </a:lnTo>
                  <a:lnTo>
                    <a:pt x="997051" y="325119"/>
                  </a:lnTo>
                  <a:lnTo>
                    <a:pt x="958763" y="328815"/>
                  </a:lnTo>
                  <a:close/>
                </a:path>
                <a:path w="18288000" h="381000">
                  <a:moveTo>
                    <a:pt x="1138890" y="328815"/>
                  </a:moveTo>
                  <a:lnTo>
                    <a:pt x="1127390" y="328815"/>
                  </a:lnTo>
                  <a:lnTo>
                    <a:pt x="1081191" y="325119"/>
                  </a:lnTo>
                  <a:lnTo>
                    <a:pt x="1052650" y="325119"/>
                  </a:lnTo>
                  <a:lnTo>
                    <a:pt x="1020773" y="321309"/>
                  </a:lnTo>
                  <a:lnTo>
                    <a:pt x="1160512" y="321309"/>
                  </a:lnTo>
                  <a:lnTo>
                    <a:pt x="1138890" y="328815"/>
                  </a:lnTo>
                  <a:close/>
                </a:path>
                <a:path w="18288000" h="381000">
                  <a:moveTo>
                    <a:pt x="1239652" y="328815"/>
                  </a:moveTo>
                  <a:lnTo>
                    <a:pt x="1220696" y="328815"/>
                  </a:lnTo>
                  <a:lnTo>
                    <a:pt x="1240946" y="321309"/>
                  </a:lnTo>
                  <a:lnTo>
                    <a:pt x="1247618" y="321309"/>
                  </a:lnTo>
                  <a:lnTo>
                    <a:pt x="1260220" y="325119"/>
                  </a:lnTo>
                  <a:lnTo>
                    <a:pt x="1239652" y="328815"/>
                  </a:lnTo>
                  <a:close/>
                </a:path>
                <a:path w="18288000" h="381000">
                  <a:moveTo>
                    <a:pt x="1326582" y="328815"/>
                  </a:moveTo>
                  <a:lnTo>
                    <a:pt x="1288183" y="328815"/>
                  </a:lnTo>
                  <a:lnTo>
                    <a:pt x="1289076" y="325337"/>
                  </a:lnTo>
                  <a:lnTo>
                    <a:pt x="1289132" y="325119"/>
                  </a:lnTo>
                  <a:lnTo>
                    <a:pt x="1247618" y="321309"/>
                  </a:lnTo>
                  <a:lnTo>
                    <a:pt x="1349920" y="321309"/>
                  </a:lnTo>
                  <a:lnTo>
                    <a:pt x="1326582" y="328815"/>
                  </a:lnTo>
                  <a:close/>
                </a:path>
                <a:path w="18288000" h="381000">
                  <a:moveTo>
                    <a:pt x="1346294" y="328815"/>
                  </a:moveTo>
                  <a:lnTo>
                    <a:pt x="1341340" y="328815"/>
                  </a:lnTo>
                  <a:lnTo>
                    <a:pt x="1349920" y="321309"/>
                  </a:lnTo>
                  <a:lnTo>
                    <a:pt x="1357704" y="321309"/>
                  </a:lnTo>
                  <a:lnTo>
                    <a:pt x="1379202" y="325119"/>
                  </a:lnTo>
                  <a:lnTo>
                    <a:pt x="1346294" y="328815"/>
                  </a:lnTo>
                  <a:close/>
                </a:path>
                <a:path w="18288000" h="381000">
                  <a:moveTo>
                    <a:pt x="1614346" y="325119"/>
                  </a:moveTo>
                  <a:lnTo>
                    <a:pt x="1557490" y="325119"/>
                  </a:lnTo>
                  <a:lnTo>
                    <a:pt x="1357704" y="321309"/>
                  </a:lnTo>
                  <a:lnTo>
                    <a:pt x="1623911" y="321309"/>
                  </a:lnTo>
                  <a:lnTo>
                    <a:pt x="1614346" y="325119"/>
                  </a:lnTo>
                  <a:close/>
                </a:path>
                <a:path w="18288000" h="381000">
                  <a:moveTo>
                    <a:pt x="2428543" y="325119"/>
                  </a:moveTo>
                  <a:lnTo>
                    <a:pt x="2269158" y="325119"/>
                  </a:lnTo>
                  <a:lnTo>
                    <a:pt x="2256185" y="321309"/>
                  </a:lnTo>
                  <a:lnTo>
                    <a:pt x="2420388" y="321309"/>
                  </a:lnTo>
                  <a:lnTo>
                    <a:pt x="2428543" y="325119"/>
                  </a:lnTo>
                  <a:close/>
                </a:path>
                <a:path w="18288000" h="381000">
                  <a:moveTo>
                    <a:pt x="2345746" y="328815"/>
                  </a:moveTo>
                  <a:lnTo>
                    <a:pt x="2336581" y="328815"/>
                  </a:lnTo>
                  <a:lnTo>
                    <a:pt x="2366642" y="325119"/>
                  </a:lnTo>
                  <a:lnTo>
                    <a:pt x="2428544" y="325119"/>
                  </a:lnTo>
                  <a:lnTo>
                    <a:pt x="2420388" y="321309"/>
                  </a:lnTo>
                  <a:lnTo>
                    <a:pt x="2429284" y="325119"/>
                  </a:lnTo>
                  <a:lnTo>
                    <a:pt x="2345746" y="328815"/>
                  </a:lnTo>
                  <a:close/>
                </a:path>
                <a:path w="18288000" h="381000">
                  <a:moveTo>
                    <a:pt x="2490814" y="325119"/>
                  </a:moveTo>
                  <a:lnTo>
                    <a:pt x="2429284" y="325119"/>
                  </a:lnTo>
                  <a:lnTo>
                    <a:pt x="2420388" y="321309"/>
                  </a:lnTo>
                  <a:lnTo>
                    <a:pt x="2483030" y="321309"/>
                  </a:lnTo>
                  <a:lnTo>
                    <a:pt x="2490814" y="325119"/>
                  </a:lnTo>
                  <a:close/>
                </a:path>
                <a:path w="18288000" h="381000">
                  <a:moveTo>
                    <a:pt x="2533536" y="328815"/>
                  </a:moveTo>
                  <a:lnTo>
                    <a:pt x="2509114" y="328815"/>
                  </a:lnTo>
                  <a:lnTo>
                    <a:pt x="2483030" y="321309"/>
                  </a:lnTo>
                  <a:lnTo>
                    <a:pt x="2530104" y="321309"/>
                  </a:lnTo>
                  <a:lnTo>
                    <a:pt x="2533536" y="328815"/>
                  </a:lnTo>
                  <a:close/>
                </a:path>
                <a:path w="18288000" h="381000">
                  <a:moveTo>
                    <a:pt x="2840518" y="331381"/>
                  </a:moveTo>
                  <a:lnTo>
                    <a:pt x="2562750" y="331381"/>
                  </a:lnTo>
                  <a:lnTo>
                    <a:pt x="2530104" y="321309"/>
                  </a:lnTo>
                  <a:lnTo>
                    <a:pt x="2946355" y="321309"/>
                  </a:lnTo>
                  <a:lnTo>
                    <a:pt x="2940795" y="325119"/>
                  </a:lnTo>
                  <a:lnTo>
                    <a:pt x="2842200" y="325119"/>
                  </a:lnTo>
                  <a:lnTo>
                    <a:pt x="2849737" y="326389"/>
                  </a:lnTo>
                  <a:lnTo>
                    <a:pt x="2851133" y="326389"/>
                  </a:lnTo>
                  <a:lnTo>
                    <a:pt x="2851253" y="328815"/>
                  </a:lnTo>
                  <a:lnTo>
                    <a:pt x="2801577" y="328815"/>
                  </a:lnTo>
                  <a:lnTo>
                    <a:pt x="2840518" y="331381"/>
                  </a:lnTo>
                  <a:close/>
                </a:path>
                <a:path w="18288000" h="381000">
                  <a:moveTo>
                    <a:pt x="3107963" y="325119"/>
                  </a:moveTo>
                  <a:lnTo>
                    <a:pt x="2940795" y="325119"/>
                  </a:lnTo>
                  <a:lnTo>
                    <a:pt x="2946355" y="321309"/>
                  </a:lnTo>
                  <a:lnTo>
                    <a:pt x="3103886" y="321309"/>
                  </a:lnTo>
                  <a:lnTo>
                    <a:pt x="3107963" y="325119"/>
                  </a:lnTo>
                  <a:close/>
                </a:path>
                <a:path w="18288000" h="381000">
                  <a:moveTo>
                    <a:pt x="3268840" y="325119"/>
                  </a:moveTo>
                  <a:lnTo>
                    <a:pt x="3107963" y="325119"/>
                  </a:lnTo>
                  <a:lnTo>
                    <a:pt x="3103886" y="321309"/>
                  </a:lnTo>
                  <a:lnTo>
                    <a:pt x="3259563" y="321309"/>
                  </a:lnTo>
                  <a:lnTo>
                    <a:pt x="3268840" y="325119"/>
                  </a:lnTo>
                  <a:close/>
                </a:path>
                <a:path w="18288000" h="381000">
                  <a:moveTo>
                    <a:pt x="3658023" y="325119"/>
                  </a:moveTo>
                  <a:lnTo>
                    <a:pt x="3268840" y="325119"/>
                  </a:lnTo>
                  <a:lnTo>
                    <a:pt x="3282915" y="321309"/>
                  </a:lnTo>
                  <a:lnTo>
                    <a:pt x="3649868" y="321309"/>
                  </a:lnTo>
                  <a:lnTo>
                    <a:pt x="3658023" y="325119"/>
                  </a:lnTo>
                  <a:close/>
                </a:path>
                <a:path w="18288000" h="381000">
                  <a:moveTo>
                    <a:pt x="3721813" y="328815"/>
                  </a:moveTo>
                  <a:lnTo>
                    <a:pt x="3658004" y="328815"/>
                  </a:lnTo>
                  <a:lnTo>
                    <a:pt x="3692495" y="325119"/>
                  </a:lnTo>
                  <a:lnTo>
                    <a:pt x="3649868" y="321309"/>
                  </a:lnTo>
                  <a:lnTo>
                    <a:pt x="3861145" y="321309"/>
                  </a:lnTo>
                  <a:lnTo>
                    <a:pt x="3867446" y="325119"/>
                  </a:lnTo>
                  <a:lnTo>
                    <a:pt x="3717700" y="325119"/>
                  </a:lnTo>
                  <a:lnTo>
                    <a:pt x="3721813" y="328815"/>
                  </a:lnTo>
                  <a:close/>
                </a:path>
                <a:path w="18288000" h="381000">
                  <a:moveTo>
                    <a:pt x="4134886" y="332205"/>
                  </a:moveTo>
                  <a:lnTo>
                    <a:pt x="4028995" y="332205"/>
                  </a:lnTo>
                  <a:lnTo>
                    <a:pt x="4052498" y="331381"/>
                  </a:lnTo>
                  <a:lnTo>
                    <a:pt x="3883196" y="331381"/>
                  </a:lnTo>
                  <a:lnTo>
                    <a:pt x="3861145" y="321309"/>
                  </a:lnTo>
                  <a:lnTo>
                    <a:pt x="4274803" y="321309"/>
                  </a:lnTo>
                  <a:lnTo>
                    <a:pt x="4263683" y="325119"/>
                  </a:lnTo>
                  <a:lnTo>
                    <a:pt x="4167682" y="325119"/>
                  </a:lnTo>
                  <a:lnTo>
                    <a:pt x="4174319" y="326389"/>
                  </a:lnTo>
                  <a:lnTo>
                    <a:pt x="4174209" y="328815"/>
                  </a:lnTo>
                  <a:lnTo>
                    <a:pt x="4130636" y="328815"/>
                  </a:lnTo>
                  <a:lnTo>
                    <a:pt x="4134886" y="332205"/>
                  </a:lnTo>
                  <a:close/>
                </a:path>
                <a:path w="18288000" h="381000">
                  <a:moveTo>
                    <a:pt x="4306309" y="325119"/>
                  </a:moveTo>
                  <a:lnTo>
                    <a:pt x="4274803" y="321309"/>
                  </a:lnTo>
                  <a:lnTo>
                    <a:pt x="4312240" y="321309"/>
                  </a:lnTo>
                  <a:lnTo>
                    <a:pt x="4306309" y="325119"/>
                  </a:lnTo>
                  <a:close/>
                </a:path>
                <a:path w="18288000" h="381000">
                  <a:moveTo>
                    <a:pt x="4373498" y="328815"/>
                  </a:moveTo>
                  <a:lnTo>
                    <a:pt x="4367153" y="328815"/>
                  </a:lnTo>
                  <a:lnTo>
                    <a:pt x="4312240" y="321309"/>
                  </a:lnTo>
                  <a:lnTo>
                    <a:pt x="4407129" y="321309"/>
                  </a:lnTo>
                  <a:lnTo>
                    <a:pt x="4360425" y="325119"/>
                  </a:lnTo>
                  <a:lnTo>
                    <a:pt x="4384889" y="325119"/>
                  </a:lnTo>
                  <a:lnTo>
                    <a:pt x="4373498" y="328815"/>
                  </a:lnTo>
                  <a:close/>
                </a:path>
                <a:path w="18288000" h="381000">
                  <a:moveTo>
                    <a:pt x="4401551" y="328815"/>
                  </a:moveTo>
                  <a:lnTo>
                    <a:pt x="4399490" y="328815"/>
                  </a:lnTo>
                  <a:lnTo>
                    <a:pt x="4396009" y="325119"/>
                  </a:lnTo>
                  <a:lnTo>
                    <a:pt x="4407129" y="321309"/>
                  </a:lnTo>
                  <a:lnTo>
                    <a:pt x="4408241" y="321309"/>
                  </a:lnTo>
                  <a:lnTo>
                    <a:pt x="4410094" y="325119"/>
                  </a:lnTo>
                  <a:lnTo>
                    <a:pt x="4401551" y="328815"/>
                  </a:lnTo>
                  <a:close/>
                </a:path>
                <a:path w="18288000" h="381000">
                  <a:moveTo>
                    <a:pt x="4487267" y="331381"/>
                  </a:moveTo>
                  <a:lnTo>
                    <a:pt x="4480139" y="331381"/>
                  </a:lnTo>
                  <a:lnTo>
                    <a:pt x="4446048" y="325119"/>
                  </a:lnTo>
                  <a:lnTo>
                    <a:pt x="4474960" y="321309"/>
                  </a:lnTo>
                  <a:lnTo>
                    <a:pt x="4481261" y="321309"/>
                  </a:lnTo>
                  <a:lnTo>
                    <a:pt x="4503501" y="325119"/>
                  </a:lnTo>
                  <a:lnTo>
                    <a:pt x="4487267" y="331381"/>
                  </a:lnTo>
                  <a:close/>
                </a:path>
                <a:path w="18288000" h="381000">
                  <a:moveTo>
                    <a:pt x="4610251" y="325119"/>
                  </a:moveTo>
                  <a:lnTo>
                    <a:pt x="4481261" y="321309"/>
                  </a:lnTo>
                  <a:lnTo>
                    <a:pt x="4603579" y="321309"/>
                  </a:lnTo>
                  <a:lnTo>
                    <a:pt x="4610251" y="325119"/>
                  </a:lnTo>
                  <a:close/>
                </a:path>
                <a:path w="18288000" h="381000">
                  <a:moveTo>
                    <a:pt x="4722669" y="328815"/>
                  </a:moveTo>
                  <a:lnTo>
                    <a:pt x="4669331" y="328815"/>
                  </a:lnTo>
                  <a:lnTo>
                    <a:pt x="4665850" y="325119"/>
                  </a:lnTo>
                  <a:lnTo>
                    <a:pt x="4684013" y="321309"/>
                  </a:lnTo>
                  <a:lnTo>
                    <a:pt x="4730715" y="321309"/>
                  </a:lnTo>
                  <a:lnTo>
                    <a:pt x="4733310" y="325119"/>
                  </a:lnTo>
                  <a:lnTo>
                    <a:pt x="4710329" y="325119"/>
                  </a:lnTo>
                  <a:lnTo>
                    <a:pt x="4722669" y="328815"/>
                  </a:lnTo>
                  <a:close/>
                </a:path>
                <a:path w="18288000" h="381000">
                  <a:moveTo>
                    <a:pt x="4759284" y="328815"/>
                  </a:moveTo>
                  <a:lnTo>
                    <a:pt x="4752731" y="328815"/>
                  </a:lnTo>
                  <a:lnTo>
                    <a:pt x="4710329" y="325119"/>
                  </a:lnTo>
                  <a:lnTo>
                    <a:pt x="4733310" y="325119"/>
                  </a:lnTo>
                  <a:lnTo>
                    <a:pt x="4745170" y="321309"/>
                  </a:lnTo>
                  <a:lnTo>
                    <a:pt x="4750361" y="321309"/>
                  </a:lnTo>
                  <a:lnTo>
                    <a:pt x="4759284" y="328815"/>
                  </a:lnTo>
                  <a:close/>
                </a:path>
                <a:path w="18288000" h="381000">
                  <a:moveTo>
                    <a:pt x="6064398" y="331381"/>
                  </a:moveTo>
                  <a:lnTo>
                    <a:pt x="5095897" y="331381"/>
                  </a:lnTo>
                  <a:lnTo>
                    <a:pt x="5106935" y="325119"/>
                  </a:lnTo>
                  <a:lnTo>
                    <a:pt x="4878980" y="325119"/>
                  </a:lnTo>
                  <a:lnTo>
                    <a:pt x="4750361" y="321309"/>
                  </a:lnTo>
                  <a:lnTo>
                    <a:pt x="6053232" y="321309"/>
                  </a:lnTo>
                  <a:lnTo>
                    <a:pt x="6056664" y="328815"/>
                  </a:lnTo>
                  <a:lnTo>
                    <a:pt x="6055335" y="328815"/>
                  </a:lnTo>
                  <a:lnTo>
                    <a:pt x="6064398" y="331381"/>
                  </a:lnTo>
                  <a:close/>
                </a:path>
                <a:path w="18288000" h="381000">
                  <a:moveTo>
                    <a:pt x="6085149" y="328815"/>
                  </a:moveTo>
                  <a:lnTo>
                    <a:pt x="6072118" y="328815"/>
                  </a:lnTo>
                  <a:lnTo>
                    <a:pt x="6067688" y="325119"/>
                  </a:lnTo>
                  <a:lnTo>
                    <a:pt x="6077696" y="321309"/>
                  </a:lnTo>
                  <a:lnTo>
                    <a:pt x="6701517" y="321309"/>
                  </a:lnTo>
                  <a:lnTo>
                    <a:pt x="6714861" y="325119"/>
                  </a:lnTo>
                  <a:lnTo>
                    <a:pt x="6081035" y="325119"/>
                  </a:lnTo>
                  <a:lnTo>
                    <a:pt x="6085149" y="328815"/>
                  </a:lnTo>
                  <a:close/>
                </a:path>
                <a:path w="18288000" h="381000">
                  <a:moveTo>
                    <a:pt x="6908960" y="331381"/>
                  </a:moveTo>
                  <a:lnTo>
                    <a:pt x="6893316" y="331381"/>
                  </a:lnTo>
                  <a:lnTo>
                    <a:pt x="6701517" y="321309"/>
                  </a:lnTo>
                  <a:lnTo>
                    <a:pt x="7551072" y="321309"/>
                  </a:lnTo>
                  <a:lnTo>
                    <a:pt x="7573311" y="325119"/>
                  </a:lnTo>
                  <a:lnTo>
                    <a:pt x="6897596" y="325119"/>
                  </a:lnTo>
                  <a:lnTo>
                    <a:pt x="6908960" y="331381"/>
                  </a:lnTo>
                  <a:close/>
                </a:path>
                <a:path w="18288000" h="381000">
                  <a:moveTo>
                    <a:pt x="7656757" y="331381"/>
                  </a:moveTo>
                  <a:lnTo>
                    <a:pt x="7574504" y="331381"/>
                  </a:lnTo>
                  <a:lnTo>
                    <a:pt x="7585543" y="325119"/>
                  </a:lnTo>
                  <a:lnTo>
                    <a:pt x="7551072" y="321309"/>
                  </a:lnTo>
                  <a:lnTo>
                    <a:pt x="10570109" y="321309"/>
                  </a:lnTo>
                  <a:lnTo>
                    <a:pt x="10567514" y="325119"/>
                  </a:lnTo>
                  <a:lnTo>
                    <a:pt x="7651521" y="325119"/>
                  </a:lnTo>
                  <a:lnTo>
                    <a:pt x="7649622" y="328815"/>
                  </a:lnTo>
                  <a:lnTo>
                    <a:pt x="7647693" y="328815"/>
                  </a:lnTo>
                  <a:lnTo>
                    <a:pt x="7656757" y="331381"/>
                  </a:lnTo>
                  <a:close/>
                </a:path>
                <a:path w="18288000" h="381000">
                  <a:moveTo>
                    <a:pt x="10628344" y="328815"/>
                  </a:moveTo>
                  <a:lnTo>
                    <a:pt x="10625076" y="328815"/>
                  </a:lnTo>
                  <a:lnTo>
                    <a:pt x="10612735" y="325119"/>
                  </a:lnTo>
                  <a:lnTo>
                    <a:pt x="10570109" y="321309"/>
                  </a:lnTo>
                  <a:lnTo>
                    <a:pt x="10642759" y="321309"/>
                  </a:lnTo>
                  <a:lnTo>
                    <a:pt x="10628344" y="328815"/>
                  </a:lnTo>
                  <a:close/>
                </a:path>
                <a:path w="18288000" h="381000">
                  <a:moveTo>
                    <a:pt x="10676559" y="325119"/>
                  </a:moveTo>
                  <a:lnTo>
                    <a:pt x="10674427" y="325119"/>
                  </a:lnTo>
                  <a:lnTo>
                    <a:pt x="10642759" y="321309"/>
                  </a:lnTo>
                  <a:lnTo>
                    <a:pt x="10705029" y="321309"/>
                  </a:lnTo>
                  <a:lnTo>
                    <a:pt x="10676559" y="325119"/>
                  </a:lnTo>
                  <a:close/>
                </a:path>
                <a:path w="18288000" h="381000">
                  <a:moveTo>
                    <a:pt x="10740630" y="328815"/>
                  </a:moveTo>
                  <a:lnTo>
                    <a:pt x="10737894" y="328815"/>
                  </a:lnTo>
                  <a:lnTo>
                    <a:pt x="10713183" y="321309"/>
                  </a:lnTo>
                  <a:lnTo>
                    <a:pt x="10776566" y="321309"/>
                  </a:lnTo>
                  <a:lnTo>
                    <a:pt x="10789169" y="325119"/>
                  </a:lnTo>
                  <a:lnTo>
                    <a:pt x="10745060" y="325119"/>
                  </a:lnTo>
                  <a:lnTo>
                    <a:pt x="10740630" y="328815"/>
                  </a:lnTo>
                  <a:close/>
                </a:path>
                <a:path w="18288000" h="381000">
                  <a:moveTo>
                    <a:pt x="11183094" y="328815"/>
                  </a:moveTo>
                  <a:lnTo>
                    <a:pt x="10893258" y="328815"/>
                  </a:lnTo>
                  <a:lnTo>
                    <a:pt x="10776566" y="321309"/>
                  </a:lnTo>
                  <a:lnTo>
                    <a:pt x="11166505" y="321309"/>
                  </a:lnTo>
                  <a:lnTo>
                    <a:pt x="11186891" y="325119"/>
                  </a:lnTo>
                  <a:lnTo>
                    <a:pt x="11183094" y="328815"/>
                  </a:lnTo>
                  <a:close/>
                </a:path>
                <a:path w="18288000" h="381000">
                  <a:moveTo>
                    <a:pt x="11208943" y="328815"/>
                  </a:moveTo>
                  <a:lnTo>
                    <a:pt x="11202243" y="328815"/>
                  </a:lnTo>
                  <a:lnTo>
                    <a:pt x="11188004" y="325119"/>
                  </a:lnTo>
                  <a:lnTo>
                    <a:pt x="11195046" y="321309"/>
                  </a:lnTo>
                  <a:lnTo>
                    <a:pt x="11262216" y="321309"/>
                  </a:lnTo>
                  <a:lnTo>
                    <a:pt x="11208943" y="328815"/>
                  </a:lnTo>
                  <a:close/>
                </a:path>
                <a:path w="18288000" h="381000">
                  <a:moveTo>
                    <a:pt x="11290020" y="331381"/>
                  </a:moveTo>
                  <a:lnTo>
                    <a:pt x="11280839" y="331381"/>
                  </a:lnTo>
                  <a:lnTo>
                    <a:pt x="11273539" y="328815"/>
                  </a:lnTo>
                  <a:lnTo>
                    <a:pt x="11275684" y="328815"/>
                  </a:lnTo>
                  <a:lnTo>
                    <a:pt x="11280668" y="325119"/>
                  </a:lnTo>
                  <a:lnTo>
                    <a:pt x="11262216" y="321309"/>
                  </a:lnTo>
                  <a:lnTo>
                    <a:pt x="11905972" y="321309"/>
                  </a:lnTo>
                  <a:lnTo>
                    <a:pt x="11898188" y="325119"/>
                  </a:lnTo>
                  <a:lnTo>
                    <a:pt x="11340343" y="325119"/>
                  </a:lnTo>
                  <a:lnTo>
                    <a:pt x="11290020" y="331381"/>
                  </a:lnTo>
                  <a:close/>
                </a:path>
                <a:path w="18288000" h="381000">
                  <a:moveTo>
                    <a:pt x="11927984" y="328815"/>
                  </a:moveTo>
                  <a:lnTo>
                    <a:pt x="11921169" y="328815"/>
                  </a:lnTo>
                  <a:lnTo>
                    <a:pt x="11911903" y="321309"/>
                  </a:lnTo>
                  <a:lnTo>
                    <a:pt x="12095750" y="321309"/>
                  </a:lnTo>
                  <a:lnTo>
                    <a:pt x="12083148" y="325119"/>
                  </a:lnTo>
                  <a:lnTo>
                    <a:pt x="11963424" y="325119"/>
                  </a:lnTo>
                  <a:lnTo>
                    <a:pt x="11927984" y="328815"/>
                  </a:lnTo>
                  <a:close/>
                </a:path>
                <a:path w="18288000" h="381000">
                  <a:moveTo>
                    <a:pt x="12330377" y="342899"/>
                  </a:moveTo>
                  <a:lnTo>
                    <a:pt x="12324163" y="342899"/>
                  </a:lnTo>
                  <a:lnTo>
                    <a:pt x="12390141" y="336549"/>
                  </a:lnTo>
                  <a:lnTo>
                    <a:pt x="12243575" y="336549"/>
                  </a:lnTo>
                  <a:lnTo>
                    <a:pt x="12222206" y="335279"/>
                  </a:lnTo>
                  <a:lnTo>
                    <a:pt x="12210342" y="328815"/>
                  </a:lnTo>
                  <a:lnTo>
                    <a:pt x="12118059" y="328815"/>
                  </a:lnTo>
                  <a:lnTo>
                    <a:pt x="12095750" y="321309"/>
                  </a:lnTo>
                  <a:lnTo>
                    <a:pt x="14241492" y="321309"/>
                  </a:lnTo>
                  <a:lnTo>
                    <a:pt x="14248906" y="325119"/>
                  </a:lnTo>
                  <a:lnTo>
                    <a:pt x="14058017" y="325119"/>
                  </a:lnTo>
                  <a:lnTo>
                    <a:pt x="14047608" y="331381"/>
                  </a:lnTo>
                  <a:lnTo>
                    <a:pt x="13665272" y="331381"/>
                  </a:lnTo>
                  <a:lnTo>
                    <a:pt x="13675130" y="332205"/>
                  </a:lnTo>
                  <a:lnTo>
                    <a:pt x="13678339" y="332205"/>
                  </a:lnTo>
                  <a:lnTo>
                    <a:pt x="13692888" y="336821"/>
                  </a:lnTo>
                  <a:lnTo>
                    <a:pt x="12387147" y="336821"/>
                  </a:lnTo>
                  <a:lnTo>
                    <a:pt x="12330377" y="342899"/>
                  </a:lnTo>
                  <a:close/>
                </a:path>
                <a:path w="18288000" h="381000">
                  <a:moveTo>
                    <a:pt x="15305911" y="332205"/>
                  </a:moveTo>
                  <a:lnTo>
                    <a:pt x="14298149" y="332205"/>
                  </a:lnTo>
                  <a:lnTo>
                    <a:pt x="14310815" y="331381"/>
                  </a:lnTo>
                  <a:lnTo>
                    <a:pt x="14219915" y="331381"/>
                  </a:lnTo>
                  <a:lnTo>
                    <a:pt x="14250759" y="325119"/>
                  </a:lnTo>
                  <a:lnTo>
                    <a:pt x="14241492" y="321309"/>
                  </a:lnTo>
                  <a:lnTo>
                    <a:pt x="15955804" y="321309"/>
                  </a:lnTo>
                  <a:lnTo>
                    <a:pt x="15957739" y="328362"/>
                  </a:lnTo>
                  <a:lnTo>
                    <a:pt x="15957864" y="328815"/>
                  </a:lnTo>
                  <a:lnTo>
                    <a:pt x="15297575" y="328815"/>
                  </a:lnTo>
                  <a:lnTo>
                    <a:pt x="15305911" y="332205"/>
                  </a:lnTo>
                  <a:close/>
                </a:path>
                <a:path w="18288000" h="381000">
                  <a:moveTo>
                    <a:pt x="16069216" y="331381"/>
                  </a:moveTo>
                  <a:lnTo>
                    <a:pt x="16000627" y="331381"/>
                  </a:lnTo>
                  <a:lnTo>
                    <a:pt x="15995256" y="328815"/>
                  </a:lnTo>
                  <a:lnTo>
                    <a:pt x="15997941" y="328815"/>
                  </a:lnTo>
                  <a:lnTo>
                    <a:pt x="16008067" y="325119"/>
                  </a:lnTo>
                  <a:lnTo>
                    <a:pt x="15955804" y="321309"/>
                  </a:lnTo>
                  <a:lnTo>
                    <a:pt x="17282396" y="321309"/>
                  </a:lnTo>
                  <a:lnTo>
                    <a:pt x="17271647" y="325119"/>
                  </a:lnTo>
                  <a:lnTo>
                    <a:pt x="16077008" y="325119"/>
                  </a:lnTo>
                  <a:lnTo>
                    <a:pt x="16069216" y="331381"/>
                  </a:lnTo>
                  <a:close/>
                </a:path>
                <a:path w="18288000" h="381000">
                  <a:moveTo>
                    <a:pt x="17280180" y="328815"/>
                  </a:moveTo>
                  <a:lnTo>
                    <a:pt x="17277933" y="328815"/>
                  </a:lnTo>
                  <a:lnTo>
                    <a:pt x="17282396" y="321309"/>
                  </a:lnTo>
                  <a:lnTo>
                    <a:pt x="18287998" y="321309"/>
                  </a:lnTo>
                  <a:lnTo>
                    <a:pt x="18287998" y="325119"/>
                  </a:lnTo>
                  <a:lnTo>
                    <a:pt x="17295369" y="325119"/>
                  </a:lnTo>
                  <a:lnTo>
                    <a:pt x="17280180" y="328815"/>
                  </a:lnTo>
                  <a:close/>
                </a:path>
                <a:path w="18288000" h="381000">
                  <a:moveTo>
                    <a:pt x="489671" y="328815"/>
                  </a:moveTo>
                  <a:lnTo>
                    <a:pt x="413370" y="328815"/>
                  </a:lnTo>
                  <a:lnTo>
                    <a:pt x="388056" y="325119"/>
                  </a:lnTo>
                  <a:lnTo>
                    <a:pt x="490009" y="325119"/>
                  </a:lnTo>
                  <a:lnTo>
                    <a:pt x="489893" y="326389"/>
                  </a:lnTo>
                  <a:lnTo>
                    <a:pt x="489777" y="327659"/>
                  </a:lnTo>
                  <a:lnTo>
                    <a:pt x="489671" y="328815"/>
                  </a:lnTo>
                  <a:close/>
                </a:path>
                <a:path w="18288000" h="381000">
                  <a:moveTo>
                    <a:pt x="590762" y="328815"/>
                  </a:moveTo>
                  <a:lnTo>
                    <a:pt x="586640" y="328815"/>
                  </a:lnTo>
                  <a:lnTo>
                    <a:pt x="564490" y="325119"/>
                  </a:lnTo>
                  <a:lnTo>
                    <a:pt x="592660" y="325119"/>
                  </a:lnTo>
                  <a:lnTo>
                    <a:pt x="590762" y="328815"/>
                  </a:lnTo>
                  <a:close/>
                </a:path>
                <a:path w="18288000" h="381000">
                  <a:moveTo>
                    <a:pt x="926155" y="328815"/>
                  </a:moveTo>
                  <a:lnTo>
                    <a:pt x="923254" y="328815"/>
                  </a:lnTo>
                  <a:lnTo>
                    <a:pt x="914394" y="325119"/>
                  </a:lnTo>
                  <a:lnTo>
                    <a:pt x="934224" y="325119"/>
                  </a:lnTo>
                  <a:lnTo>
                    <a:pt x="926155" y="328815"/>
                  </a:lnTo>
                  <a:close/>
                </a:path>
                <a:path w="18288000" h="381000">
                  <a:moveTo>
                    <a:pt x="1050023" y="331381"/>
                  </a:moveTo>
                  <a:lnTo>
                    <a:pt x="1033908" y="331381"/>
                  </a:lnTo>
                  <a:lnTo>
                    <a:pt x="1029208" y="328815"/>
                  </a:lnTo>
                  <a:lnTo>
                    <a:pt x="990406" y="328815"/>
                  </a:lnTo>
                  <a:lnTo>
                    <a:pt x="997051" y="325119"/>
                  </a:lnTo>
                  <a:lnTo>
                    <a:pt x="1081191" y="325119"/>
                  </a:lnTo>
                  <a:lnTo>
                    <a:pt x="1050023" y="331381"/>
                  </a:lnTo>
                  <a:close/>
                </a:path>
                <a:path w="18288000" h="381000">
                  <a:moveTo>
                    <a:pt x="1863304" y="331381"/>
                  </a:moveTo>
                  <a:lnTo>
                    <a:pt x="1785176" y="331381"/>
                  </a:lnTo>
                  <a:lnTo>
                    <a:pt x="1778033" y="325119"/>
                  </a:lnTo>
                  <a:lnTo>
                    <a:pt x="1845123" y="325119"/>
                  </a:lnTo>
                  <a:lnTo>
                    <a:pt x="1863304" y="331381"/>
                  </a:lnTo>
                  <a:close/>
                </a:path>
                <a:path w="18288000" h="381000">
                  <a:moveTo>
                    <a:pt x="1973246" y="328815"/>
                  </a:moveTo>
                  <a:lnTo>
                    <a:pt x="1918912" y="328815"/>
                  </a:lnTo>
                  <a:lnTo>
                    <a:pt x="1912583" y="325119"/>
                  </a:lnTo>
                  <a:lnTo>
                    <a:pt x="1955209" y="325119"/>
                  </a:lnTo>
                  <a:lnTo>
                    <a:pt x="1973246" y="328815"/>
                  </a:lnTo>
                  <a:close/>
                </a:path>
                <a:path w="18288000" h="381000">
                  <a:moveTo>
                    <a:pt x="2444615" y="328815"/>
                  </a:moveTo>
                  <a:lnTo>
                    <a:pt x="2435504" y="328815"/>
                  </a:lnTo>
                  <a:lnTo>
                    <a:pt x="2428933" y="325337"/>
                  </a:lnTo>
                  <a:lnTo>
                    <a:pt x="2428459" y="325119"/>
                  </a:lnTo>
                  <a:lnTo>
                    <a:pt x="2490814" y="325119"/>
                  </a:lnTo>
                  <a:lnTo>
                    <a:pt x="2444615" y="328815"/>
                  </a:lnTo>
                  <a:close/>
                </a:path>
                <a:path w="18288000" h="381000">
                  <a:moveTo>
                    <a:pt x="2851121" y="325976"/>
                  </a:moveTo>
                  <a:lnTo>
                    <a:pt x="2842200" y="325119"/>
                  </a:lnTo>
                  <a:lnTo>
                    <a:pt x="2851095" y="325119"/>
                  </a:lnTo>
                  <a:lnTo>
                    <a:pt x="2851121" y="325976"/>
                  </a:lnTo>
                  <a:close/>
                </a:path>
                <a:path w="18288000" h="381000">
                  <a:moveTo>
                    <a:pt x="2924123" y="331381"/>
                  </a:moveTo>
                  <a:lnTo>
                    <a:pt x="2907458" y="331381"/>
                  </a:lnTo>
                  <a:lnTo>
                    <a:pt x="2851121" y="325976"/>
                  </a:lnTo>
                  <a:lnTo>
                    <a:pt x="2851095" y="325119"/>
                  </a:lnTo>
                  <a:lnTo>
                    <a:pt x="2956734" y="325119"/>
                  </a:lnTo>
                  <a:lnTo>
                    <a:pt x="2954784" y="326389"/>
                  </a:lnTo>
                  <a:lnTo>
                    <a:pt x="2948546" y="328815"/>
                  </a:lnTo>
                  <a:lnTo>
                    <a:pt x="2941029" y="330079"/>
                  </a:lnTo>
                  <a:lnTo>
                    <a:pt x="2941970" y="330079"/>
                  </a:lnTo>
                  <a:lnTo>
                    <a:pt x="2924123" y="331381"/>
                  </a:lnTo>
                  <a:close/>
                </a:path>
                <a:path w="18288000" h="381000">
                  <a:moveTo>
                    <a:pt x="3018825" y="328815"/>
                  </a:moveTo>
                  <a:lnTo>
                    <a:pt x="2981767" y="328815"/>
                  </a:lnTo>
                  <a:lnTo>
                    <a:pt x="2991576" y="325119"/>
                  </a:lnTo>
                  <a:lnTo>
                    <a:pt x="3000472" y="325119"/>
                  </a:lnTo>
                  <a:lnTo>
                    <a:pt x="3018825" y="328815"/>
                  </a:lnTo>
                  <a:close/>
                </a:path>
                <a:path w="18288000" h="381000">
                  <a:moveTo>
                    <a:pt x="3154310" y="336821"/>
                  </a:moveTo>
                  <a:lnTo>
                    <a:pt x="3101078" y="336821"/>
                  </a:lnTo>
                  <a:lnTo>
                    <a:pt x="3104503" y="336549"/>
                  </a:lnTo>
                  <a:lnTo>
                    <a:pt x="3053026" y="336549"/>
                  </a:lnTo>
                  <a:lnTo>
                    <a:pt x="3058350" y="331381"/>
                  </a:lnTo>
                  <a:lnTo>
                    <a:pt x="3056479" y="331381"/>
                  </a:lnTo>
                  <a:lnTo>
                    <a:pt x="3064596" y="325119"/>
                  </a:lnTo>
                  <a:lnTo>
                    <a:pt x="3202481" y="325119"/>
                  </a:lnTo>
                  <a:lnTo>
                    <a:pt x="3228745" y="328815"/>
                  </a:lnTo>
                  <a:lnTo>
                    <a:pt x="3137570" y="328815"/>
                  </a:lnTo>
                  <a:lnTo>
                    <a:pt x="3154310" y="336821"/>
                  </a:lnTo>
                  <a:close/>
                </a:path>
                <a:path w="18288000" h="381000">
                  <a:moveTo>
                    <a:pt x="3571962" y="331381"/>
                  </a:moveTo>
                  <a:lnTo>
                    <a:pt x="3380686" y="331381"/>
                  </a:lnTo>
                  <a:lnTo>
                    <a:pt x="3346111" y="328815"/>
                  </a:lnTo>
                  <a:lnTo>
                    <a:pt x="3299449" y="328815"/>
                  </a:lnTo>
                  <a:lnTo>
                    <a:pt x="3315903" y="325119"/>
                  </a:lnTo>
                  <a:lnTo>
                    <a:pt x="3547937" y="325119"/>
                  </a:lnTo>
                  <a:lnTo>
                    <a:pt x="3571962" y="331381"/>
                  </a:lnTo>
                  <a:close/>
                </a:path>
                <a:path w="18288000" h="381000">
                  <a:moveTo>
                    <a:pt x="3600869" y="328815"/>
                  </a:moveTo>
                  <a:lnTo>
                    <a:pt x="3583693" y="328815"/>
                  </a:lnTo>
                  <a:lnTo>
                    <a:pt x="3547937" y="325119"/>
                  </a:lnTo>
                  <a:lnTo>
                    <a:pt x="3596123" y="325119"/>
                  </a:lnTo>
                  <a:lnTo>
                    <a:pt x="3600869" y="328815"/>
                  </a:lnTo>
                  <a:close/>
                </a:path>
                <a:path w="18288000" h="381000">
                  <a:moveTo>
                    <a:pt x="3645728" y="328815"/>
                  </a:moveTo>
                  <a:lnTo>
                    <a:pt x="3606835" y="328815"/>
                  </a:lnTo>
                  <a:lnTo>
                    <a:pt x="3610949" y="325119"/>
                  </a:lnTo>
                  <a:lnTo>
                    <a:pt x="3630223" y="325119"/>
                  </a:lnTo>
                  <a:lnTo>
                    <a:pt x="3645728" y="328815"/>
                  </a:lnTo>
                  <a:close/>
                </a:path>
                <a:path w="18288000" h="381000">
                  <a:moveTo>
                    <a:pt x="3864200" y="331381"/>
                  </a:moveTo>
                  <a:lnTo>
                    <a:pt x="3824498" y="331381"/>
                  </a:lnTo>
                  <a:lnTo>
                    <a:pt x="3833897" y="328815"/>
                  </a:lnTo>
                  <a:lnTo>
                    <a:pt x="3769375" y="328815"/>
                  </a:lnTo>
                  <a:lnTo>
                    <a:pt x="3781083" y="325119"/>
                  </a:lnTo>
                  <a:lnTo>
                    <a:pt x="3867446" y="325119"/>
                  </a:lnTo>
                  <a:lnTo>
                    <a:pt x="3864200" y="331381"/>
                  </a:lnTo>
                  <a:close/>
                </a:path>
                <a:path w="18288000" h="381000">
                  <a:moveTo>
                    <a:pt x="4174319" y="326389"/>
                  </a:moveTo>
                  <a:lnTo>
                    <a:pt x="4167682" y="325119"/>
                  </a:lnTo>
                  <a:lnTo>
                    <a:pt x="4174354" y="325119"/>
                  </a:lnTo>
                  <a:lnTo>
                    <a:pt x="4174319" y="326389"/>
                  </a:lnTo>
                  <a:close/>
                </a:path>
                <a:path w="18288000" h="381000">
                  <a:moveTo>
                    <a:pt x="4204441" y="330079"/>
                  </a:moveTo>
                  <a:lnTo>
                    <a:pt x="4174319" y="326389"/>
                  </a:lnTo>
                  <a:lnTo>
                    <a:pt x="4174354" y="325119"/>
                  </a:lnTo>
                  <a:lnTo>
                    <a:pt x="4282587" y="325119"/>
                  </a:lnTo>
                  <a:lnTo>
                    <a:pt x="4277049" y="328815"/>
                  </a:lnTo>
                  <a:lnTo>
                    <a:pt x="4215892" y="328815"/>
                  </a:lnTo>
                  <a:lnTo>
                    <a:pt x="4204441" y="330079"/>
                  </a:lnTo>
                  <a:close/>
                </a:path>
                <a:path w="18288000" h="381000">
                  <a:moveTo>
                    <a:pt x="4886984" y="331381"/>
                  </a:moveTo>
                  <a:lnTo>
                    <a:pt x="4868886" y="331381"/>
                  </a:lnTo>
                  <a:lnTo>
                    <a:pt x="4863042" y="325119"/>
                  </a:lnTo>
                  <a:lnTo>
                    <a:pt x="5035398" y="325119"/>
                  </a:lnTo>
                  <a:lnTo>
                    <a:pt x="5026854" y="328815"/>
                  </a:lnTo>
                  <a:lnTo>
                    <a:pt x="4948413" y="328815"/>
                  </a:lnTo>
                  <a:lnTo>
                    <a:pt x="4886984" y="331381"/>
                  </a:lnTo>
                  <a:close/>
                </a:path>
                <a:path w="18288000" h="381000">
                  <a:moveTo>
                    <a:pt x="5062725" y="336549"/>
                  </a:moveTo>
                  <a:lnTo>
                    <a:pt x="5058413" y="336549"/>
                  </a:lnTo>
                  <a:lnTo>
                    <a:pt x="5040802" y="331381"/>
                  </a:lnTo>
                  <a:lnTo>
                    <a:pt x="5043515" y="331381"/>
                  </a:lnTo>
                  <a:lnTo>
                    <a:pt x="5035398" y="325119"/>
                  </a:lnTo>
                  <a:lnTo>
                    <a:pt x="5106935" y="325119"/>
                  </a:lnTo>
                  <a:lnTo>
                    <a:pt x="5062725" y="336549"/>
                  </a:lnTo>
                  <a:close/>
                </a:path>
                <a:path w="18288000" h="381000">
                  <a:moveTo>
                    <a:pt x="6116687" y="331381"/>
                  </a:moveTo>
                  <a:lnTo>
                    <a:pt x="6114567" y="331381"/>
                  </a:lnTo>
                  <a:lnTo>
                    <a:pt x="6126255" y="325119"/>
                  </a:lnTo>
                  <a:lnTo>
                    <a:pt x="6195568" y="325119"/>
                  </a:lnTo>
                  <a:lnTo>
                    <a:pt x="6194735" y="328362"/>
                  </a:lnTo>
                  <a:lnTo>
                    <a:pt x="6194619" y="328815"/>
                  </a:lnTo>
                  <a:lnTo>
                    <a:pt x="6130113" y="328815"/>
                  </a:lnTo>
                  <a:lnTo>
                    <a:pt x="6116687" y="331381"/>
                  </a:lnTo>
                  <a:close/>
                </a:path>
                <a:path w="18288000" h="381000">
                  <a:moveTo>
                    <a:pt x="6241253" y="336549"/>
                  </a:moveTo>
                  <a:lnTo>
                    <a:pt x="6218685" y="336549"/>
                  </a:lnTo>
                  <a:lnTo>
                    <a:pt x="6201893" y="331381"/>
                  </a:lnTo>
                  <a:lnTo>
                    <a:pt x="6208151" y="331381"/>
                  </a:lnTo>
                  <a:lnTo>
                    <a:pt x="6226333" y="325119"/>
                  </a:lnTo>
                  <a:lnTo>
                    <a:pt x="6231893" y="325119"/>
                  </a:lnTo>
                  <a:lnTo>
                    <a:pt x="6251195" y="328815"/>
                  </a:lnTo>
                  <a:lnTo>
                    <a:pt x="6226336" y="328815"/>
                  </a:lnTo>
                  <a:lnTo>
                    <a:pt x="6241253" y="336549"/>
                  </a:lnTo>
                  <a:close/>
                </a:path>
                <a:path w="18288000" h="381000">
                  <a:moveTo>
                    <a:pt x="6340908" y="331381"/>
                  </a:moveTo>
                  <a:lnTo>
                    <a:pt x="6278428" y="331381"/>
                  </a:lnTo>
                  <a:lnTo>
                    <a:pt x="6281785" y="328815"/>
                  </a:lnTo>
                  <a:lnTo>
                    <a:pt x="6273978" y="328815"/>
                  </a:lnTo>
                  <a:lnTo>
                    <a:pt x="6231893" y="325119"/>
                  </a:lnTo>
                  <a:lnTo>
                    <a:pt x="6310099" y="325119"/>
                  </a:lnTo>
                  <a:lnTo>
                    <a:pt x="6340908" y="331381"/>
                  </a:lnTo>
                  <a:close/>
                </a:path>
                <a:path w="18288000" h="381000">
                  <a:moveTo>
                    <a:pt x="6626887" y="328815"/>
                  </a:moveTo>
                  <a:lnTo>
                    <a:pt x="6420394" y="328815"/>
                  </a:lnTo>
                  <a:lnTo>
                    <a:pt x="6393498" y="325119"/>
                  </a:lnTo>
                  <a:lnTo>
                    <a:pt x="6621824" y="325119"/>
                  </a:lnTo>
                  <a:lnTo>
                    <a:pt x="6626887" y="328815"/>
                  </a:lnTo>
                  <a:close/>
                </a:path>
                <a:path w="18288000" h="381000">
                  <a:moveTo>
                    <a:pt x="6752600" y="342899"/>
                  </a:moveTo>
                  <a:lnTo>
                    <a:pt x="6734774" y="342899"/>
                  </a:lnTo>
                  <a:lnTo>
                    <a:pt x="6734210" y="340659"/>
                  </a:lnTo>
                  <a:lnTo>
                    <a:pt x="6734135" y="340359"/>
                  </a:lnTo>
                  <a:lnTo>
                    <a:pt x="6672605" y="340359"/>
                  </a:lnTo>
                  <a:lnTo>
                    <a:pt x="6695186" y="328815"/>
                  </a:lnTo>
                  <a:lnTo>
                    <a:pt x="6659804" y="328815"/>
                  </a:lnTo>
                  <a:lnTo>
                    <a:pt x="6649994" y="325119"/>
                  </a:lnTo>
                  <a:lnTo>
                    <a:pt x="6721903" y="325119"/>
                  </a:lnTo>
                  <a:lnTo>
                    <a:pt x="6733673" y="331381"/>
                  </a:lnTo>
                  <a:lnTo>
                    <a:pt x="6734987" y="331381"/>
                  </a:lnTo>
                  <a:lnTo>
                    <a:pt x="6738212" y="340359"/>
                  </a:lnTo>
                  <a:lnTo>
                    <a:pt x="6752600" y="342899"/>
                  </a:lnTo>
                  <a:close/>
                </a:path>
                <a:path w="18288000" h="381000">
                  <a:moveTo>
                    <a:pt x="7029517" y="328815"/>
                  </a:moveTo>
                  <a:lnTo>
                    <a:pt x="6981484" y="328815"/>
                  </a:lnTo>
                  <a:lnTo>
                    <a:pt x="6971358" y="325119"/>
                  </a:lnTo>
                  <a:lnTo>
                    <a:pt x="7020657" y="325119"/>
                  </a:lnTo>
                  <a:lnTo>
                    <a:pt x="7029517" y="328815"/>
                  </a:lnTo>
                  <a:close/>
                </a:path>
                <a:path w="18288000" h="381000">
                  <a:moveTo>
                    <a:pt x="7108799" y="328815"/>
                  </a:moveTo>
                  <a:lnTo>
                    <a:pt x="7098821" y="328815"/>
                  </a:lnTo>
                  <a:lnTo>
                    <a:pt x="7100607" y="325337"/>
                  </a:lnTo>
                  <a:lnTo>
                    <a:pt x="7100719" y="325119"/>
                  </a:lnTo>
                  <a:lnTo>
                    <a:pt x="7168920" y="325119"/>
                  </a:lnTo>
                  <a:lnTo>
                    <a:pt x="7108799" y="328815"/>
                  </a:lnTo>
                  <a:close/>
                </a:path>
                <a:path w="18288000" h="381000">
                  <a:moveTo>
                    <a:pt x="7176605" y="336549"/>
                  </a:moveTo>
                  <a:lnTo>
                    <a:pt x="7166903" y="336549"/>
                  </a:lnTo>
                  <a:lnTo>
                    <a:pt x="7159071" y="328815"/>
                  </a:lnTo>
                  <a:lnTo>
                    <a:pt x="7174300" y="328815"/>
                  </a:lnTo>
                  <a:lnTo>
                    <a:pt x="7168920" y="325119"/>
                  </a:lnTo>
                  <a:lnTo>
                    <a:pt x="7331640" y="325119"/>
                  </a:lnTo>
                  <a:lnTo>
                    <a:pt x="7323848" y="331381"/>
                  </a:lnTo>
                  <a:lnTo>
                    <a:pt x="7232808" y="331381"/>
                  </a:lnTo>
                  <a:lnTo>
                    <a:pt x="7233788" y="332205"/>
                  </a:lnTo>
                  <a:lnTo>
                    <a:pt x="7238574" y="332205"/>
                  </a:lnTo>
                  <a:lnTo>
                    <a:pt x="7176605" y="336549"/>
                  </a:lnTo>
                  <a:close/>
                </a:path>
                <a:path w="18288000" h="381000">
                  <a:moveTo>
                    <a:pt x="7356627" y="336549"/>
                  </a:moveTo>
                  <a:lnTo>
                    <a:pt x="7352154" y="336549"/>
                  </a:lnTo>
                  <a:lnTo>
                    <a:pt x="7331640" y="325119"/>
                  </a:lnTo>
                  <a:lnTo>
                    <a:pt x="7409850" y="325119"/>
                  </a:lnTo>
                  <a:lnTo>
                    <a:pt x="7436747" y="328815"/>
                  </a:lnTo>
                  <a:lnTo>
                    <a:pt x="7407718" y="328815"/>
                  </a:lnTo>
                  <a:lnTo>
                    <a:pt x="7356627" y="336549"/>
                  </a:lnTo>
                  <a:close/>
                </a:path>
                <a:path w="18288000" h="381000">
                  <a:moveTo>
                    <a:pt x="7552886" y="336549"/>
                  </a:moveTo>
                  <a:lnTo>
                    <a:pt x="7460899" y="336549"/>
                  </a:lnTo>
                  <a:lnTo>
                    <a:pt x="7508262" y="328815"/>
                  </a:lnTo>
                  <a:lnTo>
                    <a:pt x="7490856" y="328815"/>
                  </a:lnTo>
                  <a:lnTo>
                    <a:pt x="7409850" y="325119"/>
                  </a:lnTo>
                  <a:lnTo>
                    <a:pt x="7573311" y="325119"/>
                  </a:lnTo>
                  <a:lnTo>
                    <a:pt x="7552886" y="336549"/>
                  </a:lnTo>
                  <a:close/>
                </a:path>
                <a:path w="18288000" h="381000">
                  <a:moveTo>
                    <a:pt x="7702184" y="328815"/>
                  </a:moveTo>
                  <a:lnTo>
                    <a:pt x="7662703" y="328815"/>
                  </a:lnTo>
                  <a:lnTo>
                    <a:pt x="7678208" y="325119"/>
                  </a:lnTo>
                  <a:lnTo>
                    <a:pt x="7686362" y="325119"/>
                  </a:lnTo>
                  <a:lnTo>
                    <a:pt x="7702184" y="328815"/>
                  </a:lnTo>
                  <a:close/>
                </a:path>
                <a:path w="18288000" h="381000">
                  <a:moveTo>
                    <a:pt x="8076855" y="331381"/>
                  </a:moveTo>
                  <a:lnTo>
                    <a:pt x="7811416" y="331381"/>
                  </a:lnTo>
                  <a:lnTo>
                    <a:pt x="7809849" y="325337"/>
                  </a:lnTo>
                  <a:lnTo>
                    <a:pt x="7809792" y="325119"/>
                  </a:lnTo>
                  <a:lnTo>
                    <a:pt x="8135603" y="325119"/>
                  </a:lnTo>
                  <a:lnTo>
                    <a:pt x="8051433" y="328815"/>
                  </a:lnTo>
                  <a:lnTo>
                    <a:pt x="8059065" y="328815"/>
                  </a:lnTo>
                  <a:lnTo>
                    <a:pt x="8076855" y="331381"/>
                  </a:lnTo>
                  <a:close/>
                </a:path>
                <a:path w="18288000" h="381000">
                  <a:moveTo>
                    <a:pt x="8109156" y="331381"/>
                  </a:moveTo>
                  <a:lnTo>
                    <a:pt x="8099661" y="331381"/>
                  </a:lnTo>
                  <a:lnTo>
                    <a:pt x="8083884" y="328815"/>
                  </a:lnTo>
                  <a:lnTo>
                    <a:pt x="8093834" y="328815"/>
                  </a:lnTo>
                  <a:lnTo>
                    <a:pt x="8135603" y="325119"/>
                  </a:lnTo>
                  <a:lnTo>
                    <a:pt x="8144869" y="325119"/>
                  </a:lnTo>
                  <a:lnTo>
                    <a:pt x="8109156" y="331381"/>
                  </a:lnTo>
                  <a:close/>
                </a:path>
                <a:path w="18288000" h="381000">
                  <a:moveTo>
                    <a:pt x="8167391" y="331381"/>
                  </a:moveTo>
                  <a:lnTo>
                    <a:pt x="8162934" y="331381"/>
                  </a:lnTo>
                  <a:lnTo>
                    <a:pt x="8146543" y="325119"/>
                  </a:lnTo>
                  <a:lnTo>
                    <a:pt x="8160066" y="325119"/>
                  </a:lnTo>
                  <a:lnTo>
                    <a:pt x="8171656" y="328815"/>
                  </a:lnTo>
                  <a:lnTo>
                    <a:pt x="8174986" y="328815"/>
                  </a:lnTo>
                  <a:lnTo>
                    <a:pt x="8167391" y="331381"/>
                  </a:lnTo>
                  <a:close/>
                </a:path>
                <a:path w="18288000" h="381000">
                  <a:moveTo>
                    <a:pt x="8198614" y="328815"/>
                  </a:moveTo>
                  <a:lnTo>
                    <a:pt x="8187280" y="328815"/>
                  </a:lnTo>
                  <a:lnTo>
                    <a:pt x="8160066" y="325119"/>
                  </a:lnTo>
                  <a:lnTo>
                    <a:pt x="8231604" y="325119"/>
                  </a:lnTo>
                  <a:lnTo>
                    <a:pt x="8235241" y="325337"/>
                  </a:lnTo>
                  <a:lnTo>
                    <a:pt x="8198614" y="328815"/>
                  </a:lnTo>
                  <a:close/>
                </a:path>
                <a:path w="18288000" h="381000">
                  <a:moveTo>
                    <a:pt x="8235241" y="325337"/>
                  </a:moveTo>
                  <a:lnTo>
                    <a:pt x="8231604" y="325119"/>
                  </a:lnTo>
                  <a:lnTo>
                    <a:pt x="8237535" y="325119"/>
                  </a:lnTo>
                  <a:lnTo>
                    <a:pt x="8235241" y="325337"/>
                  </a:lnTo>
                  <a:close/>
                </a:path>
                <a:path w="18288000" h="381000">
                  <a:moveTo>
                    <a:pt x="8584915" y="346709"/>
                  </a:moveTo>
                  <a:lnTo>
                    <a:pt x="8568520" y="343402"/>
                  </a:lnTo>
                  <a:lnTo>
                    <a:pt x="8568128" y="342899"/>
                  </a:lnTo>
                  <a:lnTo>
                    <a:pt x="8479438" y="342899"/>
                  </a:lnTo>
                  <a:lnTo>
                    <a:pt x="8453767" y="328815"/>
                  </a:lnTo>
                  <a:lnTo>
                    <a:pt x="8293308" y="328815"/>
                  </a:lnTo>
                  <a:lnTo>
                    <a:pt x="8235241" y="325337"/>
                  </a:lnTo>
                  <a:lnTo>
                    <a:pt x="8237535" y="325119"/>
                  </a:lnTo>
                  <a:lnTo>
                    <a:pt x="10447048" y="325119"/>
                  </a:lnTo>
                  <a:lnTo>
                    <a:pt x="10398997" y="331381"/>
                  </a:lnTo>
                  <a:lnTo>
                    <a:pt x="8469028" y="331381"/>
                  </a:lnTo>
                  <a:lnTo>
                    <a:pt x="8461768" y="332908"/>
                  </a:lnTo>
                  <a:lnTo>
                    <a:pt x="10387579" y="332908"/>
                  </a:lnTo>
                  <a:lnTo>
                    <a:pt x="10359776" y="336549"/>
                  </a:lnTo>
                  <a:lnTo>
                    <a:pt x="8652949" y="336549"/>
                  </a:lnTo>
                  <a:lnTo>
                    <a:pt x="8651274" y="336821"/>
                  </a:lnTo>
                  <a:lnTo>
                    <a:pt x="8584915" y="346709"/>
                  </a:lnTo>
                  <a:close/>
                </a:path>
                <a:path w="18288000" h="381000">
                  <a:moveTo>
                    <a:pt x="10433429" y="332205"/>
                  </a:moveTo>
                  <a:lnTo>
                    <a:pt x="10392946" y="332205"/>
                  </a:lnTo>
                  <a:lnTo>
                    <a:pt x="10447048" y="325119"/>
                  </a:lnTo>
                  <a:lnTo>
                    <a:pt x="10567514" y="325119"/>
                  </a:lnTo>
                  <a:lnTo>
                    <a:pt x="10541882" y="328815"/>
                  </a:lnTo>
                  <a:lnTo>
                    <a:pt x="10469726" y="328815"/>
                  </a:lnTo>
                  <a:lnTo>
                    <a:pt x="10476037" y="331381"/>
                  </a:lnTo>
                  <a:lnTo>
                    <a:pt x="10434669" y="331381"/>
                  </a:lnTo>
                  <a:lnTo>
                    <a:pt x="10433429" y="332205"/>
                  </a:lnTo>
                  <a:close/>
                </a:path>
                <a:path w="18288000" h="381000">
                  <a:moveTo>
                    <a:pt x="10799927" y="328815"/>
                  </a:moveTo>
                  <a:lnTo>
                    <a:pt x="10755845" y="328815"/>
                  </a:lnTo>
                  <a:lnTo>
                    <a:pt x="10777679" y="325119"/>
                  </a:lnTo>
                  <a:lnTo>
                    <a:pt x="10789169" y="325119"/>
                  </a:lnTo>
                  <a:lnTo>
                    <a:pt x="10799927" y="328815"/>
                  </a:lnTo>
                  <a:close/>
                </a:path>
                <a:path w="18288000" h="381000">
                  <a:moveTo>
                    <a:pt x="11388225" y="331381"/>
                  </a:moveTo>
                  <a:lnTo>
                    <a:pt x="11356252" y="331381"/>
                  </a:lnTo>
                  <a:lnTo>
                    <a:pt x="11340343" y="325119"/>
                  </a:lnTo>
                  <a:lnTo>
                    <a:pt x="11883361" y="325119"/>
                  </a:lnTo>
                  <a:lnTo>
                    <a:pt x="11823872" y="328815"/>
                  </a:lnTo>
                  <a:lnTo>
                    <a:pt x="11383190" y="328815"/>
                  </a:lnTo>
                  <a:lnTo>
                    <a:pt x="11388225" y="331381"/>
                  </a:lnTo>
                  <a:close/>
                </a:path>
                <a:path w="18288000" h="381000">
                  <a:moveTo>
                    <a:pt x="11891543" y="328815"/>
                  </a:moveTo>
                  <a:lnTo>
                    <a:pt x="11889373" y="328815"/>
                  </a:lnTo>
                  <a:lnTo>
                    <a:pt x="11883361" y="325119"/>
                  </a:lnTo>
                  <a:lnTo>
                    <a:pt x="11898188" y="325119"/>
                  </a:lnTo>
                  <a:lnTo>
                    <a:pt x="11891543" y="328815"/>
                  </a:lnTo>
                  <a:close/>
                </a:path>
                <a:path w="18288000" h="381000">
                  <a:moveTo>
                    <a:pt x="12055586" y="336549"/>
                  </a:moveTo>
                  <a:lnTo>
                    <a:pt x="12041173" y="336549"/>
                  </a:lnTo>
                  <a:lnTo>
                    <a:pt x="11962946" y="331381"/>
                  </a:lnTo>
                  <a:lnTo>
                    <a:pt x="11978034" y="331381"/>
                  </a:lnTo>
                  <a:lnTo>
                    <a:pt x="11963424" y="325119"/>
                  </a:lnTo>
                  <a:lnTo>
                    <a:pt x="12083148" y="325119"/>
                  </a:lnTo>
                  <a:lnTo>
                    <a:pt x="12113992" y="328815"/>
                  </a:lnTo>
                  <a:lnTo>
                    <a:pt x="12124205" y="328815"/>
                  </a:lnTo>
                  <a:lnTo>
                    <a:pt x="12055586" y="336549"/>
                  </a:lnTo>
                  <a:close/>
                </a:path>
                <a:path w="18288000" h="381000">
                  <a:moveTo>
                    <a:pt x="14177873" y="332205"/>
                  </a:moveTo>
                  <a:lnTo>
                    <a:pt x="14046526" y="332205"/>
                  </a:lnTo>
                  <a:lnTo>
                    <a:pt x="14047608" y="331381"/>
                  </a:lnTo>
                  <a:lnTo>
                    <a:pt x="14058017" y="325119"/>
                  </a:lnTo>
                  <a:lnTo>
                    <a:pt x="14203314" y="325119"/>
                  </a:lnTo>
                  <a:lnTo>
                    <a:pt x="14203423" y="326389"/>
                  </a:lnTo>
                  <a:lnTo>
                    <a:pt x="14203532" y="327659"/>
                  </a:lnTo>
                  <a:lnTo>
                    <a:pt x="14203631" y="328815"/>
                  </a:lnTo>
                  <a:lnTo>
                    <a:pt x="14117188" y="328815"/>
                  </a:lnTo>
                  <a:lnTo>
                    <a:pt x="14176603" y="331381"/>
                  </a:lnTo>
                  <a:lnTo>
                    <a:pt x="14174282" y="331381"/>
                  </a:lnTo>
                  <a:lnTo>
                    <a:pt x="14177873" y="332205"/>
                  </a:lnTo>
                  <a:close/>
                </a:path>
                <a:path w="18288000" h="381000">
                  <a:moveTo>
                    <a:pt x="14224224" y="328815"/>
                  </a:moveTo>
                  <a:lnTo>
                    <a:pt x="14217554" y="328815"/>
                  </a:lnTo>
                  <a:lnTo>
                    <a:pt x="14203314" y="325119"/>
                  </a:lnTo>
                  <a:lnTo>
                    <a:pt x="14248906" y="325119"/>
                  </a:lnTo>
                  <a:lnTo>
                    <a:pt x="14224224" y="328815"/>
                  </a:lnTo>
                  <a:close/>
                </a:path>
                <a:path w="18288000" h="381000">
                  <a:moveTo>
                    <a:pt x="17236886" y="328815"/>
                  </a:moveTo>
                  <a:lnTo>
                    <a:pt x="16117952" y="328815"/>
                  </a:lnTo>
                  <a:lnTo>
                    <a:pt x="16121116" y="325119"/>
                  </a:lnTo>
                  <a:lnTo>
                    <a:pt x="17243848" y="325119"/>
                  </a:lnTo>
                  <a:lnTo>
                    <a:pt x="17236886" y="328815"/>
                  </a:lnTo>
                  <a:close/>
                </a:path>
                <a:path w="18288000" h="381000">
                  <a:moveTo>
                    <a:pt x="17432792" y="346709"/>
                  </a:moveTo>
                  <a:lnTo>
                    <a:pt x="17419131" y="346709"/>
                  </a:lnTo>
                  <a:lnTo>
                    <a:pt x="17299446" y="340359"/>
                  </a:lnTo>
                  <a:lnTo>
                    <a:pt x="17292733" y="336549"/>
                  </a:lnTo>
                  <a:lnTo>
                    <a:pt x="17293316" y="336549"/>
                  </a:lnTo>
                  <a:lnTo>
                    <a:pt x="17289971" y="328815"/>
                  </a:lnTo>
                  <a:lnTo>
                    <a:pt x="17290973" y="328815"/>
                  </a:lnTo>
                  <a:lnTo>
                    <a:pt x="17295369" y="325119"/>
                  </a:lnTo>
                  <a:lnTo>
                    <a:pt x="17505905" y="325119"/>
                  </a:lnTo>
                  <a:lnTo>
                    <a:pt x="17502009" y="331381"/>
                  </a:lnTo>
                  <a:lnTo>
                    <a:pt x="17484491" y="331381"/>
                  </a:lnTo>
                  <a:lnTo>
                    <a:pt x="17504051" y="340359"/>
                  </a:lnTo>
                  <a:lnTo>
                    <a:pt x="17432792" y="346709"/>
                  </a:lnTo>
                  <a:close/>
                </a:path>
                <a:path w="18288000" h="381000">
                  <a:moveTo>
                    <a:pt x="17644657" y="328815"/>
                  </a:moveTo>
                  <a:lnTo>
                    <a:pt x="17528055" y="328815"/>
                  </a:lnTo>
                  <a:lnTo>
                    <a:pt x="17505905" y="325119"/>
                  </a:lnTo>
                  <a:lnTo>
                    <a:pt x="17649720" y="325119"/>
                  </a:lnTo>
                  <a:lnTo>
                    <a:pt x="17644657" y="328815"/>
                  </a:lnTo>
                  <a:close/>
                </a:path>
                <a:path w="18288000" h="381000">
                  <a:moveTo>
                    <a:pt x="18107974" y="354775"/>
                  </a:moveTo>
                  <a:lnTo>
                    <a:pt x="17837792" y="354775"/>
                  </a:lnTo>
                  <a:lnTo>
                    <a:pt x="17856273" y="354220"/>
                  </a:lnTo>
                  <a:lnTo>
                    <a:pt x="17699981" y="354220"/>
                  </a:lnTo>
                  <a:lnTo>
                    <a:pt x="17676437" y="342899"/>
                  </a:lnTo>
                  <a:lnTo>
                    <a:pt x="17630492" y="342899"/>
                  </a:lnTo>
                  <a:lnTo>
                    <a:pt x="17681967" y="340359"/>
                  </a:lnTo>
                  <a:lnTo>
                    <a:pt x="17637279" y="336549"/>
                  </a:lnTo>
                  <a:lnTo>
                    <a:pt x="17644053" y="336549"/>
                  </a:lnTo>
                  <a:lnTo>
                    <a:pt x="17672701" y="325119"/>
                  </a:lnTo>
                  <a:lnTo>
                    <a:pt x="18287998" y="325119"/>
                  </a:lnTo>
                  <a:lnTo>
                    <a:pt x="18287998" y="345439"/>
                  </a:lnTo>
                  <a:lnTo>
                    <a:pt x="18228499" y="350396"/>
                  </a:lnTo>
                  <a:lnTo>
                    <a:pt x="18115206" y="350396"/>
                  </a:lnTo>
                  <a:lnTo>
                    <a:pt x="18115260" y="350690"/>
                  </a:lnTo>
                  <a:lnTo>
                    <a:pt x="18113346" y="351789"/>
                  </a:lnTo>
                  <a:lnTo>
                    <a:pt x="18107974" y="354775"/>
                  </a:lnTo>
                  <a:close/>
                </a:path>
                <a:path w="18288000" h="381000">
                  <a:moveTo>
                    <a:pt x="893175" y="328815"/>
                  </a:moveTo>
                  <a:lnTo>
                    <a:pt x="875279" y="328815"/>
                  </a:lnTo>
                  <a:lnTo>
                    <a:pt x="892098" y="327659"/>
                  </a:lnTo>
                  <a:lnTo>
                    <a:pt x="893175" y="328815"/>
                  </a:lnTo>
                  <a:close/>
                </a:path>
                <a:path w="18288000" h="381000">
                  <a:moveTo>
                    <a:pt x="2512246" y="330079"/>
                  </a:moveTo>
                  <a:lnTo>
                    <a:pt x="2507538" y="328362"/>
                  </a:lnTo>
                  <a:lnTo>
                    <a:pt x="2509114" y="328815"/>
                  </a:lnTo>
                  <a:lnTo>
                    <a:pt x="2512246" y="330079"/>
                  </a:lnTo>
                  <a:close/>
                </a:path>
                <a:path w="18288000" h="381000">
                  <a:moveTo>
                    <a:pt x="10397153" y="336549"/>
                  </a:moveTo>
                  <a:lnTo>
                    <a:pt x="10391550" y="336549"/>
                  </a:lnTo>
                  <a:lnTo>
                    <a:pt x="10392127" y="332908"/>
                  </a:lnTo>
                  <a:lnTo>
                    <a:pt x="10392239" y="332205"/>
                  </a:lnTo>
                  <a:lnTo>
                    <a:pt x="10392303" y="331802"/>
                  </a:lnTo>
                  <a:lnTo>
                    <a:pt x="10392369" y="331381"/>
                  </a:lnTo>
                  <a:lnTo>
                    <a:pt x="10398997" y="331381"/>
                  </a:lnTo>
                  <a:lnTo>
                    <a:pt x="10422168" y="328362"/>
                  </a:lnTo>
                  <a:lnTo>
                    <a:pt x="10392946" y="332205"/>
                  </a:lnTo>
                  <a:lnTo>
                    <a:pt x="10435712" y="332205"/>
                  </a:lnTo>
                  <a:lnTo>
                    <a:pt x="10397153" y="336549"/>
                  </a:lnTo>
                  <a:close/>
                </a:path>
                <a:path w="18288000" h="381000">
                  <a:moveTo>
                    <a:pt x="425946" y="331381"/>
                  </a:moveTo>
                  <a:lnTo>
                    <a:pt x="416603" y="331381"/>
                  </a:lnTo>
                  <a:lnTo>
                    <a:pt x="417946" y="328815"/>
                  </a:lnTo>
                  <a:lnTo>
                    <a:pt x="460521" y="328815"/>
                  </a:lnTo>
                  <a:lnTo>
                    <a:pt x="425946" y="331381"/>
                  </a:lnTo>
                  <a:close/>
                </a:path>
                <a:path w="18288000" h="381000">
                  <a:moveTo>
                    <a:pt x="469601" y="340359"/>
                  </a:moveTo>
                  <a:lnTo>
                    <a:pt x="453638" y="328815"/>
                  </a:lnTo>
                  <a:lnTo>
                    <a:pt x="487835" y="328815"/>
                  </a:lnTo>
                  <a:lnTo>
                    <a:pt x="497905" y="331381"/>
                  </a:lnTo>
                  <a:lnTo>
                    <a:pt x="465870" y="331381"/>
                  </a:lnTo>
                  <a:lnTo>
                    <a:pt x="471852" y="332205"/>
                  </a:lnTo>
                  <a:lnTo>
                    <a:pt x="474137" y="332205"/>
                  </a:lnTo>
                  <a:lnTo>
                    <a:pt x="469601" y="340359"/>
                  </a:lnTo>
                  <a:close/>
                </a:path>
                <a:path w="18288000" h="381000">
                  <a:moveTo>
                    <a:pt x="650469" y="331381"/>
                  </a:moveTo>
                  <a:lnTo>
                    <a:pt x="628089" y="331381"/>
                  </a:lnTo>
                  <a:lnTo>
                    <a:pt x="634131" y="328815"/>
                  </a:lnTo>
                  <a:lnTo>
                    <a:pt x="647784" y="328815"/>
                  </a:lnTo>
                  <a:lnTo>
                    <a:pt x="650469" y="331381"/>
                  </a:lnTo>
                  <a:close/>
                </a:path>
                <a:path w="18288000" h="381000">
                  <a:moveTo>
                    <a:pt x="1028368" y="336549"/>
                  </a:moveTo>
                  <a:lnTo>
                    <a:pt x="1026203" y="336549"/>
                  </a:lnTo>
                  <a:lnTo>
                    <a:pt x="986300" y="328815"/>
                  </a:lnTo>
                  <a:lnTo>
                    <a:pt x="1012379" y="328815"/>
                  </a:lnTo>
                  <a:lnTo>
                    <a:pt x="1022114" y="331381"/>
                  </a:lnTo>
                  <a:lnTo>
                    <a:pt x="1023862" y="331381"/>
                  </a:lnTo>
                  <a:lnTo>
                    <a:pt x="1028368" y="336549"/>
                  </a:lnTo>
                  <a:close/>
                </a:path>
                <a:path w="18288000" h="381000">
                  <a:moveTo>
                    <a:pt x="1144203" y="340359"/>
                  </a:moveTo>
                  <a:lnTo>
                    <a:pt x="1134859" y="328815"/>
                  </a:lnTo>
                  <a:lnTo>
                    <a:pt x="1130806" y="328815"/>
                  </a:lnTo>
                  <a:lnTo>
                    <a:pt x="1166723" y="331381"/>
                  </a:lnTo>
                  <a:lnTo>
                    <a:pt x="1180826" y="331381"/>
                  </a:lnTo>
                  <a:lnTo>
                    <a:pt x="1144203" y="340359"/>
                  </a:lnTo>
                  <a:close/>
                </a:path>
                <a:path w="18288000" h="381000">
                  <a:moveTo>
                    <a:pt x="1250770" y="331381"/>
                  </a:moveTo>
                  <a:lnTo>
                    <a:pt x="1232339" y="331381"/>
                  </a:lnTo>
                  <a:lnTo>
                    <a:pt x="1216226" y="328815"/>
                  </a:lnTo>
                  <a:lnTo>
                    <a:pt x="1232979" y="328815"/>
                  </a:lnTo>
                  <a:lnTo>
                    <a:pt x="1250770" y="331381"/>
                  </a:lnTo>
                  <a:close/>
                </a:path>
                <a:path w="18288000" h="381000">
                  <a:moveTo>
                    <a:pt x="1331346" y="331381"/>
                  </a:moveTo>
                  <a:lnTo>
                    <a:pt x="1322003" y="331381"/>
                  </a:lnTo>
                  <a:lnTo>
                    <a:pt x="1280715" y="328815"/>
                  </a:lnTo>
                  <a:lnTo>
                    <a:pt x="1323290" y="328815"/>
                  </a:lnTo>
                  <a:lnTo>
                    <a:pt x="1331346" y="331381"/>
                  </a:lnTo>
                  <a:close/>
                </a:path>
                <a:path w="18288000" h="381000">
                  <a:moveTo>
                    <a:pt x="1900644" y="331381"/>
                  </a:moveTo>
                  <a:lnTo>
                    <a:pt x="1897341" y="331381"/>
                  </a:lnTo>
                  <a:lnTo>
                    <a:pt x="1924866" y="328815"/>
                  </a:lnTo>
                  <a:lnTo>
                    <a:pt x="1939918" y="328815"/>
                  </a:lnTo>
                  <a:lnTo>
                    <a:pt x="1900644" y="331381"/>
                  </a:lnTo>
                  <a:close/>
                </a:path>
                <a:path w="18288000" h="381000">
                  <a:moveTo>
                    <a:pt x="1972102" y="331381"/>
                  </a:moveTo>
                  <a:lnTo>
                    <a:pt x="1943468" y="331381"/>
                  </a:lnTo>
                  <a:lnTo>
                    <a:pt x="1930713" y="328815"/>
                  </a:lnTo>
                  <a:lnTo>
                    <a:pt x="1941220" y="328815"/>
                  </a:lnTo>
                  <a:lnTo>
                    <a:pt x="1972102" y="331381"/>
                  </a:lnTo>
                  <a:close/>
                </a:path>
                <a:path w="18288000" h="381000">
                  <a:moveTo>
                    <a:pt x="2847426" y="331381"/>
                  </a:moveTo>
                  <a:lnTo>
                    <a:pt x="2840519" y="331381"/>
                  </a:lnTo>
                  <a:lnTo>
                    <a:pt x="2801580" y="328815"/>
                  </a:lnTo>
                  <a:lnTo>
                    <a:pt x="2800095" y="328815"/>
                  </a:lnTo>
                  <a:lnTo>
                    <a:pt x="2847426" y="331381"/>
                  </a:lnTo>
                  <a:close/>
                </a:path>
                <a:path w="18288000" h="381000">
                  <a:moveTo>
                    <a:pt x="2851419" y="331381"/>
                  </a:moveTo>
                  <a:lnTo>
                    <a:pt x="2847426" y="331381"/>
                  </a:lnTo>
                  <a:lnTo>
                    <a:pt x="2800095" y="328815"/>
                  </a:lnTo>
                  <a:lnTo>
                    <a:pt x="2851251" y="328815"/>
                  </a:lnTo>
                  <a:lnTo>
                    <a:pt x="2851375" y="330715"/>
                  </a:lnTo>
                  <a:lnTo>
                    <a:pt x="2851419" y="331381"/>
                  </a:lnTo>
                  <a:close/>
                </a:path>
                <a:path w="18288000" h="381000">
                  <a:moveTo>
                    <a:pt x="2876033" y="331381"/>
                  </a:moveTo>
                  <a:lnTo>
                    <a:pt x="2859694" y="331381"/>
                  </a:lnTo>
                  <a:lnTo>
                    <a:pt x="2856002" y="328815"/>
                  </a:lnTo>
                  <a:lnTo>
                    <a:pt x="2874077" y="328815"/>
                  </a:lnTo>
                  <a:lnTo>
                    <a:pt x="2884104" y="330079"/>
                  </a:lnTo>
                  <a:lnTo>
                    <a:pt x="2886979" y="330079"/>
                  </a:lnTo>
                  <a:lnTo>
                    <a:pt x="2876033" y="331381"/>
                  </a:lnTo>
                  <a:close/>
                </a:path>
                <a:path w="18288000" h="381000">
                  <a:moveTo>
                    <a:pt x="2970819" y="340359"/>
                  </a:moveTo>
                  <a:lnTo>
                    <a:pt x="2943176" y="328815"/>
                  </a:lnTo>
                  <a:lnTo>
                    <a:pt x="2940029" y="328815"/>
                  </a:lnTo>
                  <a:lnTo>
                    <a:pt x="2979975" y="331381"/>
                  </a:lnTo>
                  <a:lnTo>
                    <a:pt x="2970819" y="340359"/>
                  </a:lnTo>
                  <a:close/>
                </a:path>
                <a:path w="18288000" h="381000">
                  <a:moveTo>
                    <a:pt x="2994541" y="340359"/>
                  </a:moveTo>
                  <a:lnTo>
                    <a:pt x="2979364" y="336549"/>
                  </a:lnTo>
                  <a:lnTo>
                    <a:pt x="2991969" y="336549"/>
                  </a:lnTo>
                  <a:lnTo>
                    <a:pt x="3003157" y="328815"/>
                  </a:lnTo>
                  <a:lnTo>
                    <a:pt x="3023352" y="328815"/>
                  </a:lnTo>
                  <a:lnTo>
                    <a:pt x="2994541" y="340359"/>
                  </a:lnTo>
                  <a:close/>
                </a:path>
                <a:path w="18288000" h="381000">
                  <a:moveTo>
                    <a:pt x="3225510" y="331381"/>
                  </a:moveTo>
                  <a:lnTo>
                    <a:pt x="3201444" y="331381"/>
                  </a:lnTo>
                  <a:lnTo>
                    <a:pt x="3125246" y="328815"/>
                  </a:lnTo>
                  <a:lnTo>
                    <a:pt x="3234909" y="328815"/>
                  </a:lnTo>
                  <a:lnTo>
                    <a:pt x="3225510" y="331381"/>
                  </a:lnTo>
                  <a:close/>
                </a:path>
                <a:path w="18288000" h="381000">
                  <a:moveTo>
                    <a:pt x="3358583" y="331381"/>
                  </a:moveTo>
                  <a:lnTo>
                    <a:pt x="3344427" y="331381"/>
                  </a:lnTo>
                  <a:lnTo>
                    <a:pt x="3286355" y="328815"/>
                  </a:lnTo>
                  <a:lnTo>
                    <a:pt x="3350862" y="328815"/>
                  </a:lnTo>
                  <a:lnTo>
                    <a:pt x="3358583" y="331381"/>
                  </a:lnTo>
                  <a:close/>
                </a:path>
                <a:path w="18288000" h="381000">
                  <a:moveTo>
                    <a:pt x="3631256" y="331381"/>
                  </a:moveTo>
                  <a:lnTo>
                    <a:pt x="3620497" y="331381"/>
                  </a:lnTo>
                  <a:lnTo>
                    <a:pt x="3603042" y="328815"/>
                  </a:lnTo>
                  <a:lnTo>
                    <a:pt x="3652068" y="328815"/>
                  </a:lnTo>
                  <a:lnTo>
                    <a:pt x="3631256" y="331381"/>
                  </a:lnTo>
                  <a:close/>
                </a:path>
                <a:path w="18288000" h="381000">
                  <a:moveTo>
                    <a:pt x="4174056" y="331381"/>
                  </a:moveTo>
                  <a:lnTo>
                    <a:pt x="4163130" y="331381"/>
                  </a:lnTo>
                  <a:lnTo>
                    <a:pt x="4124527" y="328815"/>
                  </a:lnTo>
                  <a:lnTo>
                    <a:pt x="4174211" y="328815"/>
                  </a:lnTo>
                  <a:lnTo>
                    <a:pt x="4174096" y="330715"/>
                  </a:lnTo>
                  <a:lnTo>
                    <a:pt x="4174056" y="331381"/>
                  </a:lnTo>
                  <a:close/>
                </a:path>
                <a:path w="18288000" h="381000">
                  <a:moveTo>
                    <a:pt x="4192034" y="336549"/>
                  </a:moveTo>
                  <a:lnTo>
                    <a:pt x="4145782" y="336549"/>
                  </a:lnTo>
                  <a:lnTo>
                    <a:pt x="4215892" y="328815"/>
                  </a:lnTo>
                  <a:lnTo>
                    <a:pt x="4213529" y="328815"/>
                  </a:lnTo>
                  <a:lnTo>
                    <a:pt x="4197417" y="331381"/>
                  </a:lnTo>
                  <a:lnTo>
                    <a:pt x="4193126" y="331381"/>
                  </a:lnTo>
                  <a:lnTo>
                    <a:pt x="4192107" y="336206"/>
                  </a:lnTo>
                  <a:lnTo>
                    <a:pt x="4192034" y="336549"/>
                  </a:lnTo>
                  <a:close/>
                </a:path>
                <a:path w="18288000" h="381000">
                  <a:moveTo>
                    <a:pt x="4205648" y="330079"/>
                  </a:moveTo>
                  <a:lnTo>
                    <a:pt x="4213529" y="328815"/>
                  </a:lnTo>
                  <a:lnTo>
                    <a:pt x="4215772" y="328815"/>
                  </a:lnTo>
                  <a:lnTo>
                    <a:pt x="4205648" y="330079"/>
                  </a:lnTo>
                  <a:close/>
                </a:path>
                <a:path w="18288000" h="381000">
                  <a:moveTo>
                    <a:pt x="4275290" y="330079"/>
                  </a:moveTo>
                  <a:lnTo>
                    <a:pt x="4208707" y="330079"/>
                  </a:lnTo>
                  <a:lnTo>
                    <a:pt x="4213220" y="328815"/>
                  </a:lnTo>
                  <a:lnTo>
                    <a:pt x="4277036" y="328815"/>
                  </a:lnTo>
                  <a:lnTo>
                    <a:pt x="4275290" y="330079"/>
                  </a:lnTo>
                  <a:close/>
                </a:path>
                <a:path w="18288000" h="381000">
                  <a:moveTo>
                    <a:pt x="4719728" y="331381"/>
                  </a:moveTo>
                  <a:lnTo>
                    <a:pt x="4689437" y="331381"/>
                  </a:lnTo>
                  <a:lnTo>
                    <a:pt x="4681045" y="328815"/>
                  </a:lnTo>
                  <a:lnTo>
                    <a:pt x="4691195" y="328815"/>
                  </a:lnTo>
                  <a:lnTo>
                    <a:pt x="4719728" y="331381"/>
                  </a:lnTo>
                  <a:close/>
                </a:path>
                <a:path w="18288000" h="381000">
                  <a:moveTo>
                    <a:pt x="4970962" y="331381"/>
                  </a:moveTo>
                  <a:lnTo>
                    <a:pt x="4940584" y="331381"/>
                  </a:lnTo>
                  <a:lnTo>
                    <a:pt x="4936891" y="328815"/>
                  </a:lnTo>
                  <a:lnTo>
                    <a:pt x="5037090" y="328815"/>
                  </a:lnTo>
                  <a:lnTo>
                    <a:pt x="4970962" y="331381"/>
                  </a:lnTo>
                  <a:close/>
                </a:path>
                <a:path w="18288000" h="381000">
                  <a:moveTo>
                    <a:pt x="6073421" y="331381"/>
                  </a:moveTo>
                  <a:lnTo>
                    <a:pt x="6068456" y="331381"/>
                  </a:lnTo>
                  <a:lnTo>
                    <a:pt x="6073827" y="328815"/>
                  </a:lnTo>
                  <a:lnTo>
                    <a:pt x="6088526" y="328815"/>
                  </a:lnTo>
                  <a:lnTo>
                    <a:pt x="6073421" y="331381"/>
                  </a:lnTo>
                  <a:close/>
                </a:path>
                <a:path w="18288000" h="381000">
                  <a:moveTo>
                    <a:pt x="6192385" y="336549"/>
                  </a:moveTo>
                  <a:lnTo>
                    <a:pt x="6187445" y="336549"/>
                  </a:lnTo>
                  <a:lnTo>
                    <a:pt x="6160319" y="332908"/>
                  </a:lnTo>
                  <a:lnTo>
                    <a:pt x="6176291" y="331381"/>
                  </a:lnTo>
                  <a:lnTo>
                    <a:pt x="6127185" y="331381"/>
                  </a:lnTo>
                  <a:lnTo>
                    <a:pt x="6127856" y="328815"/>
                  </a:lnTo>
                  <a:lnTo>
                    <a:pt x="6194623" y="328815"/>
                  </a:lnTo>
                  <a:lnTo>
                    <a:pt x="6192485" y="336206"/>
                  </a:lnTo>
                  <a:lnTo>
                    <a:pt x="6192385" y="336549"/>
                  </a:lnTo>
                  <a:close/>
                </a:path>
                <a:path w="18288000" h="381000">
                  <a:moveTo>
                    <a:pt x="6596258" y="331381"/>
                  </a:moveTo>
                  <a:lnTo>
                    <a:pt x="6476215" y="331381"/>
                  </a:lnTo>
                  <a:lnTo>
                    <a:pt x="6469838" y="328815"/>
                  </a:lnTo>
                  <a:lnTo>
                    <a:pt x="6634525" y="328815"/>
                  </a:lnTo>
                  <a:lnTo>
                    <a:pt x="6596258" y="331381"/>
                  </a:lnTo>
                  <a:close/>
                </a:path>
                <a:path w="18288000" h="381000">
                  <a:moveTo>
                    <a:pt x="6673723" y="331381"/>
                  </a:moveTo>
                  <a:lnTo>
                    <a:pt x="6642974" y="331381"/>
                  </a:lnTo>
                  <a:lnTo>
                    <a:pt x="6665464" y="328815"/>
                  </a:lnTo>
                  <a:lnTo>
                    <a:pt x="6675066" y="328815"/>
                  </a:lnTo>
                  <a:lnTo>
                    <a:pt x="6673723" y="331381"/>
                  </a:lnTo>
                  <a:close/>
                </a:path>
                <a:path w="18288000" h="381000">
                  <a:moveTo>
                    <a:pt x="7012778" y="332205"/>
                  </a:moveTo>
                  <a:lnTo>
                    <a:pt x="6992054" y="332205"/>
                  </a:lnTo>
                  <a:lnTo>
                    <a:pt x="6986962" y="331381"/>
                  </a:lnTo>
                  <a:lnTo>
                    <a:pt x="6967908" y="331381"/>
                  </a:lnTo>
                  <a:lnTo>
                    <a:pt x="6963544" y="328815"/>
                  </a:lnTo>
                  <a:lnTo>
                    <a:pt x="7005750" y="328815"/>
                  </a:lnTo>
                  <a:lnTo>
                    <a:pt x="7012778" y="332205"/>
                  </a:lnTo>
                  <a:close/>
                </a:path>
                <a:path w="18288000" h="381000">
                  <a:moveTo>
                    <a:pt x="7054056" y="331381"/>
                  </a:moveTo>
                  <a:lnTo>
                    <a:pt x="7044241" y="331381"/>
                  </a:lnTo>
                  <a:lnTo>
                    <a:pt x="6998924" y="328815"/>
                  </a:lnTo>
                  <a:lnTo>
                    <a:pt x="7043650" y="328815"/>
                  </a:lnTo>
                  <a:lnTo>
                    <a:pt x="7054056" y="331381"/>
                  </a:lnTo>
                  <a:close/>
                </a:path>
                <a:path w="18288000" h="381000">
                  <a:moveTo>
                    <a:pt x="7394060" y="336206"/>
                  </a:moveTo>
                  <a:lnTo>
                    <a:pt x="7404751" y="328815"/>
                  </a:lnTo>
                  <a:lnTo>
                    <a:pt x="7444030" y="328815"/>
                  </a:lnTo>
                  <a:lnTo>
                    <a:pt x="7428924" y="331381"/>
                  </a:lnTo>
                  <a:lnTo>
                    <a:pt x="7420492" y="331381"/>
                  </a:lnTo>
                  <a:lnTo>
                    <a:pt x="7394060" y="336206"/>
                  </a:lnTo>
                  <a:close/>
                </a:path>
                <a:path w="18288000" h="381000">
                  <a:moveTo>
                    <a:pt x="8303884" y="331381"/>
                  </a:moveTo>
                  <a:lnTo>
                    <a:pt x="8297561" y="331381"/>
                  </a:lnTo>
                  <a:lnTo>
                    <a:pt x="8293533" y="328815"/>
                  </a:lnTo>
                  <a:lnTo>
                    <a:pt x="8322347" y="328815"/>
                  </a:lnTo>
                  <a:lnTo>
                    <a:pt x="8303884" y="331381"/>
                  </a:lnTo>
                  <a:close/>
                </a:path>
                <a:path w="18288000" h="381000">
                  <a:moveTo>
                    <a:pt x="8444454" y="336549"/>
                  </a:moveTo>
                  <a:lnTo>
                    <a:pt x="8402617" y="336549"/>
                  </a:lnTo>
                  <a:lnTo>
                    <a:pt x="8312666" y="328815"/>
                  </a:lnTo>
                  <a:lnTo>
                    <a:pt x="8454920" y="328815"/>
                  </a:lnTo>
                  <a:lnTo>
                    <a:pt x="8453913" y="331381"/>
                  </a:lnTo>
                  <a:lnTo>
                    <a:pt x="8458444" y="331381"/>
                  </a:lnTo>
                  <a:lnTo>
                    <a:pt x="8461227" y="332908"/>
                  </a:lnTo>
                  <a:lnTo>
                    <a:pt x="8461768" y="332908"/>
                  </a:lnTo>
                  <a:lnTo>
                    <a:pt x="8444454" y="336549"/>
                  </a:lnTo>
                  <a:close/>
                </a:path>
                <a:path w="18288000" h="381000">
                  <a:moveTo>
                    <a:pt x="10546465" y="336549"/>
                  </a:moveTo>
                  <a:lnTo>
                    <a:pt x="10496303" y="336549"/>
                  </a:lnTo>
                  <a:lnTo>
                    <a:pt x="10511967" y="328815"/>
                  </a:lnTo>
                  <a:lnTo>
                    <a:pt x="10536768" y="328815"/>
                  </a:lnTo>
                  <a:lnTo>
                    <a:pt x="10546465" y="336549"/>
                  </a:lnTo>
                  <a:close/>
                </a:path>
                <a:path w="18288000" h="381000">
                  <a:moveTo>
                    <a:pt x="11029354" y="346709"/>
                  </a:moveTo>
                  <a:lnTo>
                    <a:pt x="11025131" y="346709"/>
                  </a:lnTo>
                  <a:lnTo>
                    <a:pt x="10896717" y="336549"/>
                  </a:lnTo>
                  <a:lnTo>
                    <a:pt x="10902591" y="336549"/>
                  </a:lnTo>
                  <a:lnTo>
                    <a:pt x="10902591" y="328815"/>
                  </a:lnTo>
                  <a:lnTo>
                    <a:pt x="11124156" y="328815"/>
                  </a:lnTo>
                  <a:lnTo>
                    <a:pt x="11137248" y="331381"/>
                  </a:lnTo>
                  <a:lnTo>
                    <a:pt x="11074781" y="331381"/>
                  </a:lnTo>
                  <a:lnTo>
                    <a:pt x="11077328" y="332205"/>
                  </a:lnTo>
                  <a:lnTo>
                    <a:pt x="11079661" y="332205"/>
                  </a:lnTo>
                  <a:lnTo>
                    <a:pt x="11008600" y="340359"/>
                  </a:lnTo>
                  <a:lnTo>
                    <a:pt x="11029354" y="346709"/>
                  </a:lnTo>
                  <a:close/>
                </a:path>
                <a:path w="18288000" h="381000">
                  <a:moveTo>
                    <a:pt x="11541440" y="346709"/>
                  </a:moveTo>
                  <a:lnTo>
                    <a:pt x="11538742" y="346709"/>
                  </a:lnTo>
                  <a:lnTo>
                    <a:pt x="11528323" y="342899"/>
                  </a:lnTo>
                  <a:lnTo>
                    <a:pt x="11529087" y="342899"/>
                  </a:lnTo>
                  <a:lnTo>
                    <a:pt x="11524931" y="340359"/>
                  </a:lnTo>
                  <a:lnTo>
                    <a:pt x="11447093" y="340359"/>
                  </a:lnTo>
                  <a:lnTo>
                    <a:pt x="11448659" y="336821"/>
                  </a:lnTo>
                  <a:lnTo>
                    <a:pt x="11448779" y="336549"/>
                  </a:lnTo>
                  <a:lnTo>
                    <a:pt x="11444145" y="336549"/>
                  </a:lnTo>
                  <a:lnTo>
                    <a:pt x="11379255" y="328815"/>
                  </a:lnTo>
                  <a:lnTo>
                    <a:pt x="11644207" y="328815"/>
                  </a:lnTo>
                  <a:lnTo>
                    <a:pt x="11659313" y="331381"/>
                  </a:lnTo>
                  <a:lnTo>
                    <a:pt x="11581847" y="331381"/>
                  </a:lnTo>
                  <a:lnTo>
                    <a:pt x="11541440" y="346709"/>
                  </a:lnTo>
                  <a:close/>
                </a:path>
                <a:path w="18288000" h="381000">
                  <a:moveTo>
                    <a:pt x="11681084" y="336549"/>
                  </a:moveTo>
                  <a:lnTo>
                    <a:pt x="11673155" y="336549"/>
                  </a:lnTo>
                  <a:lnTo>
                    <a:pt x="11711240" y="328815"/>
                  </a:lnTo>
                  <a:lnTo>
                    <a:pt x="11814449" y="328815"/>
                  </a:lnTo>
                  <a:lnTo>
                    <a:pt x="11810085" y="331381"/>
                  </a:lnTo>
                  <a:lnTo>
                    <a:pt x="11702791" y="331381"/>
                  </a:lnTo>
                  <a:lnTo>
                    <a:pt x="11681084" y="336549"/>
                  </a:lnTo>
                  <a:close/>
                </a:path>
                <a:path w="18288000" h="381000">
                  <a:moveTo>
                    <a:pt x="12123792" y="330079"/>
                  </a:moveTo>
                  <a:lnTo>
                    <a:pt x="12121347" y="330079"/>
                  </a:lnTo>
                  <a:lnTo>
                    <a:pt x="12118105" y="328815"/>
                  </a:lnTo>
                  <a:lnTo>
                    <a:pt x="12114066" y="328815"/>
                  </a:lnTo>
                  <a:lnTo>
                    <a:pt x="12123792" y="330079"/>
                  </a:lnTo>
                  <a:close/>
                </a:path>
                <a:path w="18288000" h="381000">
                  <a:moveTo>
                    <a:pt x="12210015" y="331381"/>
                  </a:moveTo>
                  <a:lnTo>
                    <a:pt x="12134725" y="331381"/>
                  </a:lnTo>
                  <a:lnTo>
                    <a:pt x="12163929" y="328815"/>
                  </a:lnTo>
                  <a:lnTo>
                    <a:pt x="12211693" y="328815"/>
                  </a:lnTo>
                  <a:lnTo>
                    <a:pt x="12210015" y="331381"/>
                  </a:lnTo>
                  <a:close/>
                </a:path>
                <a:path w="18288000" h="381000">
                  <a:moveTo>
                    <a:pt x="14178562" y="331381"/>
                  </a:moveTo>
                  <a:lnTo>
                    <a:pt x="14176603" y="331381"/>
                  </a:lnTo>
                  <a:lnTo>
                    <a:pt x="14117188" y="328815"/>
                  </a:lnTo>
                  <a:lnTo>
                    <a:pt x="14176212" y="328815"/>
                  </a:lnTo>
                  <a:lnTo>
                    <a:pt x="14178562" y="331381"/>
                  </a:lnTo>
                  <a:close/>
                </a:path>
                <a:path w="18288000" h="381000">
                  <a:moveTo>
                    <a:pt x="14195949" y="331381"/>
                  </a:moveTo>
                  <a:lnTo>
                    <a:pt x="14178562" y="331381"/>
                  </a:lnTo>
                  <a:lnTo>
                    <a:pt x="14176212" y="328815"/>
                  </a:lnTo>
                  <a:lnTo>
                    <a:pt x="14205348" y="328815"/>
                  </a:lnTo>
                  <a:lnTo>
                    <a:pt x="14195949" y="331381"/>
                  </a:lnTo>
                  <a:close/>
                </a:path>
                <a:path w="18288000" h="381000">
                  <a:moveTo>
                    <a:pt x="15323311" y="330079"/>
                  </a:moveTo>
                  <a:lnTo>
                    <a:pt x="15319815" y="330079"/>
                  </a:lnTo>
                  <a:lnTo>
                    <a:pt x="15289442" y="328815"/>
                  </a:lnTo>
                  <a:lnTo>
                    <a:pt x="15329465" y="328815"/>
                  </a:lnTo>
                  <a:lnTo>
                    <a:pt x="15323311" y="330079"/>
                  </a:lnTo>
                  <a:close/>
                </a:path>
                <a:path w="18288000" h="381000">
                  <a:moveTo>
                    <a:pt x="15333744" y="336549"/>
                  </a:moveTo>
                  <a:lnTo>
                    <a:pt x="15319238" y="336549"/>
                  </a:lnTo>
                  <a:lnTo>
                    <a:pt x="15315142" y="331381"/>
                  </a:lnTo>
                  <a:lnTo>
                    <a:pt x="15328857" y="331381"/>
                  </a:lnTo>
                  <a:lnTo>
                    <a:pt x="15322094" y="330079"/>
                  </a:lnTo>
                  <a:lnTo>
                    <a:pt x="15323311" y="330079"/>
                  </a:lnTo>
                  <a:lnTo>
                    <a:pt x="15329465" y="328815"/>
                  </a:lnTo>
                  <a:lnTo>
                    <a:pt x="15327032" y="328815"/>
                  </a:lnTo>
                  <a:lnTo>
                    <a:pt x="15329239" y="331381"/>
                  </a:lnTo>
                  <a:lnTo>
                    <a:pt x="15333744" y="336549"/>
                  </a:lnTo>
                  <a:close/>
                </a:path>
                <a:path w="18288000" h="381000">
                  <a:moveTo>
                    <a:pt x="15355676" y="331381"/>
                  </a:moveTo>
                  <a:lnTo>
                    <a:pt x="15329239" y="331381"/>
                  </a:lnTo>
                  <a:lnTo>
                    <a:pt x="15327032" y="328815"/>
                  </a:lnTo>
                  <a:lnTo>
                    <a:pt x="15368768" y="328815"/>
                  </a:lnTo>
                  <a:lnTo>
                    <a:pt x="15355676" y="331381"/>
                  </a:lnTo>
                  <a:close/>
                </a:path>
                <a:path w="18288000" h="381000">
                  <a:moveTo>
                    <a:pt x="15713201" y="331381"/>
                  </a:moveTo>
                  <a:lnTo>
                    <a:pt x="15365071" y="331381"/>
                  </a:lnTo>
                  <a:lnTo>
                    <a:pt x="15366749" y="328815"/>
                  </a:lnTo>
                  <a:lnTo>
                    <a:pt x="15694067" y="328815"/>
                  </a:lnTo>
                  <a:lnTo>
                    <a:pt x="15713201" y="331381"/>
                  </a:lnTo>
                  <a:close/>
                </a:path>
                <a:path w="18288000" h="381000">
                  <a:moveTo>
                    <a:pt x="15741281" y="336549"/>
                  </a:moveTo>
                  <a:lnTo>
                    <a:pt x="15737483" y="336549"/>
                  </a:lnTo>
                  <a:lnTo>
                    <a:pt x="15737483" y="331381"/>
                  </a:lnTo>
                  <a:lnTo>
                    <a:pt x="15734086" y="331381"/>
                  </a:lnTo>
                  <a:lnTo>
                    <a:pt x="15722002" y="328815"/>
                  </a:lnTo>
                  <a:lnTo>
                    <a:pt x="15796900" y="328815"/>
                  </a:lnTo>
                  <a:lnTo>
                    <a:pt x="15741281" y="336549"/>
                  </a:lnTo>
                  <a:close/>
                </a:path>
                <a:path w="18288000" h="381000">
                  <a:moveTo>
                    <a:pt x="15817546" y="340359"/>
                  </a:moveTo>
                  <a:lnTo>
                    <a:pt x="15806076" y="331381"/>
                  </a:lnTo>
                  <a:lnTo>
                    <a:pt x="15807644" y="331381"/>
                  </a:lnTo>
                  <a:lnTo>
                    <a:pt x="15789565" y="328815"/>
                  </a:lnTo>
                  <a:lnTo>
                    <a:pt x="15874778" y="328815"/>
                  </a:lnTo>
                  <a:lnTo>
                    <a:pt x="15817546" y="340359"/>
                  </a:lnTo>
                  <a:close/>
                </a:path>
                <a:path w="18288000" h="381000">
                  <a:moveTo>
                    <a:pt x="15918740" y="336549"/>
                  </a:moveTo>
                  <a:lnTo>
                    <a:pt x="15887568" y="336549"/>
                  </a:lnTo>
                  <a:lnTo>
                    <a:pt x="15870785" y="328815"/>
                  </a:lnTo>
                  <a:lnTo>
                    <a:pt x="15968422" y="328815"/>
                  </a:lnTo>
                  <a:lnTo>
                    <a:pt x="15909678" y="331381"/>
                  </a:lnTo>
                  <a:lnTo>
                    <a:pt x="15885976" y="331381"/>
                  </a:lnTo>
                  <a:lnTo>
                    <a:pt x="15918740" y="336549"/>
                  </a:lnTo>
                  <a:close/>
                </a:path>
                <a:path w="18288000" h="381000">
                  <a:moveTo>
                    <a:pt x="15996852" y="331381"/>
                  </a:moveTo>
                  <a:lnTo>
                    <a:pt x="15955453" y="331381"/>
                  </a:lnTo>
                  <a:lnTo>
                    <a:pt x="15961733" y="328815"/>
                  </a:lnTo>
                  <a:lnTo>
                    <a:pt x="15978054" y="328815"/>
                  </a:lnTo>
                  <a:lnTo>
                    <a:pt x="15996852" y="331381"/>
                  </a:lnTo>
                  <a:close/>
                </a:path>
                <a:path w="18288000" h="381000">
                  <a:moveTo>
                    <a:pt x="16455393" y="331381"/>
                  </a:moveTo>
                  <a:lnTo>
                    <a:pt x="16167140" y="331381"/>
                  </a:lnTo>
                  <a:lnTo>
                    <a:pt x="16106719" y="328815"/>
                  </a:lnTo>
                  <a:lnTo>
                    <a:pt x="16480233" y="328815"/>
                  </a:lnTo>
                  <a:lnTo>
                    <a:pt x="16455393" y="331381"/>
                  </a:lnTo>
                  <a:close/>
                </a:path>
                <a:path w="18288000" h="381000">
                  <a:moveTo>
                    <a:pt x="16707427" y="331381"/>
                  </a:moveTo>
                  <a:lnTo>
                    <a:pt x="16483021" y="331381"/>
                  </a:lnTo>
                  <a:lnTo>
                    <a:pt x="16474294" y="328815"/>
                  </a:lnTo>
                  <a:lnTo>
                    <a:pt x="16711118" y="328815"/>
                  </a:lnTo>
                  <a:lnTo>
                    <a:pt x="16707427" y="331381"/>
                  </a:lnTo>
                  <a:close/>
                </a:path>
                <a:path w="18288000" h="381000">
                  <a:moveTo>
                    <a:pt x="16742579" y="336549"/>
                  </a:moveTo>
                  <a:lnTo>
                    <a:pt x="16740497" y="336549"/>
                  </a:lnTo>
                  <a:lnTo>
                    <a:pt x="16708052" y="328815"/>
                  </a:lnTo>
                  <a:lnTo>
                    <a:pt x="16970722" y="328815"/>
                  </a:lnTo>
                  <a:lnTo>
                    <a:pt x="16940880" y="330079"/>
                  </a:lnTo>
                  <a:lnTo>
                    <a:pt x="16949174" y="330079"/>
                  </a:lnTo>
                  <a:lnTo>
                    <a:pt x="16940446" y="331381"/>
                  </a:lnTo>
                  <a:lnTo>
                    <a:pt x="16779092" y="331381"/>
                  </a:lnTo>
                  <a:lnTo>
                    <a:pt x="16773934" y="332205"/>
                  </a:lnTo>
                  <a:lnTo>
                    <a:pt x="16774253" y="332205"/>
                  </a:lnTo>
                  <a:lnTo>
                    <a:pt x="16742579" y="336549"/>
                  </a:lnTo>
                  <a:close/>
                </a:path>
                <a:path w="18288000" h="381000">
                  <a:moveTo>
                    <a:pt x="17027436" y="336549"/>
                  </a:moveTo>
                  <a:lnTo>
                    <a:pt x="16960930" y="336549"/>
                  </a:lnTo>
                  <a:lnTo>
                    <a:pt x="16948623" y="328815"/>
                  </a:lnTo>
                  <a:lnTo>
                    <a:pt x="17283447" y="328815"/>
                  </a:lnTo>
                  <a:lnTo>
                    <a:pt x="17283617" y="330079"/>
                  </a:lnTo>
                  <a:lnTo>
                    <a:pt x="17283703" y="330715"/>
                  </a:lnTo>
                  <a:lnTo>
                    <a:pt x="17283793" y="331381"/>
                  </a:lnTo>
                  <a:lnTo>
                    <a:pt x="17115947" y="331381"/>
                  </a:lnTo>
                  <a:lnTo>
                    <a:pt x="17115480" y="331802"/>
                  </a:lnTo>
                  <a:lnTo>
                    <a:pt x="17027436" y="336549"/>
                  </a:lnTo>
                  <a:close/>
                </a:path>
                <a:path w="18288000" h="381000">
                  <a:moveTo>
                    <a:pt x="17516470" y="336549"/>
                  </a:moveTo>
                  <a:lnTo>
                    <a:pt x="17513211" y="336549"/>
                  </a:lnTo>
                  <a:lnTo>
                    <a:pt x="17533349" y="328815"/>
                  </a:lnTo>
                  <a:lnTo>
                    <a:pt x="17543845" y="328815"/>
                  </a:lnTo>
                  <a:lnTo>
                    <a:pt x="17545188" y="331381"/>
                  </a:lnTo>
                  <a:lnTo>
                    <a:pt x="17553740" y="331381"/>
                  </a:lnTo>
                  <a:lnTo>
                    <a:pt x="17516470" y="336549"/>
                  </a:lnTo>
                  <a:close/>
                </a:path>
                <a:path w="18288000" h="381000">
                  <a:moveTo>
                    <a:pt x="17618647" y="331381"/>
                  </a:moveTo>
                  <a:lnTo>
                    <a:pt x="17556792" y="331381"/>
                  </a:lnTo>
                  <a:lnTo>
                    <a:pt x="17541351" y="328815"/>
                  </a:lnTo>
                  <a:lnTo>
                    <a:pt x="17649194" y="328815"/>
                  </a:lnTo>
                  <a:lnTo>
                    <a:pt x="17618647" y="331381"/>
                  </a:lnTo>
                  <a:close/>
                </a:path>
                <a:path w="18288000" h="381000">
                  <a:moveTo>
                    <a:pt x="2519039" y="331381"/>
                  </a:moveTo>
                  <a:lnTo>
                    <a:pt x="2503937" y="331381"/>
                  </a:lnTo>
                  <a:lnTo>
                    <a:pt x="2510537" y="330079"/>
                  </a:lnTo>
                  <a:lnTo>
                    <a:pt x="2511868" y="330079"/>
                  </a:lnTo>
                  <a:lnTo>
                    <a:pt x="2519039" y="331381"/>
                  </a:lnTo>
                  <a:close/>
                </a:path>
                <a:path w="18288000" h="381000">
                  <a:moveTo>
                    <a:pt x="4201602" y="330715"/>
                  </a:moveTo>
                  <a:lnTo>
                    <a:pt x="4205597" y="330079"/>
                  </a:lnTo>
                  <a:lnTo>
                    <a:pt x="4206290" y="330079"/>
                  </a:lnTo>
                  <a:lnTo>
                    <a:pt x="4201602" y="330715"/>
                  </a:lnTo>
                  <a:close/>
                </a:path>
                <a:path w="18288000" h="381000">
                  <a:moveTo>
                    <a:pt x="4271345" y="331381"/>
                  </a:moveTo>
                  <a:lnTo>
                    <a:pt x="4224628" y="331381"/>
                  </a:lnTo>
                  <a:lnTo>
                    <a:pt x="4204982" y="330079"/>
                  </a:lnTo>
                  <a:lnTo>
                    <a:pt x="4275509" y="330079"/>
                  </a:lnTo>
                  <a:lnTo>
                    <a:pt x="4271345" y="331381"/>
                  </a:lnTo>
                  <a:close/>
                </a:path>
                <a:path w="18288000" h="381000">
                  <a:moveTo>
                    <a:pt x="15328857" y="331381"/>
                  </a:moveTo>
                  <a:lnTo>
                    <a:pt x="15318894" y="331381"/>
                  </a:lnTo>
                  <a:lnTo>
                    <a:pt x="15323114" y="330079"/>
                  </a:lnTo>
                  <a:lnTo>
                    <a:pt x="15322094" y="330079"/>
                  </a:lnTo>
                  <a:lnTo>
                    <a:pt x="15328857" y="331381"/>
                  </a:lnTo>
                  <a:close/>
                </a:path>
                <a:path w="18288000" h="381000">
                  <a:moveTo>
                    <a:pt x="503399" y="336549"/>
                  </a:moveTo>
                  <a:lnTo>
                    <a:pt x="465870" y="331381"/>
                  </a:lnTo>
                  <a:lnTo>
                    <a:pt x="468177" y="331381"/>
                  </a:lnTo>
                  <a:lnTo>
                    <a:pt x="503399" y="336549"/>
                  </a:lnTo>
                  <a:close/>
                </a:path>
                <a:path w="18288000" h="381000">
                  <a:moveTo>
                    <a:pt x="474137" y="332205"/>
                  </a:moveTo>
                  <a:lnTo>
                    <a:pt x="473791" y="332205"/>
                  </a:lnTo>
                  <a:lnTo>
                    <a:pt x="468177" y="331381"/>
                  </a:lnTo>
                  <a:lnTo>
                    <a:pt x="474595" y="331381"/>
                  </a:lnTo>
                  <a:lnTo>
                    <a:pt x="474137" y="332205"/>
                  </a:lnTo>
                  <a:close/>
                </a:path>
                <a:path w="18288000" h="381000">
                  <a:moveTo>
                    <a:pt x="1982043" y="346709"/>
                  </a:moveTo>
                  <a:lnTo>
                    <a:pt x="1965045" y="346709"/>
                  </a:lnTo>
                  <a:lnTo>
                    <a:pt x="1973001" y="340359"/>
                  </a:lnTo>
                  <a:lnTo>
                    <a:pt x="1913325" y="340359"/>
                  </a:lnTo>
                  <a:lnTo>
                    <a:pt x="1951196" y="331381"/>
                  </a:lnTo>
                  <a:lnTo>
                    <a:pt x="1980239" y="331381"/>
                  </a:lnTo>
                  <a:lnTo>
                    <a:pt x="1985233" y="340359"/>
                  </a:lnTo>
                  <a:lnTo>
                    <a:pt x="1975001" y="342899"/>
                  </a:lnTo>
                  <a:lnTo>
                    <a:pt x="1971996" y="342899"/>
                  </a:lnTo>
                  <a:lnTo>
                    <a:pt x="1982043" y="346709"/>
                  </a:lnTo>
                  <a:close/>
                </a:path>
                <a:path w="18288000" h="381000">
                  <a:moveTo>
                    <a:pt x="2526055" y="334009"/>
                  </a:moveTo>
                  <a:lnTo>
                    <a:pt x="2519360" y="331381"/>
                  </a:lnTo>
                  <a:lnTo>
                    <a:pt x="2529698" y="331381"/>
                  </a:lnTo>
                  <a:lnTo>
                    <a:pt x="2526055" y="334009"/>
                  </a:lnTo>
                  <a:close/>
                </a:path>
                <a:path w="18288000" h="381000">
                  <a:moveTo>
                    <a:pt x="2584662" y="336549"/>
                  </a:moveTo>
                  <a:lnTo>
                    <a:pt x="2566327" y="336549"/>
                  </a:lnTo>
                  <a:lnTo>
                    <a:pt x="2565749" y="332908"/>
                  </a:lnTo>
                  <a:lnTo>
                    <a:pt x="2565638" y="332205"/>
                  </a:lnTo>
                  <a:lnTo>
                    <a:pt x="2565574" y="331802"/>
                  </a:lnTo>
                  <a:lnTo>
                    <a:pt x="2565507" y="331381"/>
                  </a:lnTo>
                  <a:lnTo>
                    <a:pt x="2705863" y="331381"/>
                  </a:lnTo>
                  <a:lnTo>
                    <a:pt x="2700966" y="332205"/>
                  </a:lnTo>
                  <a:lnTo>
                    <a:pt x="2707912" y="332205"/>
                  </a:lnTo>
                  <a:lnTo>
                    <a:pt x="2584662" y="336549"/>
                  </a:lnTo>
                  <a:close/>
                </a:path>
                <a:path w="18288000" h="381000">
                  <a:moveTo>
                    <a:pt x="2870655" y="336821"/>
                  </a:moveTo>
                  <a:lnTo>
                    <a:pt x="2845008" y="336821"/>
                  </a:lnTo>
                  <a:lnTo>
                    <a:pt x="2845849" y="336549"/>
                  </a:lnTo>
                  <a:lnTo>
                    <a:pt x="2675145" y="336549"/>
                  </a:lnTo>
                  <a:lnTo>
                    <a:pt x="2705863" y="331381"/>
                  </a:lnTo>
                  <a:lnTo>
                    <a:pt x="2731285" y="331381"/>
                  </a:lnTo>
                  <a:lnTo>
                    <a:pt x="2707912" y="332205"/>
                  </a:lnTo>
                  <a:lnTo>
                    <a:pt x="2871511" y="332205"/>
                  </a:lnTo>
                  <a:lnTo>
                    <a:pt x="2870769" y="336206"/>
                  </a:lnTo>
                  <a:lnTo>
                    <a:pt x="2870655" y="336821"/>
                  </a:lnTo>
                  <a:close/>
                </a:path>
                <a:path w="18288000" h="381000">
                  <a:moveTo>
                    <a:pt x="2871511" y="332205"/>
                  </a:moveTo>
                  <a:lnTo>
                    <a:pt x="2707912" y="332205"/>
                  </a:lnTo>
                  <a:lnTo>
                    <a:pt x="2731285" y="331381"/>
                  </a:lnTo>
                  <a:lnTo>
                    <a:pt x="2871664" y="331381"/>
                  </a:lnTo>
                  <a:lnTo>
                    <a:pt x="2871586" y="331802"/>
                  </a:lnTo>
                  <a:lnTo>
                    <a:pt x="2871511" y="332205"/>
                  </a:lnTo>
                  <a:close/>
                </a:path>
                <a:path w="18288000" h="381000">
                  <a:moveTo>
                    <a:pt x="3416788" y="336549"/>
                  </a:moveTo>
                  <a:lnTo>
                    <a:pt x="3363869" y="336549"/>
                  </a:lnTo>
                  <a:lnTo>
                    <a:pt x="3397862" y="331381"/>
                  </a:lnTo>
                  <a:lnTo>
                    <a:pt x="3455856" y="331381"/>
                  </a:lnTo>
                  <a:lnTo>
                    <a:pt x="3456509" y="332205"/>
                  </a:lnTo>
                  <a:lnTo>
                    <a:pt x="3459823" y="332205"/>
                  </a:lnTo>
                  <a:lnTo>
                    <a:pt x="3416788" y="336549"/>
                  </a:lnTo>
                  <a:close/>
                </a:path>
                <a:path w="18288000" h="381000">
                  <a:moveTo>
                    <a:pt x="3554903" y="336549"/>
                  </a:moveTo>
                  <a:lnTo>
                    <a:pt x="3459952" y="336549"/>
                  </a:lnTo>
                  <a:lnTo>
                    <a:pt x="3455856" y="331381"/>
                  </a:lnTo>
                  <a:lnTo>
                    <a:pt x="3467983" y="331381"/>
                  </a:lnTo>
                  <a:lnTo>
                    <a:pt x="3459823" y="332205"/>
                  </a:lnTo>
                  <a:lnTo>
                    <a:pt x="3576937" y="332205"/>
                  </a:lnTo>
                  <a:lnTo>
                    <a:pt x="3554903" y="336549"/>
                  </a:lnTo>
                  <a:close/>
                </a:path>
                <a:path w="18288000" h="381000">
                  <a:moveTo>
                    <a:pt x="3576937" y="332205"/>
                  </a:moveTo>
                  <a:lnTo>
                    <a:pt x="3459823" y="332205"/>
                  </a:lnTo>
                  <a:lnTo>
                    <a:pt x="3467983" y="331381"/>
                  </a:lnTo>
                  <a:lnTo>
                    <a:pt x="3581115" y="331381"/>
                  </a:lnTo>
                  <a:lnTo>
                    <a:pt x="3576937" y="332205"/>
                  </a:lnTo>
                  <a:close/>
                </a:path>
                <a:path w="18288000" h="381000">
                  <a:moveTo>
                    <a:pt x="3862385" y="336549"/>
                  </a:moveTo>
                  <a:lnTo>
                    <a:pt x="3822832" y="336549"/>
                  </a:lnTo>
                  <a:lnTo>
                    <a:pt x="3785971" y="331381"/>
                  </a:lnTo>
                  <a:lnTo>
                    <a:pt x="3836582" y="331381"/>
                  </a:lnTo>
                  <a:lnTo>
                    <a:pt x="3862385" y="336549"/>
                  </a:lnTo>
                  <a:close/>
                </a:path>
                <a:path w="18288000" h="381000">
                  <a:moveTo>
                    <a:pt x="3870782" y="340359"/>
                  </a:moveTo>
                  <a:lnTo>
                    <a:pt x="3862459" y="331381"/>
                  </a:lnTo>
                  <a:lnTo>
                    <a:pt x="3878273" y="331381"/>
                  </a:lnTo>
                  <a:lnTo>
                    <a:pt x="3870782" y="340359"/>
                  </a:lnTo>
                  <a:close/>
                </a:path>
                <a:path w="18288000" h="381000">
                  <a:moveTo>
                    <a:pt x="3905055" y="336549"/>
                  </a:moveTo>
                  <a:lnTo>
                    <a:pt x="3886509" y="336549"/>
                  </a:lnTo>
                  <a:lnTo>
                    <a:pt x="3884807" y="331381"/>
                  </a:lnTo>
                  <a:lnTo>
                    <a:pt x="4023662" y="331381"/>
                  </a:lnTo>
                  <a:lnTo>
                    <a:pt x="4020722" y="332205"/>
                  </a:lnTo>
                  <a:lnTo>
                    <a:pt x="4028995" y="332205"/>
                  </a:lnTo>
                  <a:lnTo>
                    <a:pt x="3905055" y="336549"/>
                  </a:lnTo>
                  <a:close/>
                </a:path>
                <a:path w="18288000" h="381000">
                  <a:moveTo>
                    <a:pt x="4190057" y="342899"/>
                  </a:moveTo>
                  <a:lnTo>
                    <a:pt x="4186509" y="342899"/>
                  </a:lnTo>
                  <a:lnTo>
                    <a:pt x="4165087" y="340359"/>
                  </a:lnTo>
                  <a:lnTo>
                    <a:pt x="3991618" y="340359"/>
                  </a:lnTo>
                  <a:lnTo>
                    <a:pt x="4023662" y="331381"/>
                  </a:lnTo>
                  <a:lnTo>
                    <a:pt x="4052498" y="331381"/>
                  </a:lnTo>
                  <a:lnTo>
                    <a:pt x="4028995" y="332205"/>
                  </a:lnTo>
                  <a:lnTo>
                    <a:pt x="4134886" y="332205"/>
                  </a:lnTo>
                  <a:lnTo>
                    <a:pt x="4140332" y="336549"/>
                  </a:lnTo>
                  <a:lnTo>
                    <a:pt x="4192034" y="336549"/>
                  </a:lnTo>
                  <a:lnTo>
                    <a:pt x="4190057" y="342899"/>
                  </a:lnTo>
                  <a:close/>
                </a:path>
                <a:path w="18288000" h="381000">
                  <a:moveTo>
                    <a:pt x="4291853" y="340359"/>
                  </a:moveTo>
                  <a:lnTo>
                    <a:pt x="4226098" y="331381"/>
                  </a:lnTo>
                  <a:lnTo>
                    <a:pt x="4316316" y="331381"/>
                  </a:lnTo>
                  <a:lnTo>
                    <a:pt x="4302800" y="336549"/>
                  </a:lnTo>
                  <a:lnTo>
                    <a:pt x="4302393" y="336549"/>
                  </a:lnTo>
                  <a:lnTo>
                    <a:pt x="4291853" y="340359"/>
                  </a:lnTo>
                  <a:close/>
                </a:path>
                <a:path w="18288000" h="381000">
                  <a:moveTo>
                    <a:pt x="4707881" y="346709"/>
                  </a:moveTo>
                  <a:lnTo>
                    <a:pt x="4692810" y="346709"/>
                  </a:lnTo>
                  <a:lnTo>
                    <a:pt x="4706993" y="340359"/>
                  </a:lnTo>
                  <a:lnTo>
                    <a:pt x="4644598" y="336549"/>
                  </a:lnTo>
                  <a:lnTo>
                    <a:pt x="4657585" y="336549"/>
                  </a:lnTo>
                  <a:lnTo>
                    <a:pt x="4701408" y="331381"/>
                  </a:lnTo>
                  <a:lnTo>
                    <a:pt x="4729705" y="331381"/>
                  </a:lnTo>
                  <a:lnTo>
                    <a:pt x="4705114" y="342899"/>
                  </a:lnTo>
                  <a:lnTo>
                    <a:pt x="4703416" y="342899"/>
                  </a:lnTo>
                  <a:lnTo>
                    <a:pt x="4707881" y="346709"/>
                  </a:lnTo>
                  <a:close/>
                </a:path>
                <a:path w="18288000" h="381000">
                  <a:moveTo>
                    <a:pt x="4972833" y="336549"/>
                  </a:moveTo>
                  <a:lnTo>
                    <a:pt x="4939064" y="336549"/>
                  </a:lnTo>
                  <a:lnTo>
                    <a:pt x="4942340" y="331381"/>
                  </a:lnTo>
                  <a:lnTo>
                    <a:pt x="4946621" y="331381"/>
                  </a:lnTo>
                  <a:lnTo>
                    <a:pt x="4972833" y="336549"/>
                  </a:lnTo>
                  <a:close/>
                </a:path>
                <a:path w="18288000" h="381000">
                  <a:moveTo>
                    <a:pt x="5042070" y="340359"/>
                  </a:moveTo>
                  <a:lnTo>
                    <a:pt x="5030951" y="340359"/>
                  </a:lnTo>
                  <a:lnTo>
                    <a:pt x="5013472" y="331381"/>
                  </a:lnTo>
                  <a:lnTo>
                    <a:pt x="5034580" y="331381"/>
                  </a:lnTo>
                  <a:lnTo>
                    <a:pt x="5042070" y="340359"/>
                  </a:lnTo>
                  <a:close/>
                </a:path>
                <a:path w="18288000" h="381000">
                  <a:moveTo>
                    <a:pt x="5085438" y="340359"/>
                  </a:moveTo>
                  <a:lnTo>
                    <a:pt x="5071352" y="340359"/>
                  </a:lnTo>
                  <a:lnTo>
                    <a:pt x="5122541" y="331381"/>
                  </a:lnTo>
                  <a:lnTo>
                    <a:pt x="5135982" y="331381"/>
                  </a:lnTo>
                  <a:lnTo>
                    <a:pt x="5142126" y="336549"/>
                  </a:lnTo>
                  <a:lnTo>
                    <a:pt x="5109387" y="336549"/>
                  </a:lnTo>
                  <a:lnTo>
                    <a:pt x="5108821" y="336821"/>
                  </a:lnTo>
                  <a:lnTo>
                    <a:pt x="5109714" y="336821"/>
                  </a:lnTo>
                  <a:lnTo>
                    <a:pt x="5085438" y="340359"/>
                  </a:lnTo>
                  <a:close/>
                </a:path>
                <a:path w="18288000" h="381000">
                  <a:moveTo>
                    <a:pt x="6078168" y="336549"/>
                  </a:moveTo>
                  <a:lnTo>
                    <a:pt x="5156369" y="336549"/>
                  </a:lnTo>
                  <a:lnTo>
                    <a:pt x="5193230" y="331381"/>
                  </a:lnTo>
                  <a:lnTo>
                    <a:pt x="6111753" y="331381"/>
                  </a:lnTo>
                  <a:lnTo>
                    <a:pt x="6078168" y="336549"/>
                  </a:lnTo>
                  <a:close/>
                </a:path>
                <a:path w="18288000" h="381000">
                  <a:moveTo>
                    <a:pt x="6122228" y="336549"/>
                  </a:moveTo>
                  <a:lnTo>
                    <a:pt x="6117084" y="336549"/>
                  </a:lnTo>
                  <a:lnTo>
                    <a:pt x="6129781" y="331381"/>
                  </a:lnTo>
                  <a:lnTo>
                    <a:pt x="6148946" y="331381"/>
                  </a:lnTo>
                  <a:lnTo>
                    <a:pt x="6160319" y="332908"/>
                  </a:lnTo>
                  <a:lnTo>
                    <a:pt x="6122228" y="336549"/>
                  </a:lnTo>
                  <a:close/>
                </a:path>
                <a:path w="18288000" h="381000">
                  <a:moveTo>
                    <a:pt x="6160319" y="332908"/>
                  </a:moveTo>
                  <a:lnTo>
                    <a:pt x="6148946" y="331381"/>
                  </a:lnTo>
                  <a:lnTo>
                    <a:pt x="6176291" y="331381"/>
                  </a:lnTo>
                  <a:lnTo>
                    <a:pt x="6160319" y="332908"/>
                  </a:lnTo>
                  <a:close/>
                </a:path>
                <a:path w="18288000" h="381000">
                  <a:moveTo>
                    <a:pt x="6317145" y="340359"/>
                  </a:moveTo>
                  <a:lnTo>
                    <a:pt x="6272614" y="331381"/>
                  </a:lnTo>
                  <a:lnTo>
                    <a:pt x="6314231" y="331381"/>
                  </a:lnTo>
                  <a:lnTo>
                    <a:pt x="6317145" y="340359"/>
                  </a:lnTo>
                  <a:close/>
                </a:path>
                <a:path w="18288000" h="381000">
                  <a:moveTo>
                    <a:pt x="6344961" y="332205"/>
                  </a:moveTo>
                  <a:lnTo>
                    <a:pt x="6340908" y="331381"/>
                  </a:lnTo>
                  <a:lnTo>
                    <a:pt x="6347964" y="331381"/>
                  </a:lnTo>
                  <a:lnTo>
                    <a:pt x="6344961" y="332205"/>
                  </a:lnTo>
                  <a:close/>
                </a:path>
                <a:path w="18288000" h="381000">
                  <a:moveTo>
                    <a:pt x="6612677" y="336549"/>
                  </a:moveTo>
                  <a:lnTo>
                    <a:pt x="6597907" y="336549"/>
                  </a:lnTo>
                  <a:lnTo>
                    <a:pt x="6444322" y="331381"/>
                  </a:lnTo>
                  <a:lnTo>
                    <a:pt x="6577864" y="331381"/>
                  </a:lnTo>
                  <a:lnTo>
                    <a:pt x="6612677" y="336549"/>
                  </a:lnTo>
                  <a:close/>
                </a:path>
                <a:path w="18288000" h="381000">
                  <a:moveTo>
                    <a:pt x="7018907" y="336549"/>
                  </a:moveTo>
                  <a:lnTo>
                    <a:pt x="6989628" y="336549"/>
                  </a:lnTo>
                  <a:lnTo>
                    <a:pt x="6978570" y="331381"/>
                  </a:lnTo>
                  <a:lnTo>
                    <a:pt x="6986153" y="331381"/>
                  </a:lnTo>
                  <a:lnTo>
                    <a:pt x="6991833" y="332205"/>
                  </a:lnTo>
                  <a:lnTo>
                    <a:pt x="6992054" y="332205"/>
                  </a:lnTo>
                  <a:lnTo>
                    <a:pt x="7018907" y="336549"/>
                  </a:lnTo>
                  <a:close/>
                </a:path>
                <a:path w="18288000" h="381000">
                  <a:moveTo>
                    <a:pt x="7021785" y="336549"/>
                  </a:moveTo>
                  <a:lnTo>
                    <a:pt x="6986153" y="331381"/>
                  </a:lnTo>
                  <a:lnTo>
                    <a:pt x="6986962" y="331381"/>
                  </a:lnTo>
                  <a:lnTo>
                    <a:pt x="6992054" y="332205"/>
                  </a:lnTo>
                  <a:lnTo>
                    <a:pt x="7012778" y="332205"/>
                  </a:lnTo>
                  <a:lnTo>
                    <a:pt x="7021785" y="336549"/>
                  </a:lnTo>
                  <a:close/>
                </a:path>
                <a:path w="18288000" h="381000">
                  <a:moveTo>
                    <a:pt x="7260077" y="336549"/>
                  </a:moveTo>
                  <a:lnTo>
                    <a:pt x="7238952" y="336549"/>
                  </a:lnTo>
                  <a:lnTo>
                    <a:pt x="7232808" y="331381"/>
                  </a:lnTo>
                  <a:lnTo>
                    <a:pt x="7250325" y="331381"/>
                  </a:lnTo>
                  <a:lnTo>
                    <a:pt x="7238574" y="332205"/>
                  </a:lnTo>
                  <a:lnTo>
                    <a:pt x="7327555" y="332205"/>
                  </a:lnTo>
                  <a:lnTo>
                    <a:pt x="7260077" y="336549"/>
                  </a:lnTo>
                  <a:close/>
                </a:path>
                <a:path w="18288000" h="381000">
                  <a:moveTo>
                    <a:pt x="7327555" y="332205"/>
                  </a:moveTo>
                  <a:lnTo>
                    <a:pt x="7238574" y="332205"/>
                  </a:lnTo>
                  <a:lnTo>
                    <a:pt x="7250325" y="331381"/>
                  </a:lnTo>
                  <a:lnTo>
                    <a:pt x="7340351" y="331381"/>
                  </a:lnTo>
                  <a:lnTo>
                    <a:pt x="7327555" y="332205"/>
                  </a:lnTo>
                  <a:close/>
                </a:path>
                <a:path w="18288000" h="381000">
                  <a:moveTo>
                    <a:pt x="7395854" y="336549"/>
                  </a:moveTo>
                  <a:lnTo>
                    <a:pt x="7393563" y="336549"/>
                  </a:lnTo>
                  <a:lnTo>
                    <a:pt x="7394060" y="336206"/>
                  </a:lnTo>
                  <a:lnTo>
                    <a:pt x="7420492" y="331381"/>
                  </a:lnTo>
                  <a:lnTo>
                    <a:pt x="7420344" y="331381"/>
                  </a:lnTo>
                  <a:lnTo>
                    <a:pt x="7395854" y="336549"/>
                  </a:lnTo>
                  <a:close/>
                </a:path>
                <a:path w="18288000" h="381000">
                  <a:moveTo>
                    <a:pt x="7441942" y="336549"/>
                  </a:moveTo>
                  <a:lnTo>
                    <a:pt x="7395854" y="336549"/>
                  </a:lnTo>
                  <a:lnTo>
                    <a:pt x="7420344" y="331381"/>
                  </a:lnTo>
                  <a:lnTo>
                    <a:pt x="7419629" y="331381"/>
                  </a:lnTo>
                  <a:lnTo>
                    <a:pt x="7441942" y="336549"/>
                  </a:lnTo>
                  <a:close/>
                </a:path>
                <a:path w="18288000" h="381000">
                  <a:moveTo>
                    <a:pt x="7941204" y="342899"/>
                  </a:moveTo>
                  <a:lnTo>
                    <a:pt x="7936849" y="342899"/>
                  </a:lnTo>
                  <a:lnTo>
                    <a:pt x="7800829" y="331381"/>
                  </a:lnTo>
                  <a:lnTo>
                    <a:pt x="7958641" y="331381"/>
                  </a:lnTo>
                  <a:lnTo>
                    <a:pt x="7962737" y="336549"/>
                  </a:lnTo>
                  <a:lnTo>
                    <a:pt x="7917111" y="336549"/>
                  </a:lnTo>
                  <a:lnTo>
                    <a:pt x="7941204" y="342899"/>
                  </a:lnTo>
                  <a:close/>
                </a:path>
                <a:path w="18288000" h="381000">
                  <a:moveTo>
                    <a:pt x="8048996" y="336549"/>
                  </a:moveTo>
                  <a:lnTo>
                    <a:pt x="7988737" y="336549"/>
                  </a:lnTo>
                  <a:lnTo>
                    <a:pt x="8005938" y="331381"/>
                  </a:lnTo>
                  <a:lnTo>
                    <a:pt x="8023193" y="331381"/>
                  </a:lnTo>
                  <a:lnTo>
                    <a:pt x="8048996" y="336549"/>
                  </a:lnTo>
                  <a:close/>
                </a:path>
                <a:path w="18288000" h="381000">
                  <a:moveTo>
                    <a:pt x="10387579" y="332908"/>
                  </a:moveTo>
                  <a:lnTo>
                    <a:pt x="8461768" y="332908"/>
                  </a:lnTo>
                  <a:lnTo>
                    <a:pt x="8469028" y="331381"/>
                  </a:lnTo>
                  <a:lnTo>
                    <a:pt x="10392369" y="331381"/>
                  </a:lnTo>
                  <a:lnTo>
                    <a:pt x="10392303" y="331802"/>
                  </a:lnTo>
                  <a:lnTo>
                    <a:pt x="10392239" y="332205"/>
                  </a:lnTo>
                  <a:lnTo>
                    <a:pt x="10392946" y="332205"/>
                  </a:lnTo>
                  <a:lnTo>
                    <a:pt x="10387579" y="332908"/>
                  </a:lnTo>
                  <a:close/>
                </a:path>
                <a:path w="18288000" h="381000">
                  <a:moveTo>
                    <a:pt x="10488746" y="336549"/>
                  </a:moveTo>
                  <a:lnTo>
                    <a:pt x="10426888" y="336549"/>
                  </a:lnTo>
                  <a:lnTo>
                    <a:pt x="10434669" y="331381"/>
                  </a:lnTo>
                  <a:lnTo>
                    <a:pt x="10443024" y="331381"/>
                  </a:lnTo>
                  <a:lnTo>
                    <a:pt x="10435712" y="332205"/>
                  </a:lnTo>
                  <a:lnTo>
                    <a:pt x="10478063" y="332205"/>
                  </a:lnTo>
                  <a:lnTo>
                    <a:pt x="10488746" y="336549"/>
                  </a:lnTo>
                  <a:close/>
                </a:path>
                <a:path w="18288000" h="381000">
                  <a:moveTo>
                    <a:pt x="10478063" y="332205"/>
                  </a:moveTo>
                  <a:lnTo>
                    <a:pt x="10435712" y="332205"/>
                  </a:lnTo>
                  <a:lnTo>
                    <a:pt x="10443024" y="331381"/>
                  </a:lnTo>
                  <a:lnTo>
                    <a:pt x="10476037" y="331381"/>
                  </a:lnTo>
                  <a:lnTo>
                    <a:pt x="10478063" y="332205"/>
                  </a:lnTo>
                  <a:close/>
                </a:path>
                <a:path w="18288000" h="381000">
                  <a:moveTo>
                    <a:pt x="11169198" y="336549"/>
                  </a:moveTo>
                  <a:lnTo>
                    <a:pt x="11090755" y="336549"/>
                  </a:lnTo>
                  <a:lnTo>
                    <a:pt x="11074781" y="331381"/>
                  </a:lnTo>
                  <a:lnTo>
                    <a:pt x="11086841" y="331381"/>
                  </a:lnTo>
                  <a:lnTo>
                    <a:pt x="11079661" y="332205"/>
                  </a:lnTo>
                  <a:lnTo>
                    <a:pt x="11152329" y="332205"/>
                  </a:lnTo>
                  <a:lnTo>
                    <a:pt x="11169198" y="336549"/>
                  </a:lnTo>
                  <a:close/>
                </a:path>
                <a:path w="18288000" h="381000">
                  <a:moveTo>
                    <a:pt x="11152329" y="332205"/>
                  </a:moveTo>
                  <a:lnTo>
                    <a:pt x="11079661" y="332205"/>
                  </a:lnTo>
                  <a:lnTo>
                    <a:pt x="11086841" y="331381"/>
                  </a:lnTo>
                  <a:lnTo>
                    <a:pt x="11149130" y="331381"/>
                  </a:lnTo>
                  <a:lnTo>
                    <a:pt x="11152329" y="332205"/>
                  </a:lnTo>
                  <a:close/>
                </a:path>
                <a:path w="18288000" h="381000">
                  <a:moveTo>
                    <a:pt x="11640166" y="350396"/>
                  </a:moveTo>
                  <a:lnTo>
                    <a:pt x="11638471" y="350396"/>
                  </a:lnTo>
                  <a:lnTo>
                    <a:pt x="11630199" y="340359"/>
                  </a:lnTo>
                  <a:lnTo>
                    <a:pt x="11599064" y="340359"/>
                  </a:lnTo>
                  <a:lnTo>
                    <a:pt x="11586994" y="331381"/>
                  </a:lnTo>
                  <a:lnTo>
                    <a:pt x="11670117" y="331381"/>
                  </a:lnTo>
                  <a:lnTo>
                    <a:pt x="11640219" y="336549"/>
                  </a:lnTo>
                  <a:lnTo>
                    <a:pt x="11661092" y="336549"/>
                  </a:lnTo>
                  <a:lnTo>
                    <a:pt x="11632424" y="340359"/>
                  </a:lnTo>
                  <a:lnTo>
                    <a:pt x="11666315" y="342899"/>
                  </a:lnTo>
                  <a:lnTo>
                    <a:pt x="11673981" y="342899"/>
                  </a:lnTo>
                  <a:lnTo>
                    <a:pt x="11640166" y="350396"/>
                  </a:lnTo>
                  <a:close/>
                </a:path>
                <a:path w="18288000" h="381000">
                  <a:moveTo>
                    <a:pt x="11827331" y="342899"/>
                  </a:moveTo>
                  <a:lnTo>
                    <a:pt x="11822238" y="342899"/>
                  </a:lnTo>
                  <a:lnTo>
                    <a:pt x="11782911" y="340359"/>
                  </a:lnTo>
                  <a:lnTo>
                    <a:pt x="11784478" y="336821"/>
                  </a:lnTo>
                  <a:lnTo>
                    <a:pt x="11784598" y="336549"/>
                  </a:lnTo>
                  <a:lnTo>
                    <a:pt x="11763767" y="336549"/>
                  </a:lnTo>
                  <a:lnTo>
                    <a:pt x="11758853" y="331381"/>
                  </a:lnTo>
                  <a:lnTo>
                    <a:pt x="11800803" y="331381"/>
                  </a:lnTo>
                  <a:lnTo>
                    <a:pt x="11845432" y="336821"/>
                  </a:lnTo>
                  <a:lnTo>
                    <a:pt x="11846603" y="336821"/>
                  </a:lnTo>
                  <a:lnTo>
                    <a:pt x="11819977" y="340359"/>
                  </a:lnTo>
                  <a:lnTo>
                    <a:pt x="11827331" y="342899"/>
                  </a:lnTo>
                  <a:close/>
                </a:path>
                <a:path w="18288000" h="381000">
                  <a:moveTo>
                    <a:pt x="12187259" y="332205"/>
                  </a:moveTo>
                  <a:lnTo>
                    <a:pt x="12182277" y="332205"/>
                  </a:lnTo>
                  <a:lnTo>
                    <a:pt x="12171578" y="331381"/>
                  </a:lnTo>
                  <a:lnTo>
                    <a:pt x="12187030" y="331381"/>
                  </a:lnTo>
                  <a:lnTo>
                    <a:pt x="12187147" y="331802"/>
                  </a:lnTo>
                  <a:lnTo>
                    <a:pt x="12187259" y="332205"/>
                  </a:lnTo>
                  <a:close/>
                </a:path>
                <a:path w="18288000" h="381000">
                  <a:moveTo>
                    <a:pt x="14041007" y="336549"/>
                  </a:moveTo>
                  <a:lnTo>
                    <a:pt x="13727115" y="336549"/>
                  </a:lnTo>
                  <a:lnTo>
                    <a:pt x="13665272" y="331381"/>
                  </a:lnTo>
                  <a:lnTo>
                    <a:pt x="13675742" y="331381"/>
                  </a:lnTo>
                  <a:lnTo>
                    <a:pt x="13678339" y="332205"/>
                  </a:lnTo>
                  <a:lnTo>
                    <a:pt x="14046526" y="332205"/>
                  </a:lnTo>
                  <a:lnTo>
                    <a:pt x="14041007" y="336549"/>
                  </a:lnTo>
                  <a:close/>
                </a:path>
                <a:path w="18288000" h="381000">
                  <a:moveTo>
                    <a:pt x="14045327" y="332205"/>
                  </a:moveTo>
                  <a:lnTo>
                    <a:pt x="13678339" y="332205"/>
                  </a:lnTo>
                  <a:lnTo>
                    <a:pt x="13675742" y="331381"/>
                  </a:lnTo>
                  <a:lnTo>
                    <a:pt x="14041148" y="331381"/>
                  </a:lnTo>
                  <a:lnTo>
                    <a:pt x="14045327" y="332205"/>
                  </a:lnTo>
                  <a:close/>
                </a:path>
                <a:path w="18288000" h="381000">
                  <a:moveTo>
                    <a:pt x="14196807" y="336549"/>
                  </a:moveTo>
                  <a:lnTo>
                    <a:pt x="14067361" y="336549"/>
                  </a:lnTo>
                  <a:lnTo>
                    <a:pt x="14041148" y="331381"/>
                  </a:lnTo>
                  <a:lnTo>
                    <a:pt x="14047573" y="331381"/>
                  </a:lnTo>
                  <a:lnTo>
                    <a:pt x="14046526" y="332205"/>
                  </a:lnTo>
                  <a:lnTo>
                    <a:pt x="14177873" y="332205"/>
                  </a:lnTo>
                  <a:lnTo>
                    <a:pt x="14196807" y="336549"/>
                  </a:lnTo>
                  <a:close/>
                </a:path>
                <a:path w="18288000" h="381000">
                  <a:moveTo>
                    <a:pt x="14231356" y="336549"/>
                  </a:moveTo>
                  <a:lnTo>
                    <a:pt x="14223767" y="336549"/>
                  </a:lnTo>
                  <a:lnTo>
                    <a:pt x="14242198" y="331381"/>
                  </a:lnTo>
                  <a:lnTo>
                    <a:pt x="14292659" y="331381"/>
                  </a:lnTo>
                  <a:lnTo>
                    <a:pt x="14293270" y="332205"/>
                  </a:lnTo>
                  <a:lnTo>
                    <a:pt x="14298149" y="332205"/>
                  </a:lnTo>
                  <a:lnTo>
                    <a:pt x="14231356" y="336549"/>
                  </a:lnTo>
                  <a:close/>
                </a:path>
                <a:path w="18288000" h="381000">
                  <a:moveTo>
                    <a:pt x="14448422" y="342899"/>
                  </a:moveTo>
                  <a:lnTo>
                    <a:pt x="14392503" y="342899"/>
                  </a:lnTo>
                  <a:lnTo>
                    <a:pt x="14351579" y="340359"/>
                  </a:lnTo>
                  <a:lnTo>
                    <a:pt x="14299317" y="340359"/>
                  </a:lnTo>
                  <a:lnTo>
                    <a:pt x="14292659" y="331381"/>
                  </a:lnTo>
                  <a:lnTo>
                    <a:pt x="14310815" y="331381"/>
                  </a:lnTo>
                  <a:lnTo>
                    <a:pt x="14298149" y="332205"/>
                  </a:lnTo>
                  <a:lnTo>
                    <a:pt x="15305911" y="332205"/>
                  </a:lnTo>
                  <a:lnTo>
                    <a:pt x="15316595" y="336549"/>
                  </a:lnTo>
                  <a:lnTo>
                    <a:pt x="14538157" y="336549"/>
                  </a:lnTo>
                  <a:lnTo>
                    <a:pt x="14537380" y="336821"/>
                  </a:lnTo>
                  <a:lnTo>
                    <a:pt x="14541860" y="336821"/>
                  </a:lnTo>
                  <a:lnTo>
                    <a:pt x="14449062" y="340359"/>
                  </a:lnTo>
                  <a:lnTo>
                    <a:pt x="14448422" y="342899"/>
                  </a:lnTo>
                  <a:close/>
                </a:path>
                <a:path w="18288000" h="381000">
                  <a:moveTo>
                    <a:pt x="15715383" y="336549"/>
                  </a:moveTo>
                  <a:lnTo>
                    <a:pt x="15359765" y="336549"/>
                  </a:lnTo>
                  <a:lnTo>
                    <a:pt x="15395396" y="331381"/>
                  </a:lnTo>
                  <a:lnTo>
                    <a:pt x="15719479" y="331381"/>
                  </a:lnTo>
                  <a:lnTo>
                    <a:pt x="15715383" y="336549"/>
                  </a:lnTo>
                  <a:close/>
                </a:path>
                <a:path w="18288000" h="381000">
                  <a:moveTo>
                    <a:pt x="16021599" y="336549"/>
                  </a:moveTo>
                  <a:lnTo>
                    <a:pt x="16011617" y="336549"/>
                  </a:lnTo>
                  <a:lnTo>
                    <a:pt x="15935849" y="331381"/>
                  </a:lnTo>
                  <a:lnTo>
                    <a:pt x="16026103" y="331381"/>
                  </a:lnTo>
                  <a:lnTo>
                    <a:pt x="16021599" y="336549"/>
                  </a:lnTo>
                  <a:close/>
                </a:path>
                <a:path w="18288000" h="381000">
                  <a:moveTo>
                    <a:pt x="16077065" y="336549"/>
                  </a:moveTo>
                  <a:lnTo>
                    <a:pt x="16037053" y="336549"/>
                  </a:lnTo>
                  <a:lnTo>
                    <a:pt x="16064495" y="331381"/>
                  </a:lnTo>
                  <a:lnTo>
                    <a:pt x="16065597" y="331381"/>
                  </a:lnTo>
                  <a:lnTo>
                    <a:pt x="16077065" y="336549"/>
                  </a:lnTo>
                  <a:close/>
                </a:path>
                <a:path w="18288000" h="381000">
                  <a:moveTo>
                    <a:pt x="16307429" y="354220"/>
                  </a:moveTo>
                  <a:lnTo>
                    <a:pt x="16304186" y="354220"/>
                  </a:lnTo>
                  <a:lnTo>
                    <a:pt x="16183016" y="340359"/>
                  </a:lnTo>
                  <a:lnTo>
                    <a:pt x="16184052" y="332908"/>
                  </a:lnTo>
                  <a:lnTo>
                    <a:pt x="16184150" y="332205"/>
                  </a:lnTo>
                  <a:lnTo>
                    <a:pt x="16184264" y="331381"/>
                  </a:lnTo>
                  <a:lnTo>
                    <a:pt x="16443558" y="331381"/>
                  </a:lnTo>
                  <a:lnTo>
                    <a:pt x="16465675" y="336549"/>
                  </a:lnTo>
                  <a:lnTo>
                    <a:pt x="16471348" y="336549"/>
                  </a:lnTo>
                  <a:lnTo>
                    <a:pt x="16407266" y="340359"/>
                  </a:lnTo>
                  <a:lnTo>
                    <a:pt x="16358339" y="340359"/>
                  </a:lnTo>
                  <a:lnTo>
                    <a:pt x="16292616" y="346709"/>
                  </a:lnTo>
                  <a:lnTo>
                    <a:pt x="16286503" y="346709"/>
                  </a:lnTo>
                  <a:lnTo>
                    <a:pt x="16307429" y="354220"/>
                  </a:lnTo>
                  <a:close/>
                </a:path>
                <a:path w="18288000" h="381000">
                  <a:moveTo>
                    <a:pt x="16485475" y="340359"/>
                  </a:moveTo>
                  <a:lnTo>
                    <a:pt x="16485475" y="331381"/>
                  </a:lnTo>
                  <a:lnTo>
                    <a:pt x="16714294" y="331381"/>
                  </a:lnTo>
                  <a:lnTo>
                    <a:pt x="16678252" y="336549"/>
                  </a:lnTo>
                  <a:lnTo>
                    <a:pt x="16562716" y="336549"/>
                  </a:lnTo>
                  <a:lnTo>
                    <a:pt x="16562194" y="336821"/>
                  </a:lnTo>
                  <a:lnTo>
                    <a:pt x="16566135" y="336821"/>
                  </a:lnTo>
                  <a:lnTo>
                    <a:pt x="16485475" y="340359"/>
                  </a:lnTo>
                  <a:close/>
                </a:path>
                <a:path w="18288000" h="381000">
                  <a:moveTo>
                    <a:pt x="16925090" y="336549"/>
                  </a:moveTo>
                  <a:lnTo>
                    <a:pt x="16746736" y="336549"/>
                  </a:lnTo>
                  <a:lnTo>
                    <a:pt x="16779092" y="331381"/>
                  </a:lnTo>
                  <a:lnTo>
                    <a:pt x="16780260" y="331381"/>
                  </a:lnTo>
                  <a:lnTo>
                    <a:pt x="16774253" y="332205"/>
                  </a:lnTo>
                  <a:lnTo>
                    <a:pt x="16937718" y="332205"/>
                  </a:lnTo>
                  <a:lnTo>
                    <a:pt x="16925090" y="336549"/>
                  </a:lnTo>
                  <a:close/>
                </a:path>
                <a:path w="18288000" h="381000">
                  <a:moveTo>
                    <a:pt x="16937718" y="332205"/>
                  </a:moveTo>
                  <a:lnTo>
                    <a:pt x="16774253" y="332205"/>
                  </a:lnTo>
                  <a:lnTo>
                    <a:pt x="16780260" y="331381"/>
                  </a:lnTo>
                  <a:lnTo>
                    <a:pt x="16940112" y="331381"/>
                  </a:lnTo>
                  <a:lnTo>
                    <a:pt x="16937718" y="332205"/>
                  </a:lnTo>
                  <a:close/>
                </a:path>
                <a:path w="18288000" h="381000">
                  <a:moveTo>
                    <a:pt x="17115480" y="331802"/>
                  </a:moveTo>
                  <a:lnTo>
                    <a:pt x="17115947" y="331381"/>
                  </a:lnTo>
                  <a:lnTo>
                    <a:pt x="17123273" y="331381"/>
                  </a:lnTo>
                  <a:lnTo>
                    <a:pt x="17115480" y="331802"/>
                  </a:lnTo>
                  <a:close/>
                </a:path>
                <a:path w="18288000" h="381000">
                  <a:moveTo>
                    <a:pt x="17084442" y="342899"/>
                  </a:moveTo>
                  <a:lnTo>
                    <a:pt x="17056412" y="342899"/>
                  </a:lnTo>
                  <a:lnTo>
                    <a:pt x="17105960" y="340359"/>
                  </a:lnTo>
                  <a:lnTo>
                    <a:pt x="17115480" y="331802"/>
                  </a:lnTo>
                  <a:lnTo>
                    <a:pt x="17123273" y="331381"/>
                  </a:lnTo>
                  <a:lnTo>
                    <a:pt x="17285849" y="331381"/>
                  </a:lnTo>
                  <a:lnTo>
                    <a:pt x="17267940" y="340359"/>
                  </a:lnTo>
                  <a:lnTo>
                    <a:pt x="17137837" y="340359"/>
                  </a:lnTo>
                  <a:lnTo>
                    <a:pt x="17084442" y="342899"/>
                  </a:lnTo>
                  <a:close/>
                </a:path>
                <a:path w="18288000" h="381000">
                  <a:moveTo>
                    <a:pt x="17552607" y="340359"/>
                  </a:moveTo>
                  <a:lnTo>
                    <a:pt x="17562180" y="331381"/>
                  </a:lnTo>
                  <a:lnTo>
                    <a:pt x="17606780" y="331381"/>
                  </a:lnTo>
                  <a:lnTo>
                    <a:pt x="17621729" y="336549"/>
                  </a:lnTo>
                  <a:lnTo>
                    <a:pt x="17608620" y="336549"/>
                  </a:lnTo>
                  <a:lnTo>
                    <a:pt x="17609251" y="336821"/>
                  </a:lnTo>
                  <a:lnTo>
                    <a:pt x="17612907" y="336821"/>
                  </a:lnTo>
                  <a:lnTo>
                    <a:pt x="17552607" y="340359"/>
                  </a:lnTo>
                  <a:close/>
                </a:path>
                <a:path w="18288000" h="381000">
                  <a:moveTo>
                    <a:pt x="6366335" y="336549"/>
                  </a:moveTo>
                  <a:lnTo>
                    <a:pt x="6329124" y="336549"/>
                  </a:lnTo>
                  <a:lnTo>
                    <a:pt x="6344961" y="332205"/>
                  </a:lnTo>
                  <a:lnTo>
                    <a:pt x="6366335" y="336549"/>
                  </a:lnTo>
                  <a:close/>
                </a:path>
                <a:path w="18288000" h="381000">
                  <a:moveTo>
                    <a:pt x="7021785" y="336549"/>
                  </a:moveTo>
                  <a:lnTo>
                    <a:pt x="7018907" y="336549"/>
                  </a:lnTo>
                  <a:lnTo>
                    <a:pt x="6992054" y="332205"/>
                  </a:lnTo>
                  <a:lnTo>
                    <a:pt x="6991833" y="332205"/>
                  </a:lnTo>
                  <a:lnTo>
                    <a:pt x="7021785" y="336549"/>
                  </a:lnTo>
                  <a:close/>
                </a:path>
                <a:path w="18288000" h="381000">
                  <a:moveTo>
                    <a:pt x="12324163" y="342899"/>
                  </a:moveTo>
                  <a:lnTo>
                    <a:pt x="12310734" y="340359"/>
                  </a:lnTo>
                  <a:lnTo>
                    <a:pt x="12189527" y="340359"/>
                  </a:lnTo>
                  <a:lnTo>
                    <a:pt x="12187259" y="332205"/>
                  </a:lnTo>
                  <a:lnTo>
                    <a:pt x="12182277" y="332205"/>
                  </a:lnTo>
                  <a:lnTo>
                    <a:pt x="12222206" y="335279"/>
                  </a:lnTo>
                  <a:lnTo>
                    <a:pt x="12224513" y="336549"/>
                  </a:lnTo>
                  <a:lnTo>
                    <a:pt x="12390098" y="336549"/>
                  </a:lnTo>
                  <a:lnTo>
                    <a:pt x="12324163" y="342899"/>
                  </a:lnTo>
                  <a:close/>
                </a:path>
                <a:path w="18288000" h="381000">
                  <a:moveTo>
                    <a:pt x="16746736" y="336549"/>
                  </a:moveTo>
                  <a:lnTo>
                    <a:pt x="16742579" y="336549"/>
                  </a:lnTo>
                  <a:lnTo>
                    <a:pt x="16774253" y="332205"/>
                  </a:lnTo>
                  <a:lnTo>
                    <a:pt x="16773934" y="332205"/>
                  </a:lnTo>
                  <a:lnTo>
                    <a:pt x="16746736" y="336549"/>
                  </a:lnTo>
                  <a:close/>
                </a:path>
                <a:path w="18288000" h="381000">
                  <a:moveTo>
                    <a:pt x="2543818" y="340359"/>
                  </a:moveTo>
                  <a:lnTo>
                    <a:pt x="2516389" y="340359"/>
                  </a:lnTo>
                  <a:lnTo>
                    <a:pt x="2526055" y="334009"/>
                  </a:lnTo>
                  <a:lnTo>
                    <a:pt x="2543818" y="340359"/>
                  </a:lnTo>
                  <a:close/>
                </a:path>
                <a:path w="18288000" h="381000">
                  <a:moveTo>
                    <a:pt x="12243575" y="336549"/>
                  </a:moveTo>
                  <a:lnTo>
                    <a:pt x="12224513" y="336549"/>
                  </a:lnTo>
                  <a:lnTo>
                    <a:pt x="12222206" y="335279"/>
                  </a:lnTo>
                  <a:lnTo>
                    <a:pt x="12243575" y="336549"/>
                  </a:lnTo>
                  <a:close/>
                </a:path>
                <a:path w="18288000" h="381000">
                  <a:moveTo>
                    <a:pt x="7411730" y="346709"/>
                  </a:moveTo>
                  <a:lnTo>
                    <a:pt x="7409751" y="346709"/>
                  </a:lnTo>
                  <a:lnTo>
                    <a:pt x="7408433" y="340659"/>
                  </a:lnTo>
                  <a:lnTo>
                    <a:pt x="7408367" y="340359"/>
                  </a:lnTo>
                  <a:lnTo>
                    <a:pt x="7371301" y="340359"/>
                  </a:lnTo>
                  <a:lnTo>
                    <a:pt x="7394060" y="336206"/>
                  </a:lnTo>
                  <a:lnTo>
                    <a:pt x="7393563" y="336549"/>
                  </a:lnTo>
                  <a:lnTo>
                    <a:pt x="7430853" y="336549"/>
                  </a:lnTo>
                  <a:lnTo>
                    <a:pt x="7438020" y="340359"/>
                  </a:lnTo>
                  <a:lnTo>
                    <a:pt x="7411730" y="346709"/>
                  </a:lnTo>
                  <a:close/>
                </a:path>
                <a:path w="18288000" h="381000">
                  <a:moveTo>
                    <a:pt x="369893" y="340359"/>
                  </a:moveTo>
                  <a:lnTo>
                    <a:pt x="14800" y="340359"/>
                  </a:lnTo>
                  <a:lnTo>
                    <a:pt x="21967" y="336549"/>
                  </a:lnTo>
                  <a:lnTo>
                    <a:pt x="376902" y="336549"/>
                  </a:lnTo>
                  <a:lnTo>
                    <a:pt x="369893" y="340359"/>
                  </a:lnTo>
                  <a:close/>
                </a:path>
                <a:path w="18288000" h="381000">
                  <a:moveTo>
                    <a:pt x="2771403" y="340359"/>
                  </a:moveTo>
                  <a:lnTo>
                    <a:pt x="2765079" y="336549"/>
                  </a:lnTo>
                  <a:lnTo>
                    <a:pt x="2812201" y="336549"/>
                  </a:lnTo>
                  <a:lnTo>
                    <a:pt x="2812185" y="336821"/>
                  </a:lnTo>
                  <a:lnTo>
                    <a:pt x="2814474" y="336821"/>
                  </a:lnTo>
                  <a:lnTo>
                    <a:pt x="2771403" y="340359"/>
                  </a:lnTo>
                  <a:close/>
                </a:path>
                <a:path w="18288000" h="381000">
                  <a:moveTo>
                    <a:pt x="2854187" y="342899"/>
                  </a:moveTo>
                  <a:lnTo>
                    <a:pt x="2811830" y="342899"/>
                  </a:lnTo>
                  <a:lnTo>
                    <a:pt x="2812185" y="336821"/>
                  </a:lnTo>
                  <a:lnTo>
                    <a:pt x="2812201" y="336549"/>
                  </a:lnTo>
                  <a:lnTo>
                    <a:pt x="2817778" y="336549"/>
                  </a:lnTo>
                  <a:lnTo>
                    <a:pt x="2814474" y="336821"/>
                  </a:lnTo>
                  <a:lnTo>
                    <a:pt x="2845008" y="336821"/>
                  </a:lnTo>
                  <a:lnTo>
                    <a:pt x="2834045" y="340359"/>
                  </a:lnTo>
                  <a:lnTo>
                    <a:pt x="2854187" y="342899"/>
                  </a:lnTo>
                  <a:close/>
                </a:path>
                <a:path w="18288000" h="381000">
                  <a:moveTo>
                    <a:pt x="2842982" y="336821"/>
                  </a:moveTo>
                  <a:lnTo>
                    <a:pt x="2814474" y="336821"/>
                  </a:lnTo>
                  <a:lnTo>
                    <a:pt x="2817778" y="336549"/>
                  </a:lnTo>
                  <a:lnTo>
                    <a:pt x="2840909" y="336549"/>
                  </a:lnTo>
                  <a:lnTo>
                    <a:pt x="2842982" y="336821"/>
                  </a:lnTo>
                  <a:close/>
                </a:path>
                <a:path w="18288000" h="381000">
                  <a:moveTo>
                    <a:pt x="2869999" y="340359"/>
                  </a:moveTo>
                  <a:lnTo>
                    <a:pt x="2840909" y="336549"/>
                  </a:lnTo>
                  <a:lnTo>
                    <a:pt x="2845849" y="336549"/>
                  </a:lnTo>
                  <a:lnTo>
                    <a:pt x="2845008" y="336821"/>
                  </a:lnTo>
                  <a:lnTo>
                    <a:pt x="2870655" y="336821"/>
                  </a:lnTo>
                  <a:lnTo>
                    <a:pt x="2869999" y="340359"/>
                  </a:lnTo>
                  <a:close/>
                </a:path>
                <a:path w="18288000" h="381000">
                  <a:moveTo>
                    <a:pt x="3056441" y="340359"/>
                  </a:moveTo>
                  <a:lnTo>
                    <a:pt x="3051804" y="336549"/>
                  </a:lnTo>
                  <a:lnTo>
                    <a:pt x="3099970" y="336549"/>
                  </a:lnTo>
                  <a:lnTo>
                    <a:pt x="3099219" y="336821"/>
                  </a:lnTo>
                  <a:lnTo>
                    <a:pt x="3101078" y="336821"/>
                  </a:lnTo>
                  <a:lnTo>
                    <a:pt x="3056441" y="340359"/>
                  </a:lnTo>
                  <a:close/>
                </a:path>
                <a:path w="18288000" h="381000">
                  <a:moveTo>
                    <a:pt x="3161709" y="340359"/>
                  </a:moveTo>
                  <a:lnTo>
                    <a:pt x="3089430" y="340359"/>
                  </a:lnTo>
                  <a:lnTo>
                    <a:pt x="3099970" y="336549"/>
                  </a:lnTo>
                  <a:lnTo>
                    <a:pt x="3104503" y="336549"/>
                  </a:lnTo>
                  <a:lnTo>
                    <a:pt x="3101078" y="336821"/>
                  </a:lnTo>
                  <a:lnTo>
                    <a:pt x="3154310" y="336821"/>
                  </a:lnTo>
                  <a:lnTo>
                    <a:pt x="3161709" y="340359"/>
                  </a:lnTo>
                  <a:close/>
                </a:path>
                <a:path w="18288000" h="381000">
                  <a:moveTo>
                    <a:pt x="3412566" y="350396"/>
                  </a:moveTo>
                  <a:lnTo>
                    <a:pt x="3410797" y="350396"/>
                  </a:lnTo>
                  <a:lnTo>
                    <a:pt x="3395654" y="347173"/>
                  </a:lnTo>
                  <a:lnTo>
                    <a:pt x="3396288" y="346709"/>
                  </a:lnTo>
                  <a:lnTo>
                    <a:pt x="3334509" y="346709"/>
                  </a:lnTo>
                  <a:lnTo>
                    <a:pt x="3311127" y="336549"/>
                  </a:lnTo>
                  <a:lnTo>
                    <a:pt x="3345735" y="336549"/>
                  </a:lnTo>
                  <a:lnTo>
                    <a:pt x="3343140" y="342899"/>
                  </a:lnTo>
                  <a:lnTo>
                    <a:pt x="3419405" y="342899"/>
                  </a:lnTo>
                  <a:lnTo>
                    <a:pt x="3412566" y="350396"/>
                  </a:lnTo>
                  <a:close/>
                </a:path>
                <a:path w="18288000" h="381000">
                  <a:moveTo>
                    <a:pt x="3405175" y="342899"/>
                  </a:moveTo>
                  <a:lnTo>
                    <a:pt x="3370688" y="342899"/>
                  </a:lnTo>
                  <a:lnTo>
                    <a:pt x="3358827" y="336549"/>
                  </a:lnTo>
                  <a:lnTo>
                    <a:pt x="3410676" y="336549"/>
                  </a:lnTo>
                  <a:lnTo>
                    <a:pt x="3408568" y="340359"/>
                  </a:lnTo>
                  <a:lnTo>
                    <a:pt x="3372243" y="340359"/>
                  </a:lnTo>
                  <a:lnTo>
                    <a:pt x="3405175" y="342899"/>
                  </a:lnTo>
                  <a:close/>
                </a:path>
                <a:path w="18288000" h="381000">
                  <a:moveTo>
                    <a:pt x="3497156" y="340359"/>
                  </a:moveTo>
                  <a:lnTo>
                    <a:pt x="3491676" y="336549"/>
                  </a:lnTo>
                  <a:lnTo>
                    <a:pt x="3527672" y="336549"/>
                  </a:lnTo>
                  <a:lnTo>
                    <a:pt x="3528750" y="336821"/>
                  </a:lnTo>
                  <a:lnTo>
                    <a:pt x="3531221" y="336821"/>
                  </a:lnTo>
                  <a:lnTo>
                    <a:pt x="3497156" y="340359"/>
                  </a:lnTo>
                  <a:close/>
                </a:path>
                <a:path w="18288000" h="381000">
                  <a:moveTo>
                    <a:pt x="3555373" y="342899"/>
                  </a:moveTo>
                  <a:lnTo>
                    <a:pt x="3552877" y="342899"/>
                  </a:lnTo>
                  <a:lnTo>
                    <a:pt x="3527672" y="336549"/>
                  </a:lnTo>
                  <a:lnTo>
                    <a:pt x="3533835" y="336549"/>
                  </a:lnTo>
                  <a:lnTo>
                    <a:pt x="3531221" y="336821"/>
                  </a:lnTo>
                  <a:lnTo>
                    <a:pt x="3551554" y="336821"/>
                  </a:lnTo>
                  <a:lnTo>
                    <a:pt x="3560169" y="340359"/>
                  </a:lnTo>
                  <a:lnTo>
                    <a:pt x="3555373" y="342899"/>
                  </a:lnTo>
                  <a:close/>
                </a:path>
                <a:path w="18288000" h="381000">
                  <a:moveTo>
                    <a:pt x="3549491" y="336821"/>
                  </a:moveTo>
                  <a:lnTo>
                    <a:pt x="3531221" y="336821"/>
                  </a:lnTo>
                  <a:lnTo>
                    <a:pt x="3533835" y="336549"/>
                  </a:lnTo>
                  <a:lnTo>
                    <a:pt x="3546398" y="336549"/>
                  </a:lnTo>
                  <a:lnTo>
                    <a:pt x="3549491" y="336821"/>
                  </a:lnTo>
                  <a:close/>
                </a:path>
                <a:path w="18288000" h="381000">
                  <a:moveTo>
                    <a:pt x="3589821" y="340359"/>
                  </a:moveTo>
                  <a:lnTo>
                    <a:pt x="3546398" y="336549"/>
                  </a:lnTo>
                  <a:lnTo>
                    <a:pt x="3546819" y="336549"/>
                  </a:lnTo>
                  <a:lnTo>
                    <a:pt x="3589821" y="340359"/>
                  </a:lnTo>
                  <a:close/>
                </a:path>
                <a:path w="18288000" h="381000">
                  <a:moveTo>
                    <a:pt x="3551554" y="336821"/>
                  </a:moveTo>
                  <a:lnTo>
                    <a:pt x="3549883" y="336821"/>
                  </a:lnTo>
                  <a:lnTo>
                    <a:pt x="3546819" y="336549"/>
                  </a:lnTo>
                  <a:lnTo>
                    <a:pt x="3550894" y="336549"/>
                  </a:lnTo>
                  <a:lnTo>
                    <a:pt x="3551554" y="336821"/>
                  </a:lnTo>
                  <a:close/>
                </a:path>
                <a:path w="18288000" h="381000">
                  <a:moveTo>
                    <a:pt x="3863369" y="340359"/>
                  </a:moveTo>
                  <a:lnTo>
                    <a:pt x="3836311" y="340359"/>
                  </a:lnTo>
                  <a:lnTo>
                    <a:pt x="3846429" y="336549"/>
                  </a:lnTo>
                  <a:lnTo>
                    <a:pt x="3854516" y="336549"/>
                  </a:lnTo>
                  <a:lnTo>
                    <a:pt x="3863369" y="340359"/>
                  </a:lnTo>
                  <a:close/>
                </a:path>
                <a:path w="18288000" h="381000">
                  <a:moveTo>
                    <a:pt x="5003041" y="336821"/>
                  </a:moveTo>
                  <a:lnTo>
                    <a:pt x="5001976" y="336821"/>
                  </a:lnTo>
                  <a:lnTo>
                    <a:pt x="4999753" y="336549"/>
                  </a:lnTo>
                  <a:lnTo>
                    <a:pt x="5002351" y="336549"/>
                  </a:lnTo>
                  <a:lnTo>
                    <a:pt x="5003041" y="336821"/>
                  </a:lnTo>
                  <a:close/>
                </a:path>
                <a:path w="18288000" h="381000">
                  <a:moveTo>
                    <a:pt x="5167277" y="346709"/>
                  </a:moveTo>
                  <a:lnTo>
                    <a:pt x="5088232" y="346709"/>
                  </a:lnTo>
                  <a:lnTo>
                    <a:pt x="5109387" y="336549"/>
                  </a:lnTo>
                  <a:lnTo>
                    <a:pt x="5111577" y="336549"/>
                  </a:lnTo>
                  <a:lnTo>
                    <a:pt x="5109714" y="336821"/>
                  </a:lnTo>
                  <a:lnTo>
                    <a:pt x="5142576" y="336821"/>
                  </a:lnTo>
                  <a:lnTo>
                    <a:pt x="5148450" y="340359"/>
                  </a:lnTo>
                  <a:lnTo>
                    <a:pt x="5134736" y="340359"/>
                  </a:lnTo>
                  <a:lnTo>
                    <a:pt x="5121307" y="342899"/>
                  </a:lnTo>
                  <a:lnTo>
                    <a:pt x="5152765" y="342899"/>
                  </a:lnTo>
                  <a:lnTo>
                    <a:pt x="5167277" y="346709"/>
                  </a:lnTo>
                  <a:close/>
                </a:path>
                <a:path w="18288000" h="381000">
                  <a:moveTo>
                    <a:pt x="5142576" y="336821"/>
                  </a:moveTo>
                  <a:lnTo>
                    <a:pt x="5109714" y="336821"/>
                  </a:lnTo>
                  <a:lnTo>
                    <a:pt x="5111577" y="336549"/>
                  </a:lnTo>
                  <a:lnTo>
                    <a:pt x="5142126" y="336549"/>
                  </a:lnTo>
                  <a:lnTo>
                    <a:pt x="5142576" y="336821"/>
                  </a:lnTo>
                  <a:close/>
                </a:path>
                <a:path w="18288000" h="381000">
                  <a:moveTo>
                    <a:pt x="5176810" y="342899"/>
                  </a:moveTo>
                  <a:lnTo>
                    <a:pt x="5174568" y="342899"/>
                  </a:lnTo>
                  <a:lnTo>
                    <a:pt x="5150105" y="336549"/>
                  </a:lnTo>
                  <a:lnTo>
                    <a:pt x="5428384" y="336549"/>
                  </a:lnTo>
                  <a:lnTo>
                    <a:pt x="5427639" y="336821"/>
                  </a:lnTo>
                  <a:lnTo>
                    <a:pt x="5427835" y="336821"/>
                  </a:lnTo>
                  <a:lnTo>
                    <a:pt x="5415697" y="340359"/>
                  </a:lnTo>
                  <a:lnTo>
                    <a:pt x="5180327" y="340359"/>
                  </a:lnTo>
                  <a:lnTo>
                    <a:pt x="5176810" y="342899"/>
                  </a:lnTo>
                  <a:close/>
                </a:path>
                <a:path w="18288000" h="381000">
                  <a:moveTo>
                    <a:pt x="5582261" y="350396"/>
                  </a:moveTo>
                  <a:lnTo>
                    <a:pt x="5551786" y="350396"/>
                  </a:lnTo>
                  <a:lnTo>
                    <a:pt x="5512442" y="343402"/>
                  </a:lnTo>
                  <a:lnTo>
                    <a:pt x="5512491" y="342899"/>
                  </a:lnTo>
                  <a:lnTo>
                    <a:pt x="5410963" y="342899"/>
                  </a:lnTo>
                  <a:lnTo>
                    <a:pt x="5428384" y="336549"/>
                  </a:lnTo>
                  <a:lnTo>
                    <a:pt x="5428766" y="336549"/>
                  </a:lnTo>
                  <a:lnTo>
                    <a:pt x="5427835" y="336821"/>
                  </a:lnTo>
                  <a:lnTo>
                    <a:pt x="5540360" y="336821"/>
                  </a:lnTo>
                  <a:lnTo>
                    <a:pt x="5551979" y="340359"/>
                  </a:lnTo>
                  <a:lnTo>
                    <a:pt x="5514293" y="340359"/>
                  </a:lnTo>
                  <a:lnTo>
                    <a:pt x="5582261" y="350396"/>
                  </a:lnTo>
                  <a:close/>
                </a:path>
                <a:path w="18288000" h="381000">
                  <a:moveTo>
                    <a:pt x="5539184" y="336821"/>
                  </a:moveTo>
                  <a:lnTo>
                    <a:pt x="5427835" y="336821"/>
                  </a:lnTo>
                  <a:lnTo>
                    <a:pt x="5428766" y="336549"/>
                  </a:lnTo>
                  <a:lnTo>
                    <a:pt x="5536600" y="336549"/>
                  </a:lnTo>
                  <a:lnTo>
                    <a:pt x="5539184" y="336821"/>
                  </a:lnTo>
                  <a:close/>
                </a:path>
                <a:path w="18288000" h="381000">
                  <a:moveTo>
                    <a:pt x="5927063" y="346709"/>
                  </a:moveTo>
                  <a:lnTo>
                    <a:pt x="5588914" y="346709"/>
                  </a:lnTo>
                  <a:lnTo>
                    <a:pt x="5564728" y="342899"/>
                  </a:lnTo>
                  <a:lnTo>
                    <a:pt x="5568701" y="342899"/>
                  </a:lnTo>
                  <a:lnTo>
                    <a:pt x="5572857" y="340359"/>
                  </a:lnTo>
                  <a:lnTo>
                    <a:pt x="5536600" y="336549"/>
                  </a:lnTo>
                  <a:lnTo>
                    <a:pt x="5539469" y="336549"/>
                  </a:lnTo>
                  <a:lnTo>
                    <a:pt x="5540360" y="336821"/>
                  </a:lnTo>
                  <a:lnTo>
                    <a:pt x="5962547" y="336821"/>
                  </a:lnTo>
                  <a:lnTo>
                    <a:pt x="5960198" y="340359"/>
                  </a:lnTo>
                  <a:lnTo>
                    <a:pt x="5945742" y="340359"/>
                  </a:lnTo>
                  <a:lnTo>
                    <a:pt x="5927063" y="346709"/>
                  </a:lnTo>
                  <a:close/>
                </a:path>
                <a:path w="18288000" h="381000">
                  <a:moveTo>
                    <a:pt x="5961469" y="336821"/>
                  </a:moveTo>
                  <a:lnTo>
                    <a:pt x="5540360" y="336821"/>
                  </a:lnTo>
                  <a:lnTo>
                    <a:pt x="5539469" y="336549"/>
                  </a:lnTo>
                  <a:lnTo>
                    <a:pt x="5959901" y="336549"/>
                  </a:lnTo>
                  <a:lnTo>
                    <a:pt x="5961469" y="336821"/>
                  </a:lnTo>
                  <a:close/>
                </a:path>
                <a:path w="18288000" h="381000">
                  <a:moveTo>
                    <a:pt x="5999041" y="342899"/>
                  </a:moveTo>
                  <a:lnTo>
                    <a:pt x="5996596" y="342899"/>
                  </a:lnTo>
                  <a:lnTo>
                    <a:pt x="5959901" y="336549"/>
                  </a:lnTo>
                  <a:lnTo>
                    <a:pt x="5962727" y="336549"/>
                  </a:lnTo>
                  <a:lnTo>
                    <a:pt x="5962547" y="336821"/>
                  </a:lnTo>
                  <a:lnTo>
                    <a:pt x="5997977" y="336821"/>
                  </a:lnTo>
                  <a:lnTo>
                    <a:pt x="5999041" y="342899"/>
                  </a:lnTo>
                  <a:close/>
                </a:path>
                <a:path w="18288000" h="381000">
                  <a:moveTo>
                    <a:pt x="5996968" y="336821"/>
                  </a:moveTo>
                  <a:lnTo>
                    <a:pt x="5962547" y="336821"/>
                  </a:lnTo>
                  <a:lnTo>
                    <a:pt x="5962727" y="336549"/>
                  </a:lnTo>
                  <a:lnTo>
                    <a:pt x="5995510" y="336549"/>
                  </a:lnTo>
                  <a:lnTo>
                    <a:pt x="5996968" y="336821"/>
                  </a:lnTo>
                  <a:close/>
                </a:path>
                <a:path w="18288000" h="381000">
                  <a:moveTo>
                    <a:pt x="6051074" y="346709"/>
                  </a:moveTo>
                  <a:lnTo>
                    <a:pt x="6050068" y="346709"/>
                  </a:lnTo>
                  <a:lnTo>
                    <a:pt x="5995510" y="336549"/>
                  </a:lnTo>
                  <a:lnTo>
                    <a:pt x="5997929" y="336549"/>
                  </a:lnTo>
                  <a:lnTo>
                    <a:pt x="5997977" y="336821"/>
                  </a:lnTo>
                  <a:lnTo>
                    <a:pt x="6020009" y="336821"/>
                  </a:lnTo>
                  <a:lnTo>
                    <a:pt x="6051074" y="346709"/>
                  </a:lnTo>
                  <a:close/>
                </a:path>
                <a:path w="18288000" h="381000">
                  <a:moveTo>
                    <a:pt x="6019275" y="336821"/>
                  </a:moveTo>
                  <a:lnTo>
                    <a:pt x="5997977" y="336821"/>
                  </a:lnTo>
                  <a:lnTo>
                    <a:pt x="5997929" y="336549"/>
                  </a:lnTo>
                  <a:lnTo>
                    <a:pt x="6017391" y="336549"/>
                  </a:lnTo>
                  <a:lnTo>
                    <a:pt x="6019275" y="336821"/>
                  </a:lnTo>
                  <a:close/>
                </a:path>
                <a:path w="18288000" h="381000">
                  <a:moveTo>
                    <a:pt x="6092626" y="346709"/>
                  </a:moveTo>
                  <a:lnTo>
                    <a:pt x="6087908" y="346709"/>
                  </a:lnTo>
                  <a:lnTo>
                    <a:pt x="6017391" y="336549"/>
                  </a:lnTo>
                  <a:lnTo>
                    <a:pt x="6019156" y="336549"/>
                  </a:lnTo>
                  <a:lnTo>
                    <a:pt x="6020009" y="336821"/>
                  </a:lnTo>
                  <a:lnTo>
                    <a:pt x="6073073" y="336821"/>
                  </a:lnTo>
                  <a:lnTo>
                    <a:pt x="6090301" y="340359"/>
                  </a:lnTo>
                  <a:lnTo>
                    <a:pt x="6089662" y="342899"/>
                  </a:lnTo>
                  <a:lnTo>
                    <a:pt x="6104534" y="342899"/>
                  </a:lnTo>
                  <a:lnTo>
                    <a:pt x="6092626" y="346709"/>
                  </a:lnTo>
                  <a:close/>
                </a:path>
                <a:path w="18288000" h="381000">
                  <a:moveTo>
                    <a:pt x="6073073" y="336821"/>
                  </a:moveTo>
                  <a:lnTo>
                    <a:pt x="6020009" y="336821"/>
                  </a:lnTo>
                  <a:lnTo>
                    <a:pt x="6019156" y="336549"/>
                  </a:lnTo>
                  <a:lnTo>
                    <a:pt x="6071751" y="336549"/>
                  </a:lnTo>
                  <a:lnTo>
                    <a:pt x="6073073" y="336821"/>
                  </a:lnTo>
                  <a:close/>
                </a:path>
                <a:path w="18288000" h="381000">
                  <a:moveTo>
                    <a:pt x="7021612" y="346709"/>
                  </a:moveTo>
                  <a:lnTo>
                    <a:pt x="7004737" y="346709"/>
                  </a:lnTo>
                  <a:lnTo>
                    <a:pt x="6979806" y="342899"/>
                  </a:lnTo>
                  <a:lnTo>
                    <a:pt x="6954758" y="342899"/>
                  </a:lnTo>
                  <a:lnTo>
                    <a:pt x="6993677" y="336549"/>
                  </a:lnTo>
                  <a:lnTo>
                    <a:pt x="7026437" y="336549"/>
                  </a:lnTo>
                  <a:lnTo>
                    <a:pt x="7021612" y="346709"/>
                  </a:lnTo>
                  <a:close/>
                </a:path>
                <a:path w="18288000" h="381000">
                  <a:moveTo>
                    <a:pt x="7274558" y="340359"/>
                  </a:moveTo>
                  <a:lnTo>
                    <a:pt x="7237121" y="340359"/>
                  </a:lnTo>
                  <a:lnTo>
                    <a:pt x="7240072" y="336549"/>
                  </a:lnTo>
                  <a:lnTo>
                    <a:pt x="7246733" y="336549"/>
                  </a:lnTo>
                  <a:lnTo>
                    <a:pt x="7274558" y="340359"/>
                  </a:lnTo>
                  <a:close/>
                </a:path>
                <a:path w="18288000" h="381000">
                  <a:moveTo>
                    <a:pt x="7371301" y="340359"/>
                  </a:moveTo>
                  <a:lnTo>
                    <a:pt x="7330528" y="340359"/>
                  </a:lnTo>
                  <a:lnTo>
                    <a:pt x="7311557" y="336549"/>
                  </a:lnTo>
                  <a:lnTo>
                    <a:pt x="7328720" y="336549"/>
                  </a:lnTo>
                  <a:lnTo>
                    <a:pt x="7371301" y="340359"/>
                  </a:lnTo>
                  <a:close/>
                </a:path>
                <a:path w="18288000" h="381000">
                  <a:moveTo>
                    <a:pt x="7450993" y="340359"/>
                  </a:moveTo>
                  <a:lnTo>
                    <a:pt x="7458582" y="336549"/>
                  </a:lnTo>
                  <a:lnTo>
                    <a:pt x="7542445" y="336549"/>
                  </a:lnTo>
                  <a:lnTo>
                    <a:pt x="7542505" y="336821"/>
                  </a:lnTo>
                  <a:lnTo>
                    <a:pt x="7547707" y="336821"/>
                  </a:lnTo>
                  <a:lnTo>
                    <a:pt x="7450993" y="340359"/>
                  </a:lnTo>
                  <a:close/>
                </a:path>
                <a:path w="18288000" h="381000">
                  <a:moveTo>
                    <a:pt x="7556652" y="342899"/>
                  </a:moveTo>
                  <a:lnTo>
                    <a:pt x="7555118" y="342899"/>
                  </a:lnTo>
                  <a:lnTo>
                    <a:pt x="7543288" y="340359"/>
                  </a:lnTo>
                  <a:lnTo>
                    <a:pt x="7542505" y="336821"/>
                  </a:lnTo>
                  <a:lnTo>
                    <a:pt x="7542445" y="336549"/>
                  </a:lnTo>
                  <a:lnTo>
                    <a:pt x="7555126" y="336549"/>
                  </a:lnTo>
                  <a:lnTo>
                    <a:pt x="7547707" y="336821"/>
                  </a:lnTo>
                  <a:lnTo>
                    <a:pt x="7551773" y="336821"/>
                  </a:lnTo>
                  <a:lnTo>
                    <a:pt x="7556652" y="342899"/>
                  </a:lnTo>
                  <a:close/>
                </a:path>
                <a:path w="18288000" h="381000">
                  <a:moveTo>
                    <a:pt x="7551773" y="336821"/>
                  </a:moveTo>
                  <a:lnTo>
                    <a:pt x="7547707" y="336821"/>
                  </a:lnTo>
                  <a:lnTo>
                    <a:pt x="7555126" y="336549"/>
                  </a:lnTo>
                  <a:lnTo>
                    <a:pt x="7551556" y="336549"/>
                  </a:lnTo>
                  <a:lnTo>
                    <a:pt x="7551773" y="336821"/>
                  </a:lnTo>
                  <a:close/>
                </a:path>
                <a:path w="18288000" h="381000">
                  <a:moveTo>
                    <a:pt x="7966582" y="340359"/>
                  </a:moveTo>
                  <a:lnTo>
                    <a:pt x="7999466" y="336549"/>
                  </a:lnTo>
                  <a:lnTo>
                    <a:pt x="8007019" y="336549"/>
                  </a:lnTo>
                  <a:lnTo>
                    <a:pt x="8008310" y="336821"/>
                  </a:lnTo>
                  <a:lnTo>
                    <a:pt x="8011611" y="336821"/>
                  </a:lnTo>
                  <a:lnTo>
                    <a:pt x="7966582" y="340359"/>
                  </a:lnTo>
                  <a:close/>
                </a:path>
                <a:path w="18288000" h="381000">
                  <a:moveTo>
                    <a:pt x="8066759" y="346709"/>
                  </a:moveTo>
                  <a:lnTo>
                    <a:pt x="7997128" y="346709"/>
                  </a:lnTo>
                  <a:lnTo>
                    <a:pt x="8025147" y="340359"/>
                  </a:lnTo>
                  <a:lnTo>
                    <a:pt x="8007019" y="336549"/>
                  </a:lnTo>
                  <a:lnTo>
                    <a:pt x="8015066" y="336549"/>
                  </a:lnTo>
                  <a:lnTo>
                    <a:pt x="8011611" y="336821"/>
                  </a:lnTo>
                  <a:lnTo>
                    <a:pt x="8020959" y="336821"/>
                  </a:lnTo>
                  <a:lnTo>
                    <a:pt x="8057765" y="340359"/>
                  </a:lnTo>
                  <a:lnTo>
                    <a:pt x="8066759" y="346709"/>
                  </a:lnTo>
                  <a:close/>
                </a:path>
                <a:path w="18288000" h="381000">
                  <a:moveTo>
                    <a:pt x="8020959" y="336821"/>
                  </a:moveTo>
                  <a:lnTo>
                    <a:pt x="8011611" y="336821"/>
                  </a:lnTo>
                  <a:lnTo>
                    <a:pt x="8015066" y="336549"/>
                  </a:lnTo>
                  <a:lnTo>
                    <a:pt x="8018135" y="336549"/>
                  </a:lnTo>
                  <a:lnTo>
                    <a:pt x="8020959" y="336821"/>
                  </a:lnTo>
                  <a:close/>
                </a:path>
                <a:path w="18288000" h="381000">
                  <a:moveTo>
                    <a:pt x="8388918" y="342899"/>
                  </a:moveTo>
                  <a:lnTo>
                    <a:pt x="8383926" y="342899"/>
                  </a:lnTo>
                  <a:lnTo>
                    <a:pt x="8410613" y="336549"/>
                  </a:lnTo>
                  <a:lnTo>
                    <a:pt x="8440328" y="336549"/>
                  </a:lnTo>
                  <a:lnTo>
                    <a:pt x="8449182" y="340359"/>
                  </a:lnTo>
                  <a:lnTo>
                    <a:pt x="8431761" y="340359"/>
                  </a:lnTo>
                  <a:lnTo>
                    <a:pt x="8388918" y="342899"/>
                  </a:lnTo>
                  <a:close/>
                </a:path>
                <a:path w="18288000" h="381000">
                  <a:moveTo>
                    <a:pt x="8651380" y="336821"/>
                  </a:moveTo>
                  <a:lnTo>
                    <a:pt x="8652949" y="336549"/>
                  </a:lnTo>
                  <a:lnTo>
                    <a:pt x="8653204" y="336549"/>
                  </a:lnTo>
                  <a:lnTo>
                    <a:pt x="8651380" y="336821"/>
                  </a:lnTo>
                  <a:close/>
                </a:path>
                <a:path w="18288000" h="381000">
                  <a:moveTo>
                    <a:pt x="8613843" y="342899"/>
                  </a:moveTo>
                  <a:lnTo>
                    <a:pt x="8651380" y="336821"/>
                  </a:lnTo>
                  <a:lnTo>
                    <a:pt x="8653204" y="336549"/>
                  </a:lnTo>
                  <a:lnTo>
                    <a:pt x="8613843" y="342899"/>
                  </a:lnTo>
                  <a:close/>
                </a:path>
                <a:path w="18288000" h="381000">
                  <a:moveTo>
                    <a:pt x="8797924" y="346709"/>
                  </a:moveTo>
                  <a:lnTo>
                    <a:pt x="8590227" y="346709"/>
                  </a:lnTo>
                  <a:lnTo>
                    <a:pt x="8653204" y="336549"/>
                  </a:lnTo>
                  <a:lnTo>
                    <a:pt x="10234763" y="336549"/>
                  </a:lnTo>
                  <a:lnTo>
                    <a:pt x="10235159" y="336821"/>
                  </a:lnTo>
                  <a:lnTo>
                    <a:pt x="10236726" y="336821"/>
                  </a:lnTo>
                  <a:lnTo>
                    <a:pt x="10211862" y="340359"/>
                  </a:lnTo>
                  <a:lnTo>
                    <a:pt x="9448110" y="340359"/>
                  </a:lnTo>
                  <a:lnTo>
                    <a:pt x="9459576" y="342899"/>
                  </a:lnTo>
                  <a:lnTo>
                    <a:pt x="8797552" y="342899"/>
                  </a:lnTo>
                  <a:lnTo>
                    <a:pt x="8797800" y="345439"/>
                  </a:lnTo>
                  <a:lnTo>
                    <a:pt x="8797924" y="346709"/>
                  </a:lnTo>
                  <a:close/>
                </a:path>
                <a:path w="18288000" h="381000">
                  <a:moveTo>
                    <a:pt x="10361309" y="342899"/>
                  </a:moveTo>
                  <a:lnTo>
                    <a:pt x="10244030" y="342899"/>
                  </a:lnTo>
                  <a:lnTo>
                    <a:pt x="10234763" y="336549"/>
                  </a:lnTo>
                  <a:lnTo>
                    <a:pt x="10238634" y="336549"/>
                  </a:lnTo>
                  <a:lnTo>
                    <a:pt x="10236726" y="336821"/>
                  </a:lnTo>
                  <a:lnTo>
                    <a:pt x="10357306" y="336821"/>
                  </a:lnTo>
                  <a:lnTo>
                    <a:pt x="10325100" y="340359"/>
                  </a:lnTo>
                  <a:lnTo>
                    <a:pt x="10362907" y="340359"/>
                  </a:lnTo>
                  <a:lnTo>
                    <a:pt x="10361309" y="342899"/>
                  </a:lnTo>
                  <a:close/>
                </a:path>
                <a:path w="18288000" h="381000">
                  <a:moveTo>
                    <a:pt x="10357306" y="336821"/>
                  </a:moveTo>
                  <a:lnTo>
                    <a:pt x="10236726" y="336821"/>
                  </a:lnTo>
                  <a:lnTo>
                    <a:pt x="10238634" y="336549"/>
                  </a:lnTo>
                  <a:lnTo>
                    <a:pt x="10359776" y="336549"/>
                  </a:lnTo>
                  <a:lnTo>
                    <a:pt x="10357306" y="336821"/>
                  </a:lnTo>
                  <a:close/>
                </a:path>
                <a:path w="18288000" h="381000">
                  <a:moveTo>
                    <a:pt x="10477296" y="336821"/>
                  </a:moveTo>
                  <a:lnTo>
                    <a:pt x="10476208" y="336821"/>
                  </a:lnTo>
                  <a:lnTo>
                    <a:pt x="10475400" y="336549"/>
                  </a:lnTo>
                  <a:lnTo>
                    <a:pt x="10478278" y="336549"/>
                  </a:lnTo>
                  <a:lnTo>
                    <a:pt x="10477296" y="336821"/>
                  </a:lnTo>
                  <a:close/>
                </a:path>
                <a:path w="18288000" h="381000">
                  <a:moveTo>
                    <a:pt x="10572143" y="342899"/>
                  </a:moveTo>
                  <a:lnTo>
                    <a:pt x="10518706" y="342899"/>
                  </a:lnTo>
                  <a:lnTo>
                    <a:pt x="10493502" y="336549"/>
                  </a:lnTo>
                  <a:lnTo>
                    <a:pt x="10551762" y="336549"/>
                  </a:lnTo>
                  <a:lnTo>
                    <a:pt x="10513396" y="340359"/>
                  </a:lnTo>
                  <a:lnTo>
                    <a:pt x="10563991" y="340359"/>
                  </a:lnTo>
                  <a:lnTo>
                    <a:pt x="10572143" y="342899"/>
                  </a:lnTo>
                  <a:close/>
                </a:path>
                <a:path w="18288000" h="381000">
                  <a:moveTo>
                    <a:pt x="10554706" y="336821"/>
                  </a:moveTo>
                  <a:lnTo>
                    <a:pt x="10554007" y="336821"/>
                  </a:lnTo>
                  <a:lnTo>
                    <a:pt x="10553241" y="336549"/>
                  </a:lnTo>
                  <a:lnTo>
                    <a:pt x="10554947" y="336549"/>
                  </a:lnTo>
                  <a:lnTo>
                    <a:pt x="10554706" y="336821"/>
                  </a:lnTo>
                  <a:close/>
                </a:path>
                <a:path w="18288000" h="381000">
                  <a:moveTo>
                    <a:pt x="11140929" y="340359"/>
                  </a:moveTo>
                  <a:lnTo>
                    <a:pt x="11076432" y="340359"/>
                  </a:lnTo>
                  <a:lnTo>
                    <a:pt x="11094982" y="336549"/>
                  </a:lnTo>
                  <a:lnTo>
                    <a:pt x="11115633" y="336549"/>
                  </a:lnTo>
                  <a:lnTo>
                    <a:pt x="11140929" y="340359"/>
                  </a:lnTo>
                  <a:close/>
                </a:path>
                <a:path w="18288000" h="381000">
                  <a:moveTo>
                    <a:pt x="11846603" y="336821"/>
                  </a:moveTo>
                  <a:lnTo>
                    <a:pt x="11845432" y="336821"/>
                  </a:lnTo>
                  <a:lnTo>
                    <a:pt x="11845844" y="336549"/>
                  </a:lnTo>
                  <a:lnTo>
                    <a:pt x="11848645" y="336549"/>
                  </a:lnTo>
                  <a:lnTo>
                    <a:pt x="11846603" y="336821"/>
                  </a:lnTo>
                  <a:close/>
                </a:path>
                <a:path w="18288000" h="381000">
                  <a:moveTo>
                    <a:pt x="13737399" y="340359"/>
                  </a:moveTo>
                  <a:lnTo>
                    <a:pt x="13742880" y="336549"/>
                  </a:lnTo>
                  <a:lnTo>
                    <a:pt x="13788148" y="336549"/>
                  </a:lnTo>
                  <a:lnTo>
                    <a:pt x="13787245" y="336821"/>
                  </a:lnTo>
                  <a:lnTo>
                    <a:pt x="13789475" y="336821"/>
                  </a:lnTo>
                  <a:lnTo>
                    <a:pt x="13737399" y="340359"/>
                  </a:lnTo>
                  <a:close/>
                </a:path>
                <a:path w="18288000" h="381000">
                  <a:moveTo>
                    <a:pt x="13827468" y="346709"/>
                  </a:moveTo>
                  <a:lnTo>
                    <a:pt x="13819524" y="346709"/>
                  </a:lnTo>
                  <a:lnTo>
                    <a:pt x="13757012" y="342899"/>
                  </a:lnTo>
                  <a:lnTo>
                    <a:pt x="13767020" y="342899"/>
                  </a:lnTo>
                  <a:lnTo>
                    <a:pt x="13788148" y="336549"/>
                  </a:lnTo>
                  <a:lnTo>
                    <a:pt x="13793470" y="336549"/>
                  </a:lnTo>
                  <a:lnTo>
                    <a:pt x="13789475" y="336821"/>
                  </a:lnTo>
                  <a:lnTo>
                    <a:pt x="14004033" y="336821"/>
                  </a:lnTo>
                  <a:lnTo>
                    <a:pt x="14015459" y="340359"/>
                  </a:lnTo>
                  <a:lnTo>
                    <a:pt x="13822280" y="340359"/>
                  </a:lnTo>
                  <a:lnTo>
                    <a:pt x="13827468" y="346709"/>
                  </a:lnTo>
                  <a:close/>
                </a:path>
                <a:path w="18288000" h="381000">
                  <a:moveTo>
                    <a:pt x="14004033" y="336821"/>
                  </a:moveTo>
                  <a:lnTo>
                    <a:pt x="13789475" y="336821"/>
                  </a:lnTo>
                  <a:lnTo>
                    <a:pt x="13793470" y="336549"/>
                  </a:lnTo>
                  <a:lnTo>
                    <a:pt x="14003157" y="336549"/>
                  </a:lnTo>
                  <a:lnTo>
                    <a:pt x="14004033" y="336821"/>
                  </a:lnTo>
                  <a:close/>
                </a:path>
                <a:path w="18288000" h="381000">
                  <a:moveTo>
                    <a:pt x="14060041" y="346709"/>
                  </a:moveTo>
                  <a:lnTo>
                    <a:pt x="14056383" y="346709"/>
                  </a:lnTo>
                  <a:lnTo>
                    <a:pt x="14023176" y="340359"/>
                  </a:lnTo>
                  <a:lnTo>
                    <a:pt x="14028236" y="336549"/>
                  </a:lnTo>
                  <a:lnTo>
                    <a:pt x="14061932" y="336549"/>
                  </a:lnTo>
                  <a:lnTo>
                    <a:pt x="14069415" y="340359"/>
                  </a:lnTo>
                  <a:lnTo>
                    <a:pt x="14068506" y="342899"/>
                  </a:lnTo>
                  <a:lnTo>
                    <a:pt x="14069681" y="342899"/>
                  </a:lnTo>
                  <a:lnTo>
                    <a:pt x="14060041" y="346709"/>
                  </a:lnTo>
                  <a:close/>
                </a:path>
                <a:path w="18288000" h="381000">
                  <a:moveTo>
                    <a:pt x="14126355" y="342899"/>
                  </a:moveTo>
                  <a:lnTo>
                    <a:pt x="14082173" y="342899"/>
                  </a:lnTo>
                  <a:lnTo>
                    <a:pt x="14088474" y="336549"/>
                  </a:lnTo>
                  <a:lnTo>
                    <a:pt x="14095961" y="336549"/>
                  </a:lnTo>
                  <a:lnTo>
                    <a:pt x="14126355" y="342899"/>
                  </a:lnTo>
                  <a:close/>
                </a:path>
                <a:path w="18288000" h="381000">
                  <a:moveTo>
                    <a:pt x="14193651" y="342899"/>
                  </a:moveTo>
                  <a:lnTo>
                    <a:pt x="14144293" y="342899"/>
                  </a:lnTo>
                  <a:lnTo>
                    <a:pt x="14137622" y="336549"/>
                  </a:lnTo>
                  <a:lnTo>
                    <a:pt x="14204192" y="336549"/>
                  </a:lnTo>
                  <a:lnTo>
                    <a:pt x="14166249" y="340359"/>
                  </a:lnTo>
                  <a:lnTo>
                    <a:pt x="14240011" y="340359"/>
                  </a:lnTo>
                  <a:lnTo>
                    <a:pt x="14193651" y="342899"/>
                  </a:lnTo>
                  <a:close/>
                </a:path>
                <a:path w="18288000" h="381000">
                  <a:moveTo>
                    <a:pt x="14269646" y="336821"/>
                  </a:moveTo>
                  <a:lnTo>
                    <a:pt x="14268777" y="336821"/>
                  </a:lnTo>
                  <a:lnTo>
                    <a:pt x="14266434" y="336549"/>
                  </a:lnTo>
                  <a:lnTo>
                    <a:pt x="14268394" y="336549"/>
                  </a:lnTo>
                  <a:lnTo>
                    <a:pt x="14269646" y="336821"/>
                  </a:lnTo>
                  <a:close/>
                </a:path>
                <a:path w="18288000" h="381000">
                  <a:moveTo>
                    <a:pt x="15325149" y="342899"/>
                  </a:moveTo>
                  <a:lnTo>
                    <a:pt x="14519994" y="342899"/>
                  </a:lnTo>
                  <a:lnTo>
                    <a:pt x="14538157" y="336549"/>
                  </a:lnTo>
                  <a:lnTo>
                    <a:pt x="14548979" y="336549"/>
                  </a:lnTo>
                  <a:lnTo>
                    <a:pt x="14541860" y="336821"/>
                  </a:lnTo>
                  <a:lnTo>
                    <a:pt x="15334766" y="336821"/>
                  </a:lnTo>
                  <a:lnTo>
                    <a:pt x="15324195" y="340359"/>
                  </a:lnTo>
                  <a:lnTo>
                    <a:pt x="15325149" y="342899"/>
                  </a:lnTo>
                  <a:close/>
                </a:path>
                <a:path w="18288000" h="381000">
                  <a:moveTo>
                    <a:pt x="15334766" y="336821"/>
                  </a:moveTo>
                  <a:lnTo>
                    <a:pt x="14541860" y="336821"/>
                  </a:lnTo>
                  <a:lnTo>
                    <a:pt x="14548979" y="336549"/>
                  </a:lnTo>
                  <a:lnTo>
                    <a:pt x="15335577" y="336549"/>
                  </a:lnTo>
                  <a:lnTo>
                    <a:pt x="15334766" y="336821"/>
                  </a:lnTo>
                  <a:close/>
                </a:path>
                <a:path w="18288000" h="381000">
                  <a:moveTo>
                    <a:pt x="15382922" y="342899"/>
                  </a:moveTo>
                  <a:lnTo>
                    <a:pt x="15365198" y="342899"/>
                  </a:lnTo>
                  <a:lnTo>
                    <a:pt x="15371273" y="340359"/>
                  </a:lnTo>
                  <a:lnTo>
                    <a:pt x="15362006" y="340359"/>
                  </a:lnTo>
                  <a:lnTo>
                    <a:pt x="15354417" y="336549"/>
                  </a:lnTo>
                  <a:lnTo>
                    <a:pt x="15381354" y="336549"/>
                  </a:lnTo>
                  <a:lnTo>
                    <a:pt x="15374609" y="340359"/>
                  </a:lnTo>
                  <a:lnTo>
                    <a:pt x="15382922" y="342899"/>
                  </a:lnTo>
                  <a:close/>
                </a:path>
                <a:path w="18288000" h="381000">
                  <a:moveTo>
                    <a:pt x="15675584" y="340359"/>
                  </a:moveTo>
                  <a:lnTo>
                    <a:pt x="15399443" y="340359"/>
                  </a:lnTo>
                  <a:lnTo>
                    <a:pt x="15402395" y="336549"/>
                  </a:lnTo>
                  <a:lnTo>
                    <a:pt x="15657877" y="336549"/>
                  </a:lnTo>
                  <a:lnTo>
                    <a:pt x="15675584" y="340359"/>
                  </a:lnTo>
                  <a:close/>
                </a:path>
                <a:path w="18288000" h="381000">
                  <a:moveTo>
                    <a:pt x="16566621" y="342899"/>
                  </a:moveTo>
                  <a:lnTo>
                    <a:pt x="16561585" y="342899"/>
                  </a:lnTo>
                  <a:lnTo>
                    <a:pt x="16555391" y="340359"/>
                  </a:lnTo>
                  <a:lnTo>
                    <a:pt x="16562716" y="336549"/>
                  </a:lnTo>
                  <a:lnTo>
                    <a:pt x="16572323" y="336549"/>
                  </a:lnTo>
                  <a:lnTo>
                    <a:pt x="16566135" y="336821"/>
                  </a:lnTo>
                  <a:lnTo>
                    <a:pt x="16623037" y="336821"/>
                  </a:lnTo>
                  <a:lnTo>
                    <a:pt x="16566621" y="342899"/>
                  </a:lnTo>
                  <a:close/>
                </a:path>
                <a:path w="18288000" h="381000">
                  <a:moveTo>
                    <a:pt x="16620838" y="336821"/>
                  </a:moveTo>
                  <a:lnTo>
                    <a:pt x="16566135" y="336821"/>
                  </a:lnTo>
                  <a:lnTo>
                    <a:pt x="16572323" y="336549"/>
                  </a:lnTo>
                  <a:lnTo>
                    <a:pt x="16619877" y="336549"/>
                  </a:lnTo>
                  <a:lnTo>
                    <a:pt x="16620838" y="336821"/>
                  </a:lnTo>
                  <a:close/>
                </a:path>
                <a:path w="18288000" h="381000">
                  <a:moveTo>
                    <a:pt x="16665771" y="342899"/>
                  </a:moveTo>
                  <a:lnTo>
                    <a:pt x="16634007" y="342899"/>
                  </a:lnTo>
                  <a:lnTo>
                    <a:pt x="16633444" y="340659"/>
                  </a:lnTo>
                  <a:lnTo>
                    <a:pt x="16633369" y="340359"/>
                  </a:lnTo>
                  <a:lnTo>
                    <a:pt x="16619877" y="336549"/>
                  </a:lnTo>
                  <a:lnTo>
                    <a:pt x="16625556" y="336549"/>
                  </a:lnTo>
                  <a:lnTo>
                    <a:pt x="16623037" y="336821"/>
                  </a:lnTo>
                  <a:lnTo>
                    <a:pt x="16675609" y="336821"/>
                  </a:lnTo>
                  <a:lnTo>
                    <a:pt x="16641152" y="340359"/>
                  </a:lnTo>
                  <a:lnTo>
                    <a:pt x="16665771" y="342899"/>
                  </a:lnTo>
                  <a:close/>
                </a:path>
                <a:path w="18288000" h="381000">
                  <a:moveTo>
                    <a:pt x="16675609" y="336821"/>
                  </a:moveTo>
                  <a:lnTo>
                    <a:pt x="16623037" y="336821"/>
                  </a:lnTo>
                  <a:lnTo>
                    <a:pt x="16625556" y="336549"/>
                  </a:lnTo>
                  <a:lnTo>
                    <a:pt x="16678252" y="336549"/>
                  </a:lnTo>
                  <a:lnTo>
                    <a:pt x="16675609" y="336821"/>
                  </a:lnTo>
                  <a:close/>
                </a:path>
                <a:path w="18288000" h="381000">
                  <a:moveTo>
                    <a:pt x="16787103" y="342899"/>
                  </a:moveTo>
                  <a:lnTo>
                    <a:pt x="16703165" y="342899"/>
                  </a:lnTo>
                  <a:lnTo>
                    <a:pt x="16727144" y="340359"/>
                  </a:lnTo>
                  <a:lnTo>
                    <a:pt x="16702693" y="336549"/>
                  </a:lnTo>
                  <a:lnTo>
                    <a:pt x="16721888" y="336549"/>
                  </a:lnTo>
                  <a:lnTo>
                    <a:pt x="16740860" y="340359"/>
                  </a:lnTo>
                  <a:lnTo>
                    <a:pt x="16784225" y="340359"/>
                  </a:lnTo>
                  <a:lnTo>
                    <a:pt x="16787103" y="342899"/>
                  </a:lnTo>
                  <a:close/>
                </a:path>
                <a:path w="18288000" h="381000">
                  <a:moveTo>
                    <a:pt x="16928412" y="340359"/>
                  </a:moveTo>
                  <a:lnTo>
                    <a:pt x="16767547" y="340359"/>
                  </a:lnTo>
                  <a:lnTo>
                    <a:pt x="16733819" y="336549"/>
                  </a:lnTo>
                  <a:lnTo>
                    <a:pt x="16922509" y="336549"/>
                  </a:lnTo>
                  <a:lnTo>
                    <a:pt x="16928412" y="340359"/>
                  </a:lnTo>
                  <a:close/>
                </a:path>
                <a:path w="18288000" h="381000">
                  <a:moveTo>
                    <a:pt x="17017753" y="342899"/>
                  </a:moveTo>
                  <a:lnTo>
                    <a:pt x="16972053" y="342899"/>
                  </a:lnTo>
                  <a:lnTo>
                    <a:pt x="16962142" y="340359"/>
                  </a:lnTo>
                  <a:lnTo>
                    <a:pt x="16961750" y="336821"/>
                  </a:lnTo>
                  <a:lnTo>
                    <a:pt x="16961720" y="336549"/>
                  </a:lnTo>
                  <a:lnTo>
                    <a:pt x="17012004" y="336549"/>
                  </a:lnTo>
                  <a:lnTo>
                    <a:pt x="17041094" y="340359"/>
                  </a:lnTo>
                  <a:lnTo>
                    <a:pt x="17017753" y="342899"/>
                  </a:lnTo>
                  <a:close/>
                </a:path>
                <a:path w="18288000" h="381000">
                  <a:moveTo>
                    <a:pt x="17637118" y="340359"/>
                  </a:moveTo>
                  <a:lnTo>
                    <a:pt x="17617473" y="340359"/>
                  </a:lnTo>
                  <a:lnTo>
                    <a:pt x="17608620" y="336549"/>
                  </a:lnTo>
                  <a:lnTo>
                    <a:pt x="17617533" y="336549"/>
                  </a:lnTo>
                  <a:lnTo>
                    <a:pt x="17612907" y="336821"/>
                  </a:lnTo>
                  <a:lnTo>
                    <a:pt x="17622826" y="336821"/>
                  </a:lnTo>
                  <a:lnTo>
                    <a:pt x="17637118" y="340359"/>
                  </a:lnTo>
                  <a:close/>
                </a:path>
                <a:path w="18288000" h="381000">
                  <a:moveTo>
                    <a:pt x="17622826" y="336821"/>
                  </a:moveTo>
                  <a:lnTo>
                    <a:pt x="17612907" y="336821"/>
                  </a:lnTo>
                  <a:lnTo>
                    <a:pt x="17617533" y="336549"/>
                  </a:lnTo>
                  <a:lnTo>
                    <a:pt x="17621729" y="336549"/>
                  </a:lnTo>
                  <a:lnTo>
                    <a:pt x="17622826" y="336821"/>
                  </a:lnTo>
                  <a:close/>
                </a:path>
                <a:path w="18288000" h="381000">
                  <a:moveTo>
                    <a:pt x="5030951" y="340359"/>
                  </a:moveTo>
                  <a:lnTo>
                    <a:pt x="5012047" y="340359"/>
                  </a:lnTo>
                  <a:lnTo>
                    <a:pt x="5003041" y="336821"/>
                  </a:lnTo>
                  <a:lnTo>
                    <a:pt x="5001976" y="336821"/>
                  </a:lnTo>
                  <a:lnTo>
                    <a:pt x="5030951" y="340359"/>
                  </a:lnTo>
                  <a:close/>
                </a:path>
                <a:path w="18288000" h="381000">
                  <a:moveTo>
                    <a:pt x="8590227" y="346709"/>
                  </a:moveTo>
                  <a:lnTo>
                    <a:pt x="8584915" y="346709"/>
                  </a:lnTo>
                  <a:lnTo>
                    <a:pt x="8651380" y="336821"/>
                  </a:lnTo>
                  <a:lnTo>
                    <a:pt x="8590227" y="346709"/>
                  </a:lnTo>
                  <a:close/>
                </a:path>
                <a:path w="18288000" h="381000">
                  <a:moveTo>
                    <a:pt x="10494304" y="342899"/>
                  </a:moveTo>
                  <a:lnTo>
                    <a:pt x="10455297" y="342899"/>
                  </a:lnTo>
                  <a:lnTo>
                    <a:pt x="10477296" y="336821"/>
                  </a:lnTo>
                  <a:lnTo>
                    <a:pt x="10476208" y="336821"/>
                  </a:lnTo>
                  <a:lnTo>
                    <a:pt x="10494304" y="342899"/>
                  </a:lnTo>
                  <a:close/>
                </a:path>
                <a:path w="18288000" h="381000">
                  <a:moveTo>
                    <a:pt x="10563991" y="340359"/>
                  </a:moveTo>
                  <a:lnTo>
                    <a:pt x="10551574" y="340359"/>
                  </a:lnTo>
                  <a:lnTo>
                    <a:pt x="10554706" y="336821"/>
                  </a:lnTo>
                  <a:lnTo>
                    <a:pt x="10554007" y="336821"/>
                  </a:lnTo>
                  <a:lnTo>
                    <a:pt x="10563991" y="340359"/>
                  </a:lnTo>
                  <a:close/>
                </a:path>
                <a:path w="18288000" h="381000">
                  <a:moveTo>
                    <a:pt x="11840893" y="342899"/>
                  </a:moveTo>
                  <a:lnTo>
                    <a:pt x="11836207" y="342899"/>
                  </a:lnTo>
                  <a:lnTo>
                    <a:pt x="11845432" y="336821"/>
                  </a:lnTo>
                  <a:lnTo>
                    <a:pt x="11874464" y="340359"/>
                  </a:lnTo>
                  <a:lnTo>
                    <a:pt x="11840893" y="342899"/>
                  </a:lnTo>
                  <a:close/>
                </a:path>
                <a:path w="18288000" h="381000">
                  <a:moveTo>
                    <a:pt x="13479550" y="350396"/>
                  </a:moveTo>
                  <a:lnTo>
                    <a:pt x="13413983" y="350396"/>
                  </a:lnTo>
                  <a:lnTo>
                    <a:pt x="13368966" y="343402"/>
                  </a:lnTo>
                  <a:lnTo>
                    <a:pt x="13366878" y="342899"/>
                  </a:lnTo>
                  <a:lnTo>
                    <a:pt x="12330377" y="342899"/>
                  </a:lnTo>
                  <a:lnTo>
                    <a:pt x="12387151" y="336821"/>
                  </a:lnTo>
                  <a:lnTo>
                    <a:pt x="13692888" y="336821"/>
                  </a:lnTo>
                  <a:lnTo>
                    <a:pt x="13704041" y="340359"/>
                  </a:lnTo>
                  <a:lnTo>
                    <a:pt x="13618049" y="340359"/>
                  </a:lnTo>
                  <a:lnTo>
                    <a:pt x="13626350" y="346709"/>
                  </a:lnTo>
                  <a:lnTo>
                    <a:pt x="13467930" y="346709"/>
                  </a:lnTo>
                  <a:lnTo>
                    <a:pt x="13479550" y="350396"/>
                  </a:lnTo>
                  <a:close/>
                </a:path>
                <a:path w="18288000" h="381000">
                  <a:moveTo>
                    <a:pt x="14321205" y="342899"/>
                  </a:moveTo>
                  <a:lnTo>
                    <a:pt x="14297676" y="342899"/>
                  </a:lnTo>
                  <a:lnTo>
                    <a:pt x="14269646" y="336821"/>
                  </a:lnTo>
                  <a:lnTo>
                    <a:pt x="14268777" y="336821"/>
                  </a:lnTo>
                  <a:lnTo>
                    <a:pt x="14299317" y="340359"/>
                  </a:lnTo>
                  <a:lnTo>
                    <a:pt x="14351579" y="340359"/>
                  </a:lnTo>
                  <a:lnTo>
                    <a:pt x="14321205" y="342899"/>
                  </a:lnTo>
                  <a:close/>
                </a:path>
                <a:path w="18288000" h="381000">
                  <a:moveTo>
                    <a:pt x="4096979" y="342899"/>
                  </a:moveTo>
                  <a:lnTo>
                    <a:pt x="4090613" y="342899"/>
                  </a:lnTo>
                  <a:lnTo>
                    <a:pt x="4086136" y="340359"/>
                  </a:lnTo>
                  <a:lnTo>
                    <a:pt x="4132469" y="340359"/>
                  </a:lnTo>
                  <a:lnTo>
                    <a:pt x="4096979" y="342899"/>
                  </a:lnTo>
                  <a:close/>
                </a:path>
                <a:path w="18288000" h="381000">
                  <a:moveTo>
                    <a:pt x="4175068" y="346709"/>
                  </a:moveTo>
                  <a:lnTo>
                    <a:pt x="4170539" y="346709"/>
                  </a:lnTo>
                  <a:lnTo>
                    <a:pt x="4125143" y="342899"/>
                  </a:lnTo>
                  <a:lnTo>
                    <a:pt x="4131510" y="342899"/>
                  </a:lnTo>
                  <a:lnTo>
                    <a:pt x="4132356" y="340659"/>
                  </a:lnTo>
                  <a:lnTo>
                    <a:pt x="4132469" y="340359"/>
                  </a:lnTo>
                  <a:lnTo>
                    <a:pt x="4153967" y="340359"/>
                  </a:lnTo>
                  <a:lnTo>
                    <a:pt x="4175068" y="346709"/>
                  </a:lnTo>
                  <a:close/>
                </a:path>
                <a:path w="18288000" h="381000">
                  <a:moveTo>
                    <a:pt x="5225378" y="354220"/>
                  </a:moveTo>
                  <a:lnTo>
                    <a:pt x="5222154" y="354220"/>
                  </a:lnTo>
                  <a:lnTo>
                    <a:pt x="5178098" y="346709"/>
                  </a:lnTo>
                  <a:lnTo>
                    <a:pt x="5181019" y="346709"/>
                  </a:lnTo>
                  <a:lnTo>
                    <a:pt x="5180359" y="340659"/>
                  </a:lnTo>
                  <a:lnTo>
                    <a:pt x="5180327" y="340359"/>
                  </a:lnTo>
                  <a:lnTo>
                    <a:pt x="5234814" y="340359"/>
                  </a:lnTo>
                  <a:lnTo>
                    <a:pt x="5223944" y="342899"/>
                  </a:lnTo>
                  <a:lnTo>
                    <a:pt x="5222059" y="342899"/>
                  </a:lnTo>
                  <a:lnTo>
                    <a:pt x="5225378" y="354220"/>
                  </a:lnTo>
                  <a:close/>
                </a:path>
                <a:path w="18288000" h="381000">
                  <a:moveTo>
                    <a:pt x="5259328" y="346709"/>
                  </a:moveTo>
                  <a:lnTo>
                    <a:pt x="5257645" y="346709"/>
                  </a:lnTo>
                  <a:lnTo>
                    <a:pt x="5234814" y="340359"/>
                  </a:lnTo>
                  <a:lnTo>
                    <a:pt x="5415697" y="340359"/>
                  </a:lnTo>
                  <a:lnTo>
                    <a:pt x="5345037" y="342899"/>
                  </a:lnTo>
                  <a:lnTo>
                    <a:pt x="5259699" y="342899"/>
                  </a:lnTo>
                  <a:lnTo>
                    <a:pt x="5259452" y="345439"/>
                  </a:lnTo>
                  <a:lnTo>
                    <a:pt x="5259328" y="346709"/>
                  </a:lnTo>
                  <a:close/>
                </a:path>
                <a:path w="18288000" h="381000">
                  <a:moveTo>
                    <a:pt x="5561466" y="342899"/>
                  </a:moveTo>
                  <a:lnTo>
                    <a:pt x="5557403" y="342899"/>
                  </a:lnTo>
                  <a:lnTo>
                    <a:pt x="5539498" y="340359"/>
                  </a:lnTo>
                  <a:lnTo>
                    <a:pt x="5551979" y="340359"/>
                  </a:lnTo>
                  <a:lnTo>
                    <a:pt x="5561466" y="342899"/>
                  </a:lnTo>
                  <a:close/>
                </a:path>
                <a:path w="18288000" h="381000">
                  <a:moveTo>
                    <a:pt x="6102649" y="342899"/>
                  </a:moveTo>
                  <a:lnTo>
                    <a:pt x="6091139" y="342899"/>
                  </a:lnTo>
                  <a:lnTo>
                    <a:pt x="6101050" y="340359"/>
                  </a:lnTo>
                  <a:lnTo>
                    <a:pt x="6102649" y="342899"/>
                  </a:lnTo>
                  <a:close/>
                </a:path>
                <a:path w="18288000" h="381000">
                  <a:moveTo>
                    <a:pt x="7388864" y="342899"/>
                  </a:moveTo>
                  <a:lnTo>
                    <a:pt x="7311042" y="342899"/>
                  </a:lnTo>
                  <a:lnTo>
                    <a:pt x="7302729" y="340359"/>
                  </a:lnTo>
                  <a:lnTo>
                    <a:pt x="7408367" y="340359"/>
                  </a:lnTo>
                  <a:lnTo>
                    <a:pt x="7388864" y="342899"/>
                  </a:lnTo>
                  <a:close/>
                </a:path>
                <a:path w="18288000" h="381000">
                  <a:moveTo>
                    <a:pt x="9859599" y="346709"/>
                  </a:moveTo>
                  <a:lnTo>
                    <a:pt x="9481939" y="346709"/>
                  </a:lnTo>
                  <a:lnTo>
                    <a:pt x="9482585" y="343402"/>
                  </a:lnTo>
                  <a:lnTo>
                    <a:pt x="9482683" y="342899"/>
                  </a:lnTo>
                  <a:lnTo>
                    <a:pt x="9477845" y="342899"/>
                  </a:lnTo>
                  <a:lnTo>
                    <a:pt x="9448110" y="340359"/>
                  </a:lnTo>
                  <a:lnTo>
                    <a:pt x="9881045" y="340359"/>
                  </a:lnTo>
                  <a:lnTo>
                    <a:pt x="9859599" y="346709"/>
                  </a:lnTo>
                  <a:close/>
                </a:path>
                <a:path w="18288000" h="381000">
                  <a:moveTo>
                    <a:pt x="9887018" y="350396"/>
                  </a:moveTo>
                  <a:lnTo>
                    <a:pt x="9884741" y="350396"/>
                  </a:lnTo>
                  <a:lnTo>
                    <a:pt x="9884654" y="347979"/>
                  </a:lnTo>
                  <a:lnTo>
                    <a:pt x="9884609" y="346709"/>
                  </a:lnTo>
                  <a:lnTo>
                    <a:pt x="9884490" y="343402"/>
                  </a:lnTo>
                  <a:lnTo>
                    <a:pt x="9884381" y="340359"/>
                  </a:lnTo>
                  <a:lnTo>
                    <a:pt x="10211862" y="340359"/>
                  </a:lnTo>
                  <a:lnTo>
                    <a:pt x="10191560" y="342899"/>
                  </a:lnTo>
                  <a:lnTo>
                    <a:pt x="9899366" y="342899"/>
                  </a:lnTo>
                  <a:lnTo>
                    <a:pt x="9909041" y="346709"/>
                  </a:lnTo>
                  <a:lnTo>
                    <a:pt x="9913743" y="346709"/>
                  </a:lnTo>
                  <a:lnTo>
                    <a:pt x="9887018" y="350396"/>
                  </a:lnTo>
                  <a:close/>
                </a:path>
                <a:path w="18288000" h="381000">
                  <a:moveTo>
                    <a:pt x="11060843" y="342899"/>
                  </a:moveTo>
                  <a:lnTo>
                    <a:pt x="11059009" y="342899"/>
                  </a:lnTo>
                  <a:lnTo>
                    <a:pt x="11084587" y="340359"/>
                  </a:lnTo>
                  <a:lnTo>
                    <a:pt x="11097931" y="340359"/>
                  </a:lnTo>
                  <a:lnTo>
                    <a:pt x="11060843" y="342899"/>
                  </a:lnTo>
                  <a:close/>
                </a:path>
                <a:path w="18288000" h="381000">
                  <a:moveTo>
                    <a:pt x="11141381" y="342899"/>
                  </a:moveTo>
                  <a:lnTo>
                    <a:pt x="11110720" y="342899"/>
                  </a:lnTo>
                  <a:lnTo>
                    <a:pt x="11097931" y="340359"/>
                  </a:lnTo>
                  <a:lnTo>
                    <a:pt x="11111647" y="340359"/>
                  </a:lnTo>
                  <a:lnTo>
                    <a:pt x="11141381" y="342899"/>
                  </a:lnTo>
                  <a:close/>
                </a:path>
                <a:path w="18288000" h="381000">
                  <a:moveTo>
                    <a:pt x="11510863" y="342899"/>
                  </a:moveTo>
                  <a:lnTo>
                    <a:pt x="11484909" y="342899"/>
                  </a:lnTo>
                  <a:lnTo>
                    <a:pt x="11491943" y="340359"/>
                  </a:lnTo>
                  <a:lnTo>
                    <a:pt x="11524931" y="340359"/>
                  </a:lnTo>
                  <a:lnTo>
                    <a:pt x="11510863" y="342899"/>
                  </a:lnTo>
                  <a:close/>
                </a:path>
                <a:path w="18288000" h="381000">
                  <a:moveTo>
                    <a:pt x="12231156" y="350690"/>
                  </a:moveTo>
                  <a:lnTo>
                    <a:pt x="12265505" y="342899"/>
                  </a:lnTo>
                  <a:lnTo>
                    <a:pt x="12252440" y="342899"/>
                  </a:lnTo>
                  <a:lnTo>
                    <a:pt x="12184338" y="340359"/>
                  </a:lnTo>
                  <a:lnTo>
                    <a:pt x="12311476" y="340359"/>
                  </a:lnTo>
                  <a:lnTo>
                    <a:pt x="12231156" y="350690"/>
                  </a:lnTo>
                  <a:close/>
                </a:path>
                <a:path w="18288000" h="381000">
                  <a:moveTo>
                    <a:pt x="13635626" y="342899"/>
                  </a:moveTo>
                  <a:lnTo>
                    <a:pt x="13632722" y="342899"/>
                  </a:lnTo>
                  <a:lnTo>
                    <a:pt x="13631876" y="340659"/>
                  </a:lnTo>
                  <a:lnTo>
                    <a:pt x="13631763" y="340359"/>
                  </a:lnTo>
                  <a:lnTo>
                    <a:pt x="13646219" y="340359"/>
                  </a:lnTo>
                  <a:lnTo>
                    <a:pt x="13650855" y="340659"/>
                  </a:lnTo>
                  <a:lnTo>
                    <a:pt x="13635626" y="342899"/>
                  </a:lnTo>
                  <a:close/>
                </a:path>
                <a:path w="18288000" h="381000">
                  <a:moveTo>
                    <a:pt x="13650855" y="340659"/>
                  </a:moveTo>
                  <a:lnTo>
                    <a:pt x="13646219" y="340359"/>
                  </a:lnTo>
                  <a:lnTo>
                    <a:pt x="13652891" y="340359"/>
                  </a:lnTo>
                  <a:lnTo>
                    <a:pt x="13650855" y="340659"/>
                  </a:lnTo>
                  <a:close/>
                </a:path>
                <a:path w="18288000" h="381000">
                  <a:moveTo>
                    <a:pt x="13693491" y="342899"/>
                  </a:moveTo>
                  <a:lnTo>
                    <a:pt x="13685545" y="342899"/>
                  </a:lnTo>
                  <a:lnTo>
                    <a:pt x="13650855" y="340659"/>
                  </a:lnTo>
                  <a:lnTo>
                    <a:pt x="13652891" y="340359"/>
                  </a:lnTo>
                  <a:lnTo>
                    <a:pt x="13704041" y="340359"/>
                  </a:lnTo>
                  <a:lnTo>
                    <a:pt x="13693491" y="342899"/>
                  </a:lnTo>
                  <a:close/>
                </a:path>
                <a:path w="18288000" h="381000">
                  <a:moveTo>
                    <a:pt x="14024789" y="342899"/>
                  </a:moveTo>
                  <a:lnTo>
                    <a:pt x="13853932" y="342899"/>
                  </a:lnTo>
                  <a:lnTo>
                    <a:pt x="13822280" y="340359"/>
                  </a:lnTo>
                  <a:lnTo>
                    <a:pt x="14015459" y="340359"/>
                  </a:lnTo>
                  <a:lnTo>
                    <a:pt x="14024789" y="342899"/>
                  </a:lnTo>
                  <a:close/>
                </a:path>
                <a:path w="18288000" h="381000">
                  <a:moveTo>
                    <a:pt x="14519459" y="342899"/>
                  </a:moveTo>
                  <a:lnTo>
                    <a:pt x="14465425" y="342899"/>
                  </a:lnTo>
                  <a:lnTo>
                    <a:pt x="14523935" y="340359"/>
                  </a:lnTo>
                  <a:lnTo>
                    <a:pt x="14519459" y="342899"/>
                  </a:lnTo>
                  <a:close/>
                </a:path>
                <a:path w="18288000" h="381000">
                  <a:moveTo>
                    <a:pt x="15328968" y="342899"/>
                  </a:moveTo>
                  <a:lnTo>
                    <a:pt x="15326411" y="342899"/>
                  </a:lnTo>
                  <a:lnTo>
                    <a:pt x="15351989" y="340359"/>
                  </a:lnTo>
                  <a:lnTo>
                    <a:pt x="15328968" y="342899"/>
                  </a:lnTo>
                  <a:close/>
                </a:path>
                <a:path w="18288000" h="381000">
                  <a:moveTo>
                    <a:pt x="15588914" y="342899"/>
                  </a:moveTo>
                  <a:lnTo>
                    <a:pt x="15436778" y="342899"/>
                  </a:lnTo>
                  <a:lnTo>
                    <a:pt x="15436214" y="340659"/>
                  </a:lnTo>
                  <a:lnTo>
                    <a:pt x="15436139" y="340359"/>
                  </a:lnTo>
                  <a:lnTo>
                    <a:pt x="15612573" y="340359"/>
                  </a:lnTo>
                  <a:lnTo>
                    <a:pt x="15588914" y="342899"/>
                  </a:lnTo>
                  <a:close/>
                </a:path>
                <a:path w="18288000" h="381000">
                  <a:moveTo>
                    <a:pt x="15704391" y="342899"/>
                  </a:moveTo>
                  <a:lnTo>
                    <a:pt x="15625682" y="342899"/>
                  </a:lnTo>
                  <a:lnTo>
                    <a:pt x="15612573" y="340359"/>
                  </a:lnTo>
                  <a:lnTo>
                    <a:pt x="15687445" y="340359"/>
                  </a:lnTo>
                  <a:lnTo>
                    <a:pt x="15704391" y="342899"/>
                  </a:lnTo>
                  <a:close/>
                </a:path>
                <a:path w="18288000" h="381000">
                  <a:moveTo>
                    <a:pt x="16419416" y="342899"/>
                  </a:moveTo>
                  <a:lnTo>
                    <a:pt x="16370489" y="342899"/>
                  </a:lnTo>
                  <a:lnTo>
                    <a:pt x="16358339" y="340359"/>
                  </a:lnTo>
                  <a:lnTo>
                    <a:pt x="16407266" y="340359"/>
                  </a:lnTo>
                  <a:lnTo>
                    <a:pt x="16419416" y="342899"/>
                  </a:lnTo>
                  <a:close/>
                </a:path>
                <a:path w="18288000" h="381000">
                  <a:moveTo>
                    <a:pt x="16442115" y="343402"/>
                  </a:moveTo>
                  <a:lnTo>
                    <a:pt x="16399004" y="343402"/>
                  </a:lnTo>
                  <a:lnTo>
                    <a:pt x="16396158" y="342899"/>
                  </a:lnTo>
                  <a:lnTo>
                    <a:pt x="16423134" y="342899"/>
                  </a:lnTo>
                  <a:lnTo>
                    <a:pt x="16434325" y="340359"/>
                  </a:lnTo>
                  <a:lnTo>
                    <a:pt x="16442115" y="343402"/>
                  </a:lnTo>
                  <a:close/>
                </a:path>
                <a:path w="18288000" h="381000">
                  <a:moveTo>
                    <a:pt x="16810123" y="346709"/>
                  </a:moveTo>
                  <a:lnTo>
                    <a:pt x="16807747" y="346709"/>
                  </a:lnTo>
                  <a:lnTo>
                    <a:pt x="16784225" y="340359"/>
                  </a:lnTo>
                  <a:lnTo>
                    <a:pt x="16819808" y="340359"/>
                  </a:lnTo>
                  <a:lnTo>
                    <a:pt x="16810123" y="346709"/>
                  </a:lnTo>
                  <a:close/>
                </a:path>
                <a:path w="18288000" h="381000">
                  <a:moveTo>
                    <a:pt x="16959307" y="342899"/>
                  </a:moveTo>
                  <a:lnTo>
                    <a:pt x="16825244" y="342899"/>
                  </a:lnTo>
                  <a:lnTo>
                    <a:pt x="16819808" y="340359"/>
                  </a:lnTo>
                  <a:lnTo>
                    <a:pt x="16955470" y="340359"/>
                  </a:lnTo>
                  <a:lnTo>
                    <a:pt x="16959307" y="342899"/>
                  </a:lnTo>
                  <a:close/>
                </a:path>
                <a:path w="18288000" h="381000">
                  <a:moveTo>
                    <a:pt x="17144586" y="346709"/>
                  </a:moveTo>
                  <a:lnTo>
                    <a:pt x="17141642" y="346709"/>
                  </a:lnTo>
                  <a:lnTo>
                    <a:pt x="17137837" y="340359"/>
                  </a:lnTo>
                  <a:lnTo>
                    <a:pt x="17191213" y="340359"/>
                  </a:lnTo>
                  <a:lnTo>
                    <a:pt x="17187057" y="342899"/>
                  </a:lnTo>
                  <a:lnTo>
                    <a:pt x="17162032" y="342899"/>
                  </a:lnTo>
                  <a:lnTo>
                    <a:pt x="17161930" y="343402"/>
                  </a:lnTo>
                  <a:lnTo>
                    <a:pt x="17144586" y="346709"/>
                  </a:lnTo>
                  <a:close/>
                </a:path>
                <a:path w="18288000" h="381000">
                  <a:moveTo>
                    <a:pt x="284023" y="346709"/>
                  </a:moveTo>
                  <a:lnTo>
                    <a:pt x="274471" y="346709"/>
                  </a:lnTo>
                  <a:lnTo>
                    <a:pt x="200795" y="342899"/>
                  </a:lnTo>
                  <a:lnTo>
                    <a:pt x="210116" y="342899"/>
                  </a:lnTo>
                  <a:lnTo>
                    <a:pt x="210852" y="343402"/>
                  </a:lnTo>
                  <a:lnTo>
                    <a:pt x="282408" y="343402"/>
                  </a:lnTo>
                  <a:lnTo>
                    <a:pt x="284023" y="346709"/>
                  </a:lnTo>
                  <a:close/>
                </a:path>
                <a:path w="18288000" h="381000">
                  <a:moveTo>
                    <a:pt x="282408" y="343402"/>
                  </a:moveTo>
                  <a:lnTo>
                    <a:pt x="210852" y="343402"/>
                  </a:lnTo>
                  <a:lnTo>
                    <a:pt x="210116" y="342899"/>
                  </a:lnTo>
                  <a:lnTo>
                    <a:pt x="282163" y="342899"/>
                  </a:lnTo>
                  <a:lnTo>
                    <a:pt x="282408" y="343402"/>
                  </a:lnTo>
                  <a:close/>
                </a:path>
                <a:path w="18288000" h="381000">
                  <a:moveTo>
                    <a:pt x="302116" y="350396"/>
                  </a:moveTo>
                  <a:lnTo>
                    <a:pt x="299950" y="350396"/>
                  </a:lnTo>
                  <a:lnTo>
                    <a:pt x="293871" y="342899"/>
                  </a:lnTo>
                  <a:lnTo>
                    <a:pt x="349271" y="342899"/>
                  </a:lnTo>
                  <a:lnTo>
                    <a:pt x="316494" y="347979"/>
                  </a:lnTo>
                  <a:lnTo>
                    <a:pt x="302116" y="350396"/>
                  </a:lnTo>
                  <a:close/>
                </a:path>
                <a:path w="18288000" h="381000">
                  <a:moveTo>
                    <a:pt x="5326715" y="346709"/>
                  </a:moveTo>
                  <a:lnTo>
                    <a:pt x="5271906" y="346709"/>
                  </a:lnTo>
                  <a:lnTo>
                    <a:pt x="5274883" y="342899"/>
                  </a:lnTo>
                  <a:lnTo>
                    <a:pt x="5334901" y="342899"/>
                  </a:lnTo>
                  <a:lnTo>
                    <a:pt x="5326715" y="346709"/>
                  </a:lnTo>
                  <a:close/>
                </a:path>
                <a:path w="18288000" h="381000">
                  <a:moveTo>
                    <a:pt x="5465042" y="346709"/>
                  </a:moveTo>
                  <a:lnTo>
                    <a:pt x="5440598" y="346709"/>
                  </a:lnTo>
                  <a:lnTo>
                    <a:pt x="5404876" y="342899"/>
                  </a:lnTo>
                  <a:lnTo>
                    <a:pt x="5454252" y="342899"/>
                  </a:lnTo>
                  <a:lnTo>
                    <a:pt x="5465042" y="346709"/>
                  </a:lnTo>
                  <a:close/>
                </a:path>
                <a:path w="18288000" h="381000">
                  <a:moveTo>
                    <a:pt x="5512119" y="346709"/>
                  </a:moveTo>
                  <a:lnTo>
                    <a:pt x="5507318" y="346709"/>
                  </a:lnTo>
                  <a:lnTo>
                    <a:pt x="5471596" y="342899"/>
                  </a:lnTo>
                  <a:lnTo>
                    <a:pt x="5509613" y="342899"/>
                  </a:lnTo>
                  <a:lnTo>
                    <a:pt x="5512440" y="343402"/>
                  </a:lnTo>
                  <a:lnTo>
                    <a:pt x="5512243" y="345439"/>
                  </a:lnTo>
                  <a:lnTo>
                    <a:pt x="5512119" y="346709"/>
                  </a:lnTo>
                  <a:close/>
                </a:path>
                <a:path w="18288000" h="381000">
                  <a:moveTo>
                    <a:pt x="5512442" y="343402"/>
                  </a:moveTo>
                  <a:lnTo>
                    <a:pt x="5509613" y="342899"/>
                  </a:lnTo>
                  <a:lnTo>
                    <a:pt x="5512491" y="342899"/>
                  </a:lnTo>
                  <a:lnTo>
                    <a:pt x="5512442" y="343402"/>
                  </a:lnTo>
                  <a:close/>
                </a:path>
                <a:path w="18288000" h="381000">
                  <a:moveTo>
                    <a:pt x="5988592" y="346709"/>
                  </a:moveTo>
                  <a:lnTo>
                    <a:pt x="5934443" y="346709"/>
                  </a:lnTo>
                  <a:lnTo>
                    <a:pt x="5999971" y="342899"/>
                  </a:lnTo>
                  <a:lnTo>
                    <a:pt x="5998639" y="342899"/>
                  </a:lnTo>
                  <a:lnTo>
                    <a:pt x="5988592" y="346709"/>
                  </a:lnTo>
                  <a:close/>
                </a:path>
                <a:path w="18288000" h="381000">
                  <a:moveTo>
                    <a:pt x="8571104" y="346709"/>
                  </a:moveTo>
                  <a:lnTo>
                    <a:pt x="8447328" y="346709"/>
                  </a:lnTo>
                  <a:lnTo>
                    <a:pt x="8441746" y="342899"/>
                  </a:lnTo>
                  <a:lnTo>
                    <a:pt x="8565937" y="342899"/>
                  </a:lnTo>
                  <a:lnTo>
                    <a:pt x="8568440" y="343402"/>
                  </a:lnTo>
                  <a:lnTo>
                    <a:pt x="8570112" y="345439"/>
                  </a:lnTo>
                  <a:lnTo>
                    <a:pt x="8571104" y="346709"/>
                  </a:lnTo>
                  <a:close/>
                </a:path>
                <a:path w="18288000" h="381000">
                  <a:moveTo>
                    <a:pt x="8568520" y="343402"/>
                  </a:moveTo>
                  <a:lnTo>
                    <a:pt x="8565937" y="342899"/>
                  </a:lnTo>
                  <a:lnTo>
                    <a:pt x="8568128" y="342899"/>
                  </a:lnTo>
                  <a:lnTo>
                    <a:pt x="8568520" y="343402"/>
                  </a:lnTo>
                  <a:close/>
                </a:path>
                <a:path w="18288000" h="381000">
                  <a:moveTo>
                    <a:pt x="8861170" y="354220"/>
                  </a:moveTo>
                  <a:lnTo>
                    <a:pt x="8831276" y="354220"/>
                  </a:lnTo>
                  <a:lnTo>
                    <a:pt x="8791841" y="350396"/>
                  </a:lnTo>
                  <a:lnTo>
                    <a:pt x="8795864" y="350396"/>
                  </a:lnTo>
                  <a:lnTo>
                    <a:pt x="8807263" y="342899"/>
                  </a:lnTo>
                  <a:lnTo>
                    <a:pt x="8863546" y="342899"/>
                  </a:lnTo>
                  <a:lnTo>
                    <a:pt x="8868040" y="343402"/>
                  </a:lnTo>
                  <a:lnTo>
                    <a:pt x="8863853" y="346709"/>
                  </a:lnTo>
                  <a:lnTo>
                    <a:pt x="8839510" y="346709"/>
                  </a:lnTo>
                  <a:lnTo>
                    <a:pt x="8861170" y="354220"/>
                  </a:lnTo>
                  <a:close/>
                </a:path>
                <a:path w="18288000" h="381000">
                  <a:moveTo>
                    <a:pt x="8868053" y="343402"/>
                  </a:moveTo>
                  <a:lnTo>
                    <a:pt x="8863546" y="342899"/>
                  </a:lnTo>
                  <a:lnTo>
                    <a:pt x="8868691" y="342899"/>
                  </a:lnTo>
                  <a:lnTo>
                    <a:pt x="8868053" y="343402"/>
                  </a:lnTo>
                  <a:close/>
                </a:path>
                <a:path w="18288000" h="381000">
                  <a:moveTo>
                    <a:pt x="8927523" y="358128"/>
                  </a:moveTo>
                  <a:lnTo>
                    <a:pt x="8947108" y="350396"/>
                  </a:lnTo>
                  <a:lnTo>
                    <a:pt x="8941876" y="350396"/>
                  </a:lnTo>
                  <a:lnTo>
                    <a:pt x="8908975" y="347979"/>
                  </a:lnTo>
                  <a:lnTo>
                    <a:pt x="8868053" y="343402"/>
                  </a:lnTo>
                  <a:lnTo>
                    <a:pt x="8868691" y="342899"/>
                  </a:lnTo>
                  <a:lnTo>
                    <a:pt x="9058754" y="342899"/>
                  </a:lnTo>
                  <a:lnTo>
                    <a:pt x="9056055" y="343402"/>
                  </a:lnTo>
                  <a:lnTo>
                    <a:pt x="9020625" y="346709"/>
                  </a:lnTo>
                  <a:lnTo>
                    <a:pt x="9005533" y="346709"/>
                  </a:lnTo>
                  <a:lnTo>
                    <a:pt x="8927523" y="358128"/>
                  </a:lnTo>
                  <a:close/>
                </a:path>
                <a:path w="18288000" h="381000">
                  <a:moveTo>
                    <a:pt x="9056158" y="343402"/>
                  </a:moveTo>
                  <a:lnTo>
                    <a:pt x="9058754" y="342899"/>
                  </a:lnTo>
                  <a:lnTo>
                    <a:pt x="9061556" y="342899"/>
                  </a:lnTo>
                  <a:lnTo>
                    <a:pt x="9056158" y="343402"/>
                  </a:lnTo>
                  <a:close/>
                </a:path>
                <a:path w="18288000" h="381000">
                  <a:moveTo>
                    <a:pt x="9039867" y="350396"/>
                  </a:moveTo>
                  <a:lnTo>
                    <a:pt x="9013960" y="350396"/>
                  </a:lnTo>
                  <a:lnTo>
                    <a:pt x="9016635" y="346709"/>
                  </a:lnTo>
                  <a:lnTo>
                    <a:pt x="9038289" y="346709"/>
                  </a:lnTo>
                  <a:lnTo>
                    <a:pt x="9056158" y="343402"/>
                  </a:lnTo>
                  <a:lnTo>
                    <a:pt x="9061556" y="342899"/>
                  </a:lnTo>
                  <a:lnTo>
                    <a:pt x="9072731" y="342899"/>
                  </a:lnTo>
                  <a:lnTo>
                    <a:pt x="9077034" y="343402"/>
                  </a:lnTo>
                  <a:lnTo>
                    <a:pt x="9077197" y="343402"/>
                  </a:lnTo>
                  <a:lnTo>
                    <a:pt x="9039867" y="350396"/>
                  </a:lnTo>
                  <a:close/>
                </a:path>
                <a:path w="18288000" h="381000">
                  <a:moveTo>
                    <a:pt x="9428718" y="346709"/>
                  </a:moveTo>
                  <a:lnTo>
                    <a:pt x="9105359" y="346709"/>
                  </a:lnTo>
                  <a:lnTo>
                    <a:pt x="9072731" y="342899"/>
                  </a:lnTo>
                  <a:lnTo>
                    <a:pt x="9079879" y="342899"/>
                  </a:lnTo>
                  <a:lnTo>
                    <a:pt x="9077197" y="343402"/>
                  </a:lnTo>
                  <a:lnTo>
                    <a:pt x="9449714" y="343402"/>
                  </a:lnTo>
                  <a:lnTo>
                    <a:pt x="9428718" y="346709"/>
                  </a:lnTo>
                  <a:close/>
                </a:path>
                <a:path w="18288000" h="381000">
                  <a:moveTo>
                    <a:pt x="9449593" y="343402"/>
                  </a:moveTo>
                  <a:lnTo>
                    <a:pt x="9077197" y="343402"/>
                  </a:lnTo>
                  <a:lnTo>
                    <a:pt x="9079879" y="342899"/>
                  </a:lnTo>
                  <a:lnTo>
                    <a:pt x="9447913" y="342899"/>
                  </a:lnTo>
                  <a:lnTo>
                    <a:pt x="9449593" y="343402"/>
                  </a:lnTo>
                  <a:close/>
                </a:path>
                <a:path w="18288000" h="381000">
                  <a:moveTo>
                    <a:pt x="9449714" y="343402"/>
                  </a:moveTo>
                  <a:lnTo>
                    <a:pt x="9447913" y="342899"/>
                  </a:lnTo>
                  <a:lnTo>
                    <a:pt x="9452904" y="342899"/>
                  </a:lnTo>
                  <a:lnTo>
                    <a:pt x="9449714" y="343402"/>
                  </a:lnTo>
                  <a:close/>
                </a:path>
                <a:path w="18288000" h="381000">
                  <a:moveTo>
                    <a:pt x="9474113" y="350396"/>
                  </a:moveTo>
                  <a:lnTo>
                    <a:pt x="9472989" y="350396"/>
                  </a:lnTo>
                  <a:lnTo>
                    <a:pt x="9449714" y="343402"/>
                  </a:lnTo>
                  <a:lnTo>
                    <a:pt x="9452904" y="342899"/>
                  </a:lnTo>
                  <a:lnTo>
                    <a:pt x="9459576" y="342899"/>
                  </a:lnTo>
                  <a:lnTo>
                    <a:pt x="9472919" y="346709"/>
                  </a:lnTo>
                  <a:lnTo>
                    <a:pt x="9474779" y="346709"/>
                  </a:lnTo>
                  <a:lnTo>
                    <a:pt x="9474113" y="350396"/>
                  </a:lnTo>
                  <a:close/>
                </a:path>
                <a:path w="18288000" h="381000">
                  <a:moveTo>
                    <a:pt x="9922188" y="369569"/>
                  </a:moveTo>
                  <a:lnTo>
                    <a:pt x="9904768" y="369569"/>
                  </a:lnTo>
                  <a:lnTo>
                    <a:pt x="9895501" y="365759"/>
                  </a:lnTo>
                  <a:lnTo>
                    <a:pt x="9897842" y="361826"/>
                  </a:lnTo>
                  <a:lnTo>
                    <a:pt x="9928644" y="361826"/>
                  </a:lnTo>
                  <a:lnTo>
                    <a:pt x="9937641" y="350396"/>
                  </a:lnTo>
                  <a:lnTo>
                    <a:pt x="9927140" y="350396"/>
                  </a:lnTo>
                  <a:lnTo>
                    <a:pt x="9947657" y="342899"/>
                  </a:lnTo>
                  <a:lnTo>
                    <a:pt x="10027051" y="342899"/>
                  </a:lnTo>
                  <a:lnTo>
                    <a:pt x="10028197" y="343402"/>
                  </a:lnTo>
                  <a:lnTo>
                    <a:pt x="9956429" y="354220"/>
                  </a:lnTo>
                  <a:lnTo>
                    <a:pt x="9949166" y="354220"/>
                  </a:lnTo>
                  <a:lnTo>
                    <a:pt x="9971269" y="358128"/>
                  </a:lnTo>
                  <a:lnTo>
                    <a:pt x="9981832" y="358128"/>
                  </a:lnTo>
                  <a:lnTo>
                    <a:pt x="9898836" y="365759"/>
                  </a:lnTo>
                  <a:lnTo>
                    <a:pt x="9922188" y="369569"/>
                  </a:lnTo>
                  <a:close/>
                </a:path>
                <a:path w="18288000" h="381000">
                  <a:moveTo>
                    <a:pt x="10028321" y="343402"/>
                  </a:moveTo>
                  <a:lnTo>
                    <a:pt x="10027051" y="342899"/>
                  </a:lnTo>
                  <a:lnTo>
                    <a:pt x="10031661" y="342899"/>
                  </a:lnTo>
                  <a:lnTo>
                    <a:pt x="10028321" y="343402"/>
                  </a:lnTo>
                  <a:close/>
                </a:path>
                <a:path w="18288000" h="381000">
                  <a:moveTo>
                    <a:pt x="10162948" y="354220"/>
                  </a:moveTo>
                  <a:lnTo>
                    <a:pt x="10120138" y="354220"/>
                  </a:lnTo>
                  <a:lnTo>
                    <a:pt x="10037461" y="350396"/>
                  </a:lnTo>
                  <a:lnTo>
                    <a:pt x="10044149" y="350396"/>
                  </a:lnTo>
                  <a:lnTo>
                    <a:pt x="10032844" y="345439"/>
                  </a:lnTo>
                  <a:lnTo>
                    <a:pt x="10028321" y="343402"/>
                  </a:lnTo>
                  <a:lnTo>
                    <a:pt x="10031661" y="342899"/>
                  </a:lnTo>
                  <a:lnTo>
                    <a:pt x="10209997" y="342899"/>
                  </a:lnTo>
                  <a:lnTo>
                    <a:pt x="10197903" y="346709"/>
                  </a:lnTo>
                  <a:lnTo>
                    <a:pt x="10165518" y="346709"/>
                  </a:lnTo>
                  <a:lnTo>
                    <a:pt x="10162948" y="354220"/>
                  </a:lnTo>
                  <a:close/>
                </a:path>
                <a:path w="18288000" h="381000">
                  <a:moveTo>
                    <a:pt x="10309162" y="346709"/>
                  </a:moveTo>
                  <a:lnTo>
                    <a:pt x="10241776" y="346709"/>
                  </a:lnTo>
                  <a:lnTo>
                    <a:pt x="10245125" y="342899"/>
                  </a:lnTo>
                  <a:lnTo>
                    <a:pt x="10314744" y="342899"/>
                  </a:lnTo>
                  <a:lnTo>
                    <a:pt x="10309162" y="346709"/>
                  </a:lnTo>
                  <a:close/>
                </a:path>
                <a:path w="18288000" h="381000">
                  <a:moveTo>
                    <a:pt x="10555777" y="347173"/>
                  </a:moveTo>
                  <a:lnTo>
                    <a:pt x="10515348" y="347173"/>
                  </a:lnTo>
                  <a:lnTo>
                    <a:pt x="10516238" y="346709"/>
                  </a:lnTo>
                  <a:lnTo>
                    <a:pt x="10486157" y="346709"/>
                  </a:lnTo>
                  <a:lnTo>
                    <a:pt x="10448574" y="342899"/>
                  </a:lnTo>
                  <a:lnTo>
                    <a:pt x="10551013" y="342899"/>
                  </a:lnTo>
                  <a:lnTo>
                    <a:pt x="10555777" y="347173"/>
                  </a:lnTo>
                  <a:close/>
                </a:path>
                <a:path w="18288000" h="381000">
                  <a:moveTo>
                    <a:pt x="11152853" y="350396"/>
                  </a:moveTo>
                  <a:lnTo>
                    <a:pt x="11082273" y="350396"/>
                  </a:lnTo>
                  <a:lnTo>
                    <a:pt x="11114948" y="342899"/>
                  </a:lnTo>
                  <a:lnTo>
                    <a:pt x="11145634" y="342899"/>
                  </a:lnTo>
                  <a:lnTo>
                    <a:pt x="11152853" y="350396"/>
                  </a:lnTo>
                  <a:close/>
                </a:path>
                <a:path w="18288000" h="381000">
                  <a:moveTo>
                    <a:pt x="11522533" y="346709"/>
                  </a:moveTo>
                  <a:lnTo>
                    <a:pt x="11517831" y="346709"/>
                  </a:lnTo>
                  <a:lnTo>
                    <a:pt x="11478389" y="342899"/>
                  </a:lnTo>
                  <a:lnTo>
                    <a:pt x="11518441" y="342899"/>
                  </a:lnTo>
                  <a:lnTo>
                    <a:pt x="11522533" y="346709"/>
                  </a:lnTo>
                  <a:close/>
                </a:path>
                <a:path w="18288000" h="381000">
                  <a:moveTo>
                    <a:pt x="12685268" y="346709"/>
                  </a:moveTo>
                  <a:lnTo>
                    <a:pt x="12322521" y="346709"/>
                  </a:lnTo>
                  <a:lnTo>
                    <a:pt x="12319171" y="342899"/>
                  </a:lnTo>
                  <a:lnTo>
                    <a:pt x="12655873" y="342899"/>
                  </a:lnTo>
                  <a:lnTo>
                    <a:pt x="12685268" y="346709"/>
                  </a:lnTo>
                  <a:close/>
                </a:path>
                <a:path w="18288000" h="381000">
                  <a:moveTo>
                    <a:pt x="13398033" y="350396"/>
                  </a:moveTo>
                  <a:lnTo>
                    <a:pt x="12687004" y="350396"/>
                  </a:lnTo>
                  <a:lnTo>
                    <a:pt x="12688067" y="343402"/>
                  </a:lnTo>
                  <a:lnTo>
                    <a:pt x="12688144" y="342899"/>
                  </a:lnTo>
                  <a:lnTo>
                    <a:pt x="13365732" y="342899"/>
                  </a:lnTo>
                  <a:lnTo>
                    <a:pt x="13368966" y="343402"/>
                  </a:lnTo>
                  <a:lnTo>
                    <a:pt x="13398033" y="350396"/>
                  </a:lnTo>
                  <a:close/>
                </a:path>
                <a:path w="18288000" h="381000">
                  <a:moveTo>
                    <a:pt x="13368966" y="343402"/>
                  </a:moveTo>
                  <a:lnTo>
                    <a:pt x="13365732" y="342899"/>
                  </a:lnTo>
                  <a:lnTo>
                    <a:pt x="13366878" y="342899"/>
                  </a:lnTo>
                  <a:lnTo>
                    <a:pt x="13368966" y="343402"/>
                  </a:lnTo>
                  <a:close/>
                </a:path>
                <a:path w="18288000" h="381000">
                  <a:moveTo>
                    <a:pt x="13874187" y="350690"/>
                  </a:moveTo>
                  <a:lnTo>
                    <a:pt x="13835367" y="350690"/>
                  </a:lnTo>
                  <a:lnTo>
                    <a:pt x="13833853" y="350396"/>
                  </a:lnTo>
                  <a:lnTo>
                    <a:pt x="13826718" y="350396"/>
                  </a:lnTo>
                  <a:lnTo>
                    <a:pt x="13861292" y="342899"/>
                  </a:lnTo>
                  <a:lnTo>
                    <a:pt x="13924327" y="342899"/>
                  </a:lnTo>
                  <a:lnTo>
                    <a:pt x="13924572" y="343402"/>
                  </a:lnTo>
                  <a:lnTo>
                    <a:pt x="13924823" y="343402"/>
                  </a:lnTo>
                  <a:lnTo>
                    <a:pt x="13882829" y="346709"/>
                  </a:lnTo>
                  <a:lnTo>
                    <a:pt x="13876716" y="346709"/>
                  </a:lnTo>
                  <a:lnTo>
                    <a:pt x="13874187" y="350690"/>
                  </a:lnTo>
                  <a:close/>
                </a:path>
                <a:path w="18288000" h="381000">
                  <a:moveTo>
                    <a:pt x="14027765" y="346709"/>
                  </a:moveTo>
                  <a:lnTo>
                    <a:pt x="13926187" y="346709"/>
                  </a:lnTo>
                  <a:lnTo>
                    <a:pt x="13924327" y="342899"/>
                  </a:lnTo>
                  <a:lnTo>
                    <a:pt x="13931203" y="342899"/>
                  </a:lnTo>
                  <a:lnTo>
                    <a:pt x="13924823" y="343402"/>
                  </a:lnTo>
                  <a:lnTo>
                    <a:pt x="14026267" y="343402"/>
                  </a:lnTo>
                  <a:lnTo>
                    <a:pt x="14027765" y="346709"/>
                  </a:lnTo>
                  <a:close/>
                </a:path>
                <a:path w="18288000" h="381000">
                  <a:moveTo>
                    <a:pt x="14026267" y="343402"/>
                  </a:moveTo>
                  <a:lnTo>
                    <a:pt x="13924823" y="343402"/>
                  </a:lnTo>
                  <a:lnTo>
                    <a:pt x="13931203" y="342899"/>
                  </a:lnTo>
                  <a:lnTo>
                    <a:pt x="14026039" y="342899"/>
                  </a:lnTo>
                  <a:lnTo>
                    <a:pt x="14026267" y="343402"/>
                  </a:lnTo>
                  <a:close/>
                </a:path>
                <a:path w="18288000" h="381000">
                  <a:moveTo>
                    <a:pt x="14094286" y="350396"/>
                  </a:moveTo>
                  <a:lnTo>
                    <a:pt x="14091406" y="350396"/>
                  </a:lnTo>
                  <a:lnTo>
                    <a:pt x="14074689" y="342899"/>
                  </a:lnTo>
                  <a:lnTo>
                    <a:pt x="14098454" y="342899"/>
                  </a:lnTo>
                  <a:lnTo>
                    <a:pt x="14114454" y="346709"/>
                  </a:lnTo>
                  <a:lnTo>
                    <a:pt x="14119849" y="346709"/>
                  </a:lnTo>
                  <a:lnTo>
                    <a:pt x="14094286" y="350396"/>
                  </a:lnTo>
                  <a:close/>
                </a:path>
                <a:path w="18288000" h="381000">
                  <a:moveTo>
                    <a:pt x="14190762" y="346709"/>
                  </a:moveTo>
                  <a:lnTo>
                    <a:pt x="14167165" y="346709"/>
                  </a:lnTo>
                  <a:lnTo>
                    <a:pt x="14171258" y="342899"/>
                  </a:lnTo>
                  <a:lnTo>
                    <a:pt x="14185552" y="342899"/>
                  </a:lnTo>
                  <a:lnTo>
                    <a:pt x="14190762" y="346709"/>
                  </a:lnTo>
                  <a:close/>
                </a:path>
                <a:path w="18288000" h="381000">
                  <a:moveTo>
                    <a:pt x="14308391" y="354220"/>
                  </a:moveTo>
                  <a:lnTo>
                    <a:pt x="14300082" y="354220"/>
                  </a:lnTo>
                  <a:lnTo>
                    <a:pt x="14309422" y="350396"/>
                  </a:lnTo>
                  <a:lnTo>
                    <a:pt x="14307596" y="350396"/>
                  </a:lnTo>
                  <a:lnTo>
                    <a:pt x="14284420" y="342899"/>
                  </a:lnTo>
                  <a:lnTo>
                    <a:pt x="14312852" y="342899"/>
                  </a:lnTo>
                  <a:lnTo>
                    <a:pt x="14338528" y="346709"/>
                  </a:lnTo>
                  <a:lnTo>
                    <a:pt x="14344368" y="346709"/>
                  </a:lnTo>
                  <a:lnTo>
                    <a:pt x="14308391" y="354220"/>
                  </a:lnTo>
                  <a:close/>
                </a:path>
                <a:path w="18288000" h="381000">
                  <a:moveTo>
                    <a:pt x="14367856" y="350396"/>
                  </a:moveTo>
                  <a:lnTo>
                    <a:pt x="14365703" y="350396"/>
                  </a:lnTo>
                  <a:lnTo>
                    <a:pt x="14401417" y="342899"/>
                  </a:lnTo>
                  <a:lnTo>
                    <a:pt x="14454101" y="342899"/>
                  </a:lnTo>
                  <a:lnTo>
                    <a:pt x="14367856" y="350396"/>
                  </a:lnTo>
                  <a:close/>
                </a:path>
                <a:path w="18288000" h="381000">
                  <a:moveTo>
                    <a:pt x="15337431" y="346709"/>
                  </a:moveTo>
                  <a:lnTo>
                    <a:pt x="14457709" y="346709"/>
                  </a:lnTo>
                  <a:lnTo>
                    <a:pt x="14455849" y="342899"/>
                  </a:lnTo>
                  <a:lnTo>
                    <a:pt x="15319943" y="342899"/>
                  </a:lnTo>
                  <a:lnTo>
                    <a:pt x="15337431" y="346709"/>
                  </a:lnTo>
                  <a:close/>
                </a:path>
                <a:path w="18288000" h="381000">
                  <a:moveTo>
                    <a:pt x="15588357" y="346709"/>
                  </a:moveTo>
                  <a:lnTo>
                    <a:pt x="15469960" y="346709"/>
                  </a:lnTo>
                  <a:lnTo>
                    <a:pt x="15431633" y="342899"/>
                  </a:lnTo>
                  <a:lnTo>
                    <a:pt x="15584635" y="342899"/>
                  </a:lnTo>
                  <a:lnTo>
                    <a:pt x="15588357" y="346709"/>
                  </a:lnTo>
                  <a:close/>
                </a:path>
                <a:path w="18288000" h="381000">
                  <a:moveTo>
                    <a:pt x="15674641" y="346709"/>
                  </a:moveTo>
                  <a:lnTo>
                    <a:pt x="15614603" y="346709"/>
                  </a:lnTo>
                  <a:lnTo>
                    <a:pt x="15629859" y="342899"/>
                  </a:lnTo>
                  <a:lnTo>
                    <a:pt x="15650826" y="342899"/>
                  </a:lnTo>
                  <a:lnTo>
                    <a:pt x="15674641" y="346709"/>
                  </a:lnTo>
                  <a:close/>
                </a:path>
                <a:path w="18288000" h="381000">
                  <a:moveTo>
                    <a:pt x="16417739" y="346709"/>
                  </a:moveTo>
                  <a:lnTo>
                    <a:pt x="16357971" y="346709"/>
                  </a:lnTo>
                  <a:lnTo>
                    <a:pt x="16374716" y="342899"/>
                  </a:lnTo>
                  <a:lnTo>
                    <a:pt x="16391879" y="342899"/>
                  </a:lnTo>
                  <a:lnTo>
                    <a:pt x="16398848" y="343402"/>
                  </a:lnTo>
                  <a:lnTo>
                    <a:pt x="16399004" y="343402"/>
                  </a:lnTo>
                  <a:lnTo>
                    <a:pt x="16417739" y="346709"/>
                  </a:lnTo>
                  <a:close/>
                </a:path>
                <a:path w="18288000" h="381000">
                  <a:moveTo>
                    <a:pt x="16450583" y="346709"/>
                  </a:moveTo>
                  <a:lnTo>
                    <a:pt x="16444718" y="346709"/>
                  </a:lnTo>
                  <a:lnTo>
                    <a:pt x="16391879" y="342899"/>
                  </a:lnTo>
                  <a:lnTo>
                    <a:pt x="16396158" y="342899"/>
                  </a:lnTo>
                  <a:lnTo>
                    <a:pt x="16399004" y="343402"/>
                  </a:lnTo>
                  <a:lnTo>
                    <a:pt x="16442115" y="343402"/>
                  </a:lnTo>
                  <a:lnTo>
                    <a:pt x="16450583" y="346709"/>
                  </a:lnTo>
                  <a:close/>
                </a:path>
                <a:path w="18288000" h="381000">
                  <a:moveTo>
                    <a:pt x="16919108" y="354220"/>
                  </a:moveTo>
                  <a:lnTo>
                    <a:pt x="16915364" y="354220"/>
                  </a:lnTo>
                  <a:lnTo>
                    <a:pt x="16909309" y="351789"/>
                  </a:lnTo>
                  <a:lnTo>
                    <a:pt x="16906012" y="350396"/>
                  </a:lnTo>
                  <a:lnTo>
                    <a:pt x="16906149" y="350396"/>
                  </a:lnTo>
                  <a:lnTo>
                    <a:pt x="16903102" y="347979"/>
                  </a:lnTo>
                  <a:lnTo>
                    <a:pt x="16902132" y="347173"/>
                  </a:lnTo>
                  <a:lnTo>
                    <a:pt x="16904273" y="346709"/>
                  </a:lnTo>
                  <a:lnTo>
                    <a:pt x="16824505" y="346709"/>
                  </a:lnTo>
                  <a:lnTo>
                    <a:pt x="16826365" y="342899"/>
                  </a:lnTo>
                  <a:lnTo>
                    <a:pt x="16961887" y="342899"/>
                  </a:lnTo>
                  <a:lnTo>
                    <a:pt x="16919108" y="354220"/>
                  </a:lnTo>
                  <a:close/>
                </a:path>
                <a:path w="18288000" h="381000">
                  <a:moveTo>
                    <a:pt x="17010705" y="350396"/>
                  </a:moveTo>
                  <a:lnTo>
                    <a:pt x="17004604" y="350396"/>
                  </a:lnTo>
                  <a:lnTo>
                    <a:pt x="16972069" y="346709"/>
                  </a:lnTo>
                  <a:lnTo>
                    <a:pt x="16975881" y="346709"/>
                  </a:lnTo>
                  <a:lnTo>
                    <a:pt x="16973276" y="342899"/>
                  </a:lnTo>
                  <a:lnTo>
                    <a:pt x="17036920" y="342899"/>
                  </a:lnTo>
                  <a:lnTo>
                    <a:pt x="17010705" y="350396"/>
                  </a:lnTo>
                  <a:close/>
                </a:path>
                <a:path w="18288000" h="381000">
                  <a:moveTo>
                    <a:pt x="17058914" y="346709"/>
                  </a:moveTo>
                  <a:lnTo>
                    <a:pt x="17055253" y="346709"/>
                  </a:lnTo>
                  <a:lnTo>
                    <a:pt x="17047451" y="342899"/>
                  </a:lnTo>
                  <a:lnTo>
                    <a:pt x="17078636" y="342899"/>
                  </a:lnTo>
                  <a:lnTo>
                    <a:pt x="17058914" y="346709"/>
                  </a:lnTo>
                  <a:close/>
                </a:path>
                <a:path w="18288000" h="381000">
                  <a:moveTo>
                    <a:pt x="17162030" y="343402"/>
                  </a:moveTo>
                  <a:lnTo>
                    <a:pt x="17162032" y="342899"/>
                  </a:lnTo>
                  <a:lnTo>
                    <a:pt x="17164680" y="342899"/>
                  </a:lnTo>
                  <a:lnTo>
                    <a:pt x="17162030" y="343402"/>
                  </a:lnTo>
                  <a:close/>
                </a:path>
                <a:path w="18288000" h="381000">
                  <a:moveTo>
                    <a:pt x="17199779" y="350396"/>
                  </a:moveTo>
                  <a:lnTo>
                    <a:pt x="17160512" y="350396"/>
                  </a:lnTo>
                  <a:lnTo>
                    <a:pt x="17161517" y="345439"/>
                  </a:lnTo>
                  <a:lnTo>
                    <a:pt x="17162030" y="343402"/>
                  </a:lnTo>
                  <a:lnTo>
                    <a:pt x="17164680" y="342899"/>
                  </a:lnTo>
                  <a:lnTo>
                    <a:pt x="17177379" y="342899"/>
                  </a:lnTo>
                  <a:lnTo>
                    <a:pt x="17243241" y="346709"/>
                  </a:lnTo>
                  <a:lnTo>
                    <a:pt x="17224425" y="346709"/>
                  </a:lnTo>
                  <a:lnTo>
                    <a:pt x="17223111" y="347173"/>
                  </a:lnTo>
                  <a:lnTo>
                    <a:pt x="17199779" y="350396"/>
                  </a:lnTo>
                  <a:close/>
                </a:path>
                <a:path w="18288000" h="381000">
                  <a:moveTo>
                    <a:pt x="17671299" y="350396"/>
                  </a:moveTo>
                  <a:lnTo>
                    <a:pt x="17647234" y="350396"/>
                  </a:lnTo>
                  <a:lnTo>
                    <a:pt x="17620500" y="342899"/>
                  </a:lnTo>
                  <a:lnTo>
                    <a:pt x="17664460" y="342899"/>
                  </a:lnTo>
                  <a:lnTo>
                    <a:pt x="17671299" y="350396"/>
                  </a:lnTo>
                  <a:close/>
                </a:path>
                <a:path w="18288000" h="381000">
                  <a:moveTo>
                    <a:pt x="156823" y="354220"/>
                  </a:moveTo>
                  <a:lnTo>
                    <a:pt x="151365" y="354220"/>
                  </a:lnTo>
                  <a:lnTo>
                    <a:pt x="144435" y="346709"/>
                  </a:lnTo>
                  <a:lnTo>
                    <a:pt x="220749" y="346709"/>
                  </a:lnTo>
                  <a:lnTo>
                    <a:pt x="156823" y="354220"/>
                  </a:lnTo>
                  <a:close/>
                </a:path>
                <a:path w="18288000" h="381000">
                  <a:moveTo>
                    <a:pt x="3318986" y="354220"/>
                  </a:moveTo>
                  <a:lnTo>
                    <a:pt x="3315625" y="354220"/>
                  </a:lnTo>
                  <a:lnTo>
                    <a:pt x="3313895" y="350396"/>
                  </a:lnTo>
                  <a:lnTo>
                    <a:pt x="3315955" y="350396"/>
                  </a:lnTo>
                  <a:lnTo>
                    <a:pt x="3338419" y="346709"/>
                  </a:lnTo>
                  <a:lnTo>
                    <a:pt x="3354375" y="346709"/>
                  </a:lnTo>
                  <a:lnTo>
                    <a:pt x="3356141" y="347173"/>
                  </a:lnTo>
                  <a:lnTo>
                    <a:pt x="3356536" y="347173"/>
                  </a:lnTo>
                  <a:lnTo>
                    <a:pt x="3318986" y="354220"/>
                  </a:lnTo>
                  <a:close/>
                </a:path>
                <a:path w="18288000" h="381000">
                  <a:moveTo>
                    <a:pt x="3386009" y="354220"/>
                  </a:moveTo>
                  <a:lnTo>
                    <a:pt x="3383011" y="354220"/>
                  </a:lnTo>
                  <a:lnTo>
                    <a:pt x="3354375" y="346709"/>
                  </a:lnTo>
                  <a:lnTo>
                    <a:pt x="3359003" y="346709"/>
                  </a:lnTo>
                  <a:lnTo>
                    <a:pt x="3356536" y="347173"/>
                  </a:lnTo>
                  <a:lnTo>
                    <a:pt x="3395654" y="347173"/>
                  </a:lnTo>
                  <a:lnTo>
                    <a:pt x="3386009" y="354220"/>
                  </a:lnTo>
                  <a:close/>
                </a:path>
                <a:path w="18288000" h="381000">
                  <a:moveTo>
                    <a:pt x="3395557" y="347173"/>
                  </a:moveTo>
                  <a:lnTo>
                    <a:pt x="3356536" y="347173"/>
                  </a:lnTo>
                  <a:lnTo>
                    <a:pt x="3359003" y="346709"/>
                  </a:lnTo>
                  <a:lnTo>
                    <a:pt x="3393368" y="346709"/>
                  </a:lnTo>
                  <a:lnTo>
                    <a:pt x="3395557" y="347173"/>
                  </a:lnTo>
                  <a:close/>
                </a:path>
                <a:path w="18288000" h="381000">
                  <a:moveTo>
                    <a:pt x="3395654" y="347173"/>
                  </a:moveTo>
                  <a:lnTo>
                    <a:pt x="3393368" y="346709"/>
                  </a:lnTo>
                  <a:lnTo>
                    <a:pt x="3396288" y="346709"/>
                  </a:lnTo>
                  <a:lnTo>
                    <a:pt x="3395654" y="347173"/>
                  </a:lnTo>
                  <a:close/>
                </a:path>
                <a:path w="18288000" h="381000">
                  <a:moveTo>
                    <a:pt x="5284528" y="354220"/>
                  </a:moveTo>
                  <a:lnTo>
                    <a:pt x="5281941" y="354220"/>
                  </a:lnTo>
                  <a:lnTo>
                    <a:pt x="5275369" y="350396"/>
                  </a:lnTo>
                  <a:lnTo>
                    <a:pt x="5276713" y="350396"/>
                  </a:lnTo>
                  <a:lnTo>
                    <a:pt x="5285622" y="346709"/>
                  </a:lnTo>
                  <a:lnTo>
                    <a:pt x="5304353" y="346709"/>
                  </a:lnTo>
                  <a:lnTo>
                    <a:pt x="5284528" y="354220"/>
                  </a:lnTo>
                  <a:close/>
                </a:path>
                <a:path w="18288000" h="381000">
                  <a:moveTo>
                    <a:pt x="5451755" y="354220"/>
                  </a:moveTo>
                  <a:lnTo>
                    <a:pt x="5449256" y="354220"/>
                  </a:lnTo>
                  <a:lnTo>
                    <a:pt x="5441300" y="350396"/>
                  </a:lnTo>
                  <a:lnTo>
                    <a:pt x="5442310" y="350396"/>
                  </a:lnTo>
                  <a:lnTo>
                    <a:pt x="5445795" y="346709"/>
                  </a:lnTo>
                  <a:lnTo>
                    <a:pt x="5467542" y="346709"/>
                  </a:lnTo>
                  <a:lnTo>
                    <a:pt x="5451755" y="354220"/>
                  </a:lnTo>
                  <a:close/>
                </a:path>
                <a:path w="18288000" h="381000">
                  <a:moveTo>
                    <a:pt x="5617462" y="354220"/>
                  </a:moveTo>
                  <a:lnTo>
                    <a:pt x="5607196" y="354220"/>
                  </a:lnTo>
                  <a:lnTo>
                    <a:pt x="5615095" y="346709"/>
                  </a:lnTo>
                  <a:lnTo>
                    <a:pt x="5950478" y="346709"/>
                  </a:lnTo>
                  <a:lnTo>
                    <a:pt x="5956024" y="347173"/>
                  </a:lnTo>
                  <a:lnTo>
                    <a:pt x="5953812" y="347979"/>
                  </a:lnTo>
                  <a:lnTo>
                    <a:pt x="5946831" y="350396"/>
                  </a:lnTo>
                  <a:lnTo>
                    <a:pt x="5679549" y="350396"/>
                  </a:lnTo>
                  <a:lnTo>
                    <a:pt x="5678965" y="350690"/>
                  </a:lnTo>
                  <a:lnTo>
                    <a:pt x="5679738" y="350690"/>
                  </a:lnTo>
                  <a:lnTo>
                    <a:pt x="5617462" y="354220"/>
                  </a:lnTo>
                  <a:close/>
                </a:path>
                <a:path w="18288000" h="381000">
                  <a:moveTo>
                    <a:pt x="5956144" y="347173"/>
                  </a:moveTo>
                  <a:lnTo>
                    <a:pt x="5950478" y="346709"/>
                  </a:lnTo>
                  <a:lnTo>
                    <a:pt x="5957482" y="346709"/>
                  </a:lnTo>
                  <a:lnTo>
                    <a:pt x="5956144" y="347173"/>
                  </a:lnTo>
                  <a:close/>
                </a:path>
                <a:path w="18288000" h="381000">
                  <a:moveTo>
                    <a:pt x="5997391" y="350396"/>
                  </a:moveTo>
                  <a:lnTo>
                    <a:pt x="5994633" y="350396"/>
                  </a:lnTo>
                  <a:lnTo>
                    <a:pt x="5956144" y="347173"/>
                  </a:lnTo>
                  <a:lnTo>
                    <a:pt x="5957482" y="346709"/>
                  </a:lnTo>
                  <a:lnTo>
                    <a:pt x="5985771" y="346709"/>
                  </a:lnTo>
                  <a:lnTo>
                    <a:pt x="5997391" y="350396"/>
                  </a:lnTo>
                  <a:close/>
                </a:path>
                <a:path w="18288000" h="381000">
                  <a:moveTo>
                    <a:pt x="7006871" y="350396"/>
                  </a:moveTo>
                  <a:lnTo>
                    <a:pt x="6995216" y="350396"/>
                  </a:lnTo>
                  <a:lnTo>
                    <a:pt x="7009934" y="346709"/>
                  </a:lnTo>
                  <a:lnTo>
                    <a:pt x="7023525" y="346709"/>
                  </a:lnTo>
                  <a:lnTo>
                    <a:pt x="7006871" y="350396"/>
                  </a:lnTo>
                  <a:close/>
                </a:path>
                <a:path w="18288000" h="381000">
                  <a:moveTo>
                    <a:pt x="8058619" y="350396"/>
                  </a:moveTo>
                  <a:lnTo>
                    <a:pt x="8049175" y="350396"/>
                  </a:lnTo>
                  <a:lnTo>
                    <a:pt x="7987204" y="346709"/>
                  </a:lnTo>
                  <a:lnTo>
                    <a:pt x="8068689" y="346709"/>
                  </a:lnTo>
                  <a:lnTo>
                    <a:pt x="8058619" y="350396"/>
                  </a:lnTo>
                  <a:close/>
                </a:path>
                <a:path w="18288000" h="381000">
                  <a:moveTo>
                    <a:pt x="8504801" y="358128"/>
                  </a:moveTo>
                  <a:lnTo>
                    <a:pt x="8502955" y="358128"/>
                  </a:lnTo>
                  <a:lnTo>
                    <a:pt x="8527741" y="350396"/>
                  </a:lnTo>
                  <a:lnTo>
                    <a:pt x="8519361" y="350396"/>
                  </a:lnTo>
                  <a:lnTo>
                    <a:pt x="8433376" y="346709"/>
                  </a:lnTo>
                  <a:lnTo>
                    <a:pt x="8574651" y="346709"/>
                  </a:lnTo>
                  <a:lnTo>
                    <a:pt x="8504801" y="358128"/>
                  </a:lnTo>
                  <a:close/>
                </a:path>
                <a:path w="18288000" h="381000">
                  <a:moveTo>
                    <a:pt x="8618945" y="365759"/>
                  </a:moveTo>
                  <a:lnTo>
                    <a:pt x="8558736" y="350396"/>
                  </a:lnTo>
                  <a:lnTo>
                    <a:pt x="8590662" y="350396"/>
                  </a:lnTo>
                  <a:lnTo>
                    <a:pt x="8580592" y="346709"/>
                  </a:lnTo>
                  <a:lnTo>
                    <a:pt x="8803022" y="346709"/>
                  </a:lnTo>
                  <a:lnTo>
                    <a:pt x="8728128" y="354220"/>
                  </a:lnTo>
                  <a:lnTo>
                    <a:pt x="8659516" y="354220"/>
                  </a:lnTo>
                  <a:lnTo>
                    <a:pt x="8660454" y="354775"/>
                  </a:lnTo>
                  <a:lnTo>
                    <a:pt x="8660612" y="354775"/>
                  </a:lnTo>
                  <a:lnTo>
                    <a:pt x="8650043" y="358128"/>
                  </a:lnTo>
                  <a:lnTo>
                    <a:pt x="8619937" y="358128"/>
                  </a:lnTo>
                  <a:lnTo>
                    <a:pt x="8625616" y="358704"/>
                  </a:lnTo>
                  <a:lnTo>
                    <a:pt x="8623772" y="360679"/>
                  </a:lnTo>
                  <a:lnTo>
                    <a:pt x="8618945" y="365759"/>
                  </a:lnTo>
                  <a:close/>
                </a:path>
                <a:path w="18288000" h="381000">
                  <a:moveTo>
                    <a:pt x="9460142" y="350690"/>
                  </a:moveTo>
                  <a:lnTo>
                    <a:pt x="9426591" y="350690"/>
                  </a:lnTo>
                  <a:lnTo>
                    <a:pt x="9426458" y="350396"/>
                  </a:lnTo>
                  <a:lnTo>
                    <a:pt x="9102084" y="350396"/>
                  </a:lnTo>
                  <a:lnTo>
                    <a:pt x="9086592" y="346709"/>
                  </a:lnTo>
                  <a:lnTo>
                    <a:pt x="9420452" y="346709"/>
                  </a:lnTo>
                  <a:lnTo>
                    <a:pt x="9460142" y="350690"/>
                  </a:lnTo>
                  <a:close/>
                </a:path>
                <a:path w="18288000" h="381000">
                  <a:moveTo>
                    <a:pt x="9528054" y="350396"/>
                  </a:moveTo>
                  <a:lnTo>
                    <a:pt x="9506164" y="350396"/>
                  </a:lnTo>
                  <a:lnTo>
                    <a:pt x="9478277" y="346709"/>
                  </a:lnTo>
                  <a:lnTo>
                    <a:pt x="9525565" y="346709"/>
                  </a:lnTo>
                  <a:lnTo>
                    <a:pt x="9528915" y="347173"/>
                  </a:lnTo>
                  <a:lnTo>
                    <a:pt x="9528745" y="347979"/>
                  </a:lnTo>
                  <a:lnTo>
                    <a:pt x="9528054" y="350396"/>
                  </a:lnTo>
                  <a:close/>
                </a:path>
                <a:path w="18288000" h="381000">
                  <a:moveTo>
                    <a:pt x="9528975" y="347173"/>
                  </a:moveTo>
                  <a:lnTo>
                    <a:pt x="9525565" y="346709"/>
                  </a:lnTo>
                  <a:lnTo>
                    <a:pt x="9529107" y="346709"/>
                  </a:lnTo>
                  <a:lnTo>
                    <a:pt x="9528975" y="347173"/>
                  </a:lnTo>
                  <a:close/>
                </a:path>
                <a:path w="18288000" h="381000">
                  <a:moveTo>
                    <a:pt x="9862650" y="350690"/>
                  </a:moveTo>
                  <a:lnTo>
                    <a:pt x="9836201" y="350690"/>
                  </a:lnTo>
                  <a:lnTo>
                    <a:pt x="9838432" y="350396"/>
                  </a:lnTo>
                  <a:lnTo>
                    <a:pt x="9552230" y="350396"/>
                  </a:lnTo>
                  <a:lnTo>
                    <a:pt x="9528986" y="347173"/>
                  </a:lnTo>
                  <a:lnTo>
                    <a:pt x="9529107" y="346709"/>
                  </a:lnTo>
                  <a:lnTo>
                    <a:pt x="9857396" y="346709"/>
                  </a:lnTo>
                  <a:lnTo>
                    <a:pt x="9862650" y="350690"/>
                  </a:lnTo>
                  <a:close/>
                </a:path>
                <a:path w="18288000" h="381000">
                  <a:moveTo>
                    <a:pt x="10185316" y="350396"/>
                  </a:moveTo>
                  <a:lnTo>
                    <a:pt x="10184314" y="350396"/>
                  </a:lnTo>
                  <a:lnTo>
                    <a:pt x="10184991" y="347173"/>
                  </a:lnTo>
                  <a:lnTo>
                    <a:pt x="10185089" y="346709"/>
                  </a:lnTo>
                  <a:lnTo>
                    <a:pt x="10197903" y="346709"/>
                  </a:lnTo>
                  <a:lnTo>
                    <a:pt x="10185316" y="350396"/>
                  </a:lnTo>
                  <a:close/>
                </a:path>
                <a:path w="18288000" h="381000">
                  <a:moveTo>
                    <a:pt x="10224280" y="365759"/>
                  </a:moveTo>
                  <a:lnTo>
                    <a:pt x="10212795" y="361826"/>
                  </a:lnTo>
                  <a:lnTo>
                    <a:pt x="10213028" y="361826"/>
                  </a:lnTo>
                  <a:lnTo>
                    <a:pt x="10197346" y="346709"/>
                  </a:lnTo>
                  <a:lnTo>
                    <a:pt x="10312281" y="346709"/>
                  </a:lnTo>
                  <a:lnTo>
                    <a:pt x="10282070" y="350396"/>
                  </a:lnTo>
                  <a:lnTo>
                    <a:pt x="10277669" y="350396"/>
                  </a:lnTo>
                  <a:lnTo>
                    <a:pt x="10319453" y="358128"/>
                  </a:lnTo>
                  <a:lnTo>
                    <a:pt x="10331852" y="358128"/>
                  </a:lnTo>
                  <a:lnTo>
                    <a:pt x="10224280" y="365759"/>
                  </a:lnTo>
                  <a:close/>
                </a:path>
                <a:path w="18288000" h="381000">
                  <a:moveTo>
                    <a:pt x="10494295" y="358128"/>
                  </a:moveTo>
                  <a:lnTo>
                    <a:pt x="10491400" y="358128"/>
                  </a:lnTo>
                  <a:lnTo>
                    <a:pt x="10482341" y="354220"/>
                  </a:lnTo>
                  <a:lnTo>
                    <a:pt x="10484307" y="354220"/>
                  </a:lnTo>
                  <a:lnTo>
                    <a:pt x="10491651" y="346709"/>
                  </a:lnTo>
                  <a:lnTo>
                    <a:pt x="10509309" y="346709"/>
                  </a:lnTo>
                  <a:lnTo>
                    <a:pt x="10515147" y="347173"/>
                  </a:lnTo>
                  <a:lnTo>
                    <a:pt x="10515348" y="347173"/>
                  </a:lnTo>
                  <a:lnTo>
                    <a:pt x="10494295" y="358128"/>
                  </a:lnTo>
                  <a:close/>
                </a:path>
                <a:path w="18288000" h="381000">
                  <a:moveTo>
                    <a:pt x="10559372" y="350396"/>
                  </a:moveTo>
                  <a:lnTo>
                    <a:pt x="10555787" y="350396"/>
                  </a:lnTo>
                  <a:lnTo>
                    <a:pt x="10509309" y="346709"/>
                  </a:lnTo>
                  <a:lnTo>
                    <a:pt x="10516238" y="346709"/>
                  </a:lnTo>
                  <a:lnTo>
                    <a:pt x="10515348" y="347173"/>
                  </a:lnTo>
                  <a:lnTo>
                    <a:pt x="10555777" y="347173"/>
                  </a:lnTo>
                  <a:lnTo>
                    <a:pt x="10559372" y="350396"/>
                  </a:lnTo>
                  <a:close/>
                </a:path>
                <a:path w="18288000" h="381000">
                  <a:moveTo>
                    <a:pt x="12341835" y="361826"/>
                  </a:moveTo>
                  <a:lnTo>
                    <a:pt x="12341125" y="361826"/>
                  </a:lnTo>
                  <a:lnTo>
                    <a:pt x="12336549" y="360679"/>
                  </a:lnTo>
                  <a:lnTo>
                    <a:pt x="12292470" y="346709"/>
                  </a:lnTo>
                  <a:lnTo>
                    <a:pt x="12539383" y="346709"/>
                  </a:lnTo>
                  <a:lnTo>
                    <a:pt x="12533961" y="350396"/>
                  </a:lnTo>
                  <a:lnTo>
                    <a:pt x="12537339" y="350396"/>
                  </a:lnTo>
                  <a:lnTo>
                    <a:pt x="12494559" y="354220"/>
                  </a:lnTo>
                  <a:lnTo>
                    <a:pt x="12351929" y="354220"/>
                  </a:lnTo>
                  <a:lnTo>
                    <a:pt x="12354105" y="354775"/>
                  </a:lnTo>
                  <a:lnTo>
                    <a:pt x="12341835" y="361826"/>
                  </a:lnTo>
                  <a:close/>
                </a:path>
                <a:path w="18288000" h="381000">
                  <a:moveTo>
                    <a:pt x="12633299" y="354220"/>
                  </a:moveTo>
                  <a:lnTo>
                    <a:pt x="12530240" y="354220"/>
                  </a:lnTo>
                  <a:lnTo>
                    <a:pt x="12545660" y="346709"/>
                  </a:lnTo>
                  <a:lnTo>
                    <a:pt x="12625590" y="346709"/>
                  </a:lnTo>
                  <a:lnTo>
                    <a:pt x="12664903" y="350396"/>
                  </a:lnTo>
                  <a:lnTo>
                    <a:pt x="12630763" y="350396"/>
                  </a:lnTo>
                  <a:lnTo>
                    <a:pt x="12631586" y="350690"/>
                  </a:lnTo>
                  <a:lnTo>
                    <a:pt x="12632200" y="351789"/>
                  </a:lnTo>
                  <a:lnTo>
                    <a:pt x="12633299" y="354220"/>
                  </a:lnTo>
                  <a:close/>
                </a:path>
                <a:path w="18288000" h="381000">
                  <a:moveTo>
                    <a:pt x="13511780" y="350396"/>
                  </a:moveTo>
                  <a:lnTo>
                    <a:pt x="13494418" y="350396"/>
                  </a:lnTo>
                  <a:lnTo>
                    <a:pt x="13478925" y="346709"/>
                  </a:lnTo>
                  <a:lnTo>
                    <a:pt x="13546690" y="346709"/>
                  </a:lnTo>
                  <a:lnTo>
                    <a:pt x="13547195" y="347173"/>
                  </a:lnTo>
                  <a:lnTo>
                    <a:pt x="13547340" y="347173"/>
                  </a:lnTo>
                  <a:lnTo>
                    <a:pt x="13511780" y="350396"/>
                  </a:lnTo>
                  <a:close/>
                </a:path>
                <a:path w="18288000" h="381000">
                  <a:moveTo>
                    <a:pt x="13564936" y="358128"/>
                  </a:moveTo>
                  <a:lnTo>
                    <a:pt x="13559125" y="358128"/>
                  </a:lnTo>
                  <a:lnTo>
                    <a:pt x="13546690" y="346709"/>
                  </a:lnTo>
                  <a:lnTo>
                    <a:pt x="13552448" y="346709"/>
                  </a:lnTo>
                  <a:lnTo>
                    <a:pt x="13547340" y="347173"/>
                  </a:lnTo>
                  <a:lnTo>
                    <a:pt x="13593237" y="347173"/>
                  </a:lnTo>
                  <a:lnTo>
                    <a:pt x="13589448" y="354220"/>
                  </a:lnTo>
                  <a:lnTo>
                    <a:pt x="13593562" y="354220"/>
                  </a:lnTo>
                  <a:lnTo>
                    <a:pt x="13564936" y="358128"/>
                  </a:lnTo>
                  <a:close/>
                </a:path>
                <a:path w="18288000" h="381000">
                  <a:moveTo>
                    <a:pt x="13593237" y="347173"/>
                  </a:moveTo>
                  <a:lnTo>
                    <a:pt x="13547340" y="347173"/>
                  </a:lnTo>
                  <a:lnTo>
                    <a:pt x="13552448" y="346709"/>
                  </a:lnTo>
                  <a:lnTo>
                    <a:pt x="13593486" y="346709"/>
                  </a:lnTo>
                  <a:lnTo>
                    <a:pt x="13593237" y="347173"/>
                  </a:lnTo>
                  <a:close/>
                </a:path>
                <a:path w="18288000" h="381000">
                  <a:moveTo>
                    <a:pt x="13811608" y="347173"/>
                  </a:moveTo>
                  <a:lnTo>
                    <a:pt x="13811976" y="346709"/>
                  </a:lnTo>
                  <a:lnTo>
                    <a:pt x="13816084" y="346709"/>
                  </a:lnTo>
                  <a:lnTo>
                    <a:pt x="13811608" y="347173"/>
                  </a:lnTo>
                  <a:close/>
                </a:path>
                <a:path w="18288000" h="381000">
                  <a:moveTo>
                    <a:pt x="14040494" y="350396"/>
                  </a:moveTo>
                  <a:lnTo>
                    <a:pt x="13954811" y="350396"/>
                  </a:lnTo>
                  <a:lnTo>
                    <a:pt x="13922277" y="346709"/>
                  </a:lnTo>
                  <a:lnTo>
                    <a:pt x="14026164" y="346709"/>
                  </a:lnTo>
                  <a:lnTo>
                    <a:pt x="14040494" y="350396"/>
                  </a:lnTo>
                  <a:close/>
                </a:path>
                <a:path w="18288000" h="381000">
                  <a:moveTo>
                    <a:pt x="14470559" y="365759"/>
                  </a:moveTo>
                  <a:lnTo>
                    <a:pt x="14427936" y="346709"/>
                  </a:lnTo>
                  <a:lnTo>
                    <a:pt x="14784922" y="346709"/>
                  </a:lnTo>
                  <a:lnTo>
                    <a:pt x="14789252" y="347173"/>
                  </a:lnTo>
                  <a:lnTo>
                    <a:pt x="14800016" y="350396"/>
                  </a:lnTo>
                  <a:lnTo>
                    <a:pt x="14788037" y="350396"/>
                  </a:lnTo>
                  <a:lnTo>
                    <a:pt x="14788830" y="350690"/>
                  </a:lnTo>
                  <a:lnTo>
                    <a:pt x="14789256" y="350690"/>
                  </a:lnTo>
                  <a:lnTo>
                    <a:pt x="14767858" y="354220"/>
                  </a:lnTo>
                  <a:lnTo>
                    <a:pt x="14523262" y="354220"/>
                  </a:lnTo>
                  <a:lnTo>
                    <a:pt x="14523880" y="354775"/>
                  </a:lnTo>
                  <a:lnTo>
                    <a:pt x="14524120" y="354775"/>
                  </a:lnTo>
                  <a:lnTo>
                    <a:pt x="14511375" y="358128"/>
                  </a:lnTo>
                  <a:lnTo>
                    <a:pt x="14481239" y="358128"/>
                  </a:lnTo>
                  <a:lnTo>
                    <a:pt x="14485756" y="358704"/>
                  </a:lnTo>
                  <a:lnTo>
                    <a:pt x="14470559" y="365759"/>
                  </a:lnTo>
                  <a:close/>
                </a:path>
                <a:path w="18288000" h="381000">
                  <a:moveTo>
                    <a:pt x="14789301" y="347173"/>
                  </a:moveTo>
                  <a:lnTo>
                    <a:pt x="14784922" y="346709"/>
                  </a:lnTo>
                  <a:lnTo>
                    <a:pt x="14787761" y="346709"/>
                  </a:lnTo>
                  <a:lnTo>
                    <a:pt x="14789301" y="347173"/>
                  </a:lnTo>
                  <a:close/>
                </a:path>
                <a:path w="18288000" h="381000">
                  <a:moveTo>
                    <a:pt x="15194248" y="350396"/>
                  </a:moveTo>
                  <a:lnTo>
                    <a:pt x="14819394" y="350396"/>
                  </a:lnTo>
                  <a:lnTo>
                    <a:pt x="14789301" y="347173"/>
                  </a:lnTo>
                  <a:lnTo>
                    <a:pt x="14787761" y="346709"/>
                  </a:lnTo>
                  <a:lnTo>
                    <a:pt x="15181085" y="346709"/>
                  </a:lnTo>
                  <a:lnTo>
                    <a:pt x="15184393" y="347173"/>
                  </a:lnTo>
                  <a:lnTo>
                    <a:pt x="15194248" y="350396"/>
                  </a:lnTo>
                  <a:close/>
                </a:path>
                <a:path w="18288000" h="381000">
                  <a:moveTo>
                    <a:pt x="15184426" y="347173"/>
                  </a:moveTo>
                  <a:lnTo>
                    <a:pt x="15181085" y="346709"/>
                  </a:lnTo>
                  <a:lnTo>
                    <a:pt x="15183015" y="346709"/>
                  </a:lnTo>
                  <a:lnTo>
                    <a:pt x="15184426" y="347173"/>
                  </a:lnTo>
                  <a:close/>
                </a:path>
                <a:path w="18288000" h="381000">
                  <a:moveTo>
                    <a:pt x="15209754" y="350396"/>
                  </a:moveTo>
                  <a:lnTo>
                    <a:pt x="15207422" y="350396"/>
                  </a:lnTo>
                  <a:lnTo>
                    <a:pt x="15184426" y="347173"/>
                  </a:lnTo>
                  <a:lnTo>
                    <a:pt x="15183015" y="346709"/>
                  </a:lnTo>
                  <a:lnTo>
                    <a:pt x="15205669" y="346709"/>
                  </a:lnTo>
                  <a:lnTo>
                    <a:pt x="15210680" y="347173"/>
                  </a:lnTo>
                  <a:lnTo>
                    <a:pt x="15210515" y="347979"/>
                  </a:lnTo>
                  <a:lnTo>
                    <a:pt x="15209754" y="350396"/>
                  </a:lnTo>
                  <a:close/>
                </a:path>
                <a:path w="18288000" h="381000">
                  <a:moveTo>
                    <a:pt x="15210770" y="347173"/>
                  </a:moveTo>
                  <a:lnTo>
                    <a:pt x="15205669" y="346709"/>
                  </a:lnTo>
                  <a:lnTo>
                    <a:pt x="15210916" y="346709"/>
                  </a:lnTo>
                  <a:lnTo>
                    <a:pt x="15210770" y="347173"/>
                  </a:lnTo>
                  <a:close/>
                </a:path>
                <a:path w="18288000" h="381000">
                  <a:moveTo>
                    <a:pt x="15248748" y="350396"/>
                  </a:moveTo>
                  <a:lnTo>
                    <a:pt x="15245563" y="350396"/>
                  </a:lnTo>
                  <a:lnTo>
                    <a:pt x="15210770" y="347173"/>
                  </a:lnTo>
                  <a:lnTo>
                    <a:pt x="15210916" y="346709"/>
                  </a:lnTo>
                  <a:lnTo>
                    <a:pt x="15242910" y="346709"/>
                  </a:lnTo>
                  <a:lnTo>
                    <a:pt x="15246396" y="347173"/>
                  </a:lnTo>
                  <a:lnTo>
                    <a:pt x="15246716" y="347173"/>
                  </a:lnTo>
                  <a:lnTo>
                    <a:pt x="15248748" y="350396"/>
                  </a:lnTo>
                  <a:close/>
                </a:path>
                <a:path w="18288000" h="381000">
                  <a:moveTo>
                    <a:pt x="15301173" y="354220"/>
                  </a:moveTo>
                  <a:lnTo>
                    <a:pt x="15299448" y="354220"/>
                  </a:lnTo>
                  <a:lnTo>
                    <a:pt x="15242910" y="346709"/>
                  </a:lnTo>
                  <a:lnTo>
                    <a:pt x="15246424" y="346709"/>
                  </a:lnTo>
                  <a:lnTo>
                    <a:pt x="15246716" y="347173"/>
                  </a:lnTo>
                  <a:lnTo>
                    <a:pt x="15269134" y="347173"/>
                  </a:lnTo>
                  <a:lnTo>
                    <a:pt x="15301173" y="354220"/>
                  </a:lnTo>
                  <a:close/>
                </a:path>
                <a:path w="18288000" h="381000">
                  <a:moveTo>
                    <a:pt x="15268915" y="347173"/>
                  </a:moveTo>
                  <a:lnTo>
                    <a:pt x="15246716" y="347173"/>
                  </a:lnTo>
                  <a:lnTo>
                    <a:pt x="15246424" y="346709"/>
                  </a:lnTo>
                  <a:lnTo>
                    <a:pt x="15264456" y="346709"/>
                  </a:lnTo>
                  <a:lnTo>
                    <a:pt x="15268915" y="347173"/>
                  </a:lnTo>
                  <a:close/>
                </a:path>
                <a:path w="18288000" h="381000">
                  <a:moveTo>
                    <a:pt x="15353591" y="354220"/>
                  </a:moveTo>
                  <a:lnTo>
                    <a:pt x="15336779" y="354220"/>
                  </a:lnTo>
                  <a:lnTo>
                    <a:pt x="15264456" y="346709"/>
                  </a:lnTo>
                  <a:lnTo>
                    <a:pt x="15267029" y="346709"/>
                  </a:lnTo>
                  <a:lnTo>
                    <a:pt x="15269134" y="347173"/>
                  </a:lnTo>
                  <a:lnTo>
                    <a:pt x="15339758" y="347173"/>
                  </a:lnTo>
                  <a:lnTo>
                    <a:pt x="15339419" y="350396"/>
                  </a:lnTo>
                  <a:lnTo>
                    <a:pt x="15352034" y="350396"/>
                  </a:lnTo>
                  <a:lnTo>
                    <a:pt x="15353591" y="354220"/>
                  </a:lnTo>
                  <a:close/>
                </a:path>
                <a:path w="18288000" h="381000">
                  <a:moveTo>
                    <a:pt x="15339758" y="347173"/>
                  </a:moveTo>
                  <a:lnTo>
                    <a:pt x="15269134" y="347173"/>
                  </a:lnTo>
                  <a:lnTo>
                    <a:pt x="15267029" y="346709"/>
                  </a:lnTo>
                  <a:lnTo>
                    <a:pt x="15339807" y="346709"/>
                  </a:lnTo>
                  <a:lnTo>
                    <a:pt x="15339758" y="347173"/>
                  </a:lnTo>
                  <a:close/>
                </a:path>
                <a:path w="18288000" h="381000">
                  <a:moveTo>
                    <a:pt x="15350531" y="347173"/>
                  </a:moveTo>
                  <a:lnTo>
                    <a:pt x="15350283" y="346709"/>
                  </a:lnTo>
                  <a:lnTo>
                    <a:pt x="15351991" y="346709"/>
                  </a:lnTo>
                  <a:lnTo>
                    <a:pt x="15350531" y="347173"/>
                  </a:lnTo>
                  <a:close/>
                </a:path>
                <a:path w="18288000" h="381000">
                  <a:moveTo>
                    <a:pt x="15567340" y="354220"/>
                  </a:moveTo>
                  <a:lnTo>
                    <a:pt x="15491752" y="354220"/>
                  </a:lnTo>
                  <a:lnTo>
                    <a:pt x="15467889" y="346709"/>
                  </a:lnTo>
                  <a:lnTo>
                    <a:pt x="15543109" y="346709"/>
                  </a:lnTo>
                  <a:lnTo>
                    <a:pt x="15567340" y="354220"/>
                  </a:lnTo>
                  <a:close/>
                </a:path>
                <a:path w="18288000" h="381000">
                  <a:moveTo>
                    <a:pt x="15592783" y="350690"/>
                  </a:moveTo>
                  <a:lnTo>
                    <a:pt x="15625329" y="346709"/>
                  </a:lnTo>
                  <a:lnTo>
                    <a:pt x="15632684" y="346709"/>
                  </a:lnTo>
                  <a:lnTo>
                    <a:pt x="15634776" y="347173"/>
                  </a:lnTo>
                  <a:lnTo>
                    <a:pt x="15592783" y="350690"/>
                  </a:lnTo>
                  <a:close/>
                </a:path>
                <a:path w="18288000" h="381000">
                  <a:moveTo>
                    <a:pt x="15634779" y="347173"/>
                  </a:moveTo>
                  <a:lnTo>
                    <a:pt x="15632684" y="346709"/>
                  </a:lnTo>
                  <a:lnTo>
                    <a:pt x="15640454" y="346709"/>
                  </a:lnTo>
                  <a:lnTo>
                    <a:pt x="15634779" y="347173"/>
                  </a:lnTo>
                  <a:close/>
                </a:path>
                <a:path w="18288000" h="381000">
                  <a:moveTo>
                    <a:pt x="15692798" y="358128"/>
                  </a:moveTo>
                  <a:lnTo>
                    <a:pt x="15623331" y="358128"/>
                  </a:lnTo>
                  <a:lnTo>
                    <a:pt x="15652013" y="350396"/>
                  </a:lnTo>
                  <a:lnTo>
                    <a:pt x="15649338" y="350396"/>
                  </a:lnTo>
                  <a:lnTo>
                    <a:pt x="15634779" y="347173"/>
                  </a:lnTo>
                  <a:lnTo>
                    <a:pt x="15640454" y="346709"/>
                  </a:lnTo>
                  <a:lnTo>
                    <a:pt x="15682923" y="346709"/>
                  </a:lnTo>
                  <a:lnTo>
                    <a:pt x="15692798" y="358128"/>
                  </a:lnTo>
                  <a:close/>
                </a:path>
                <a:path w="18288000" h="381000">
                  <a:moveTo>
                    <a:pt x="16333738" y="350690"/>
                  </a:moveTo>
                  <a:lnTo>
                    <a:pt x="16367537" y="346709"/>
                  </a:lnTo>
                  <a:lnTo>
                    <a:pt x="16375311" y="346709"/>
                  </a:lnTo>
                  <a:lnTo>
                    <a:pt x="16377209" y="347173"/>
                  </a:lnTo>
                  <a:lnTo>
                    <a:pt x="16333738" y="350690"/>
                  </a:lnTo>
                  <a:close/>
                </a:path>
                <a:path w="18288000" h="381000">
                  <a:moveTo>
                    <a:pt x="16377209" y="347173"/>
                  </a:moveTo>
                  <a:lnTo>
                    <a:pt x="16375311" y="346709"/>
                  </a:lnTo>
                  <a:lnTo>
                    <a:pt x="16383082" y="346709"/>
                  </a:lnTo>
                  <a:lnTo>
                    <a:pt x="16377209" y="347173"/>
                  </a:lnTo>
                  <a:close/>
                </a:path>
                <a:path w="18288000" h="381000">
                  <a:moveTo>
                    <a:pt x="16422375" y="350396"/>
                  </a:moveTo>
                  <a:lnTo>
                    <a:pt x="16390417" y="350396"/>
                  </a:lnTo>
                  <a:lnTo>
                    <a:pt x="16377209" y="347173"/>
                  </a:lnTo>
                  <a:lnTo>
                    <a:pt x="16383082" y="346709"/>
                  </a:lnTo>
                  <a:lnTo>
                    <a:pt x="16386354" y="346709"/>
                  </a:lnTo>
                  <a:lnTo>
                    <a:pt x="16422375" y="350396"/>
                  </a:lnTo>
                  <a:close/>
                </a:path>
                <a:path w="18288000" h="381000">
                  <a:moveTo>
                    <a:pt x="16887231" y="350396"/>
                  </a:moveTo>
                  <a:lnTo>
                    <a:pt x="16861675" y="350396"/>
                  </a:lnTo>
                  <a:lnTo>
                    <a:pt x="16870196" y="346709"/>
                  </a:lnTo>
                  <a:lnTo>
                    <a:pt x="16901501" y="346709"/>
                  </a:lnTo>
                  <a:lnTo>
                    <a:pt x="16902085" y="347173"/>
                  </a:lnTo>
                  <a:lnTo>
                    <a:pt x="16887231" y="350396"/>
                  </a:lnTo>
                  <a:close/>
                </a:path>
                <a:path w="18288000" h="381000">
                  <a:moveTo>
                    <a:pt x="16902132" y="347173"/>
                  </a:moveTo>
                  <a:lnTo>
                    <a:pt x="16901501" y="346709"/>
                  </a:lnTo>
                  <a:lnTo>
                    <a:pt x="16904273" y="346709"/>
                  </a:lnTo>
                  <a:lnTo>
                    <a:pt x="16902132" y="347173"/>
                  </a:lnTo>
                  <a:close/>
                </a:path>
                <a:path w="18288000" h="381000">
                  <a:moveTo>
                    <a:pt x="17223147" y="347173"/>
                  </a:moveTo>
                  <a:lnTo>
                    <a:pt x="17224425" y="346709"/>
                  </a:lnTo>
                  <a:lnTo>
                    <a:pt x="17226504" y="346709"/>
                  </a:lnTo>
                  <a:lnTo>
                    <a:pt x="17223147" y="347173"/>
                  </a:lnTo>
                  <a:close/>
                </a:path>
                <a:path w="18288000" h="381000">
                  <a:moveTo>
                    <a:pt x="17216529" y="350396"/>
                  </a:moveTo>
                  <a:lnTo>
                    <a:pt x="17213967" y="350396"/>
                  </a:lnTo>
                  <a:lnTo>
                    <a:pt x="17223147" y="347173"/>
                  </a:lnTo>
                  <a:lnTo>
                    <a:pt x="17226504" y="346709"/>
                  </a:lnTo>
                  <a:lnTo>
                    <a:pt x="17257198" y="346709"/>
                  </a:lnTo>
                  <a:lnTo>
                    <a:pt x="17216529" y="350396"/>
                  </a:lnTo>
                  <a:close/>
                </a:path>
                <a:path w="18288000" h="381000">
                  <a:moveTo>
                    <a:pt x="9531961" y="358128"/>
                  </a:moveTo>
                  <a:lnTo>
                    <a:pt x="9526124" y="358128"/>
                  </a:lnTo>
                  <a:lnTo>
                    <a:pt x="9528986" y="347173"/>
                  </a:lnTo>
                  <a:lnTo>
                    <a:pt x="9552230" y="350396"/>
                  </a:lnTo>
                  <a:lnTo>
                    <a:pt x="9595728" y="350396"/>
                  </a:lnTo>
                  <a:lnTo>
                    <a:pt x="9595330" y="350690"/>
                  </a:lnTo>
                  <a:lnTo>
                    <a:pt x="9595663" y="350690"/>
                  </a:lnTo>
                  <a:lnTo>
                    <a:pt x="9531961" y="358128"/>
                  </a:lnTo>
                  <a:close/>
                </a:path>
                <a:path w="18288000" h="381000">
                  <a:moveTo>
                    <a:pt x="13874212" y="358128"/>
                  </a:moveTo>
                  <a:lnTo>
                    <a:pt x="13795031" y="358128"/>
                  </a:lnTo>
                  <a:lnTo>
                    <a:pt x="13776619" y="350396"/>
                  </a:lnTo>
                  <a:lnTo>
                    <a:pt x="13780450" y="350396"/>
                  </a:lnTo>
                  <a:lnTo>
                    <a:pt x="13811608" y="347173"/>
                  </a:lnTo>
                  <a:lnTo>
                    <a:pt x="13810858" y="347979"/>
                  </a:lnTo>
                  <a:lnTo>
                    <a:pt x="13805368" y="354220"/>
                  </a:lnTo>
                  <a:lnTo>
                    <a:pt x="13853557" y="354220"/>
                  </a:lnTo>
                  <a:lnTo>
                    <a:pt x="13874212" y="358128"/>
                  </a:lnTo>
                  <a:close/>
                </a:path>
                <a:path w="18288000" h="381000">
                  <a:moveTo>
                    <a:pt x="15352026" y="350396"/>
                  </a:moveTo>
                  <a:lnTo>
                    <a:pt x="15340372" y="350396"/>
                  </a:lnTo>
                  <a:lnTo>
                    <a:pt x="15350531" y="347173"/>
                  </a:lnTo>
                  <a:lnTo>
                    <a:pt x="15350884" y="347979"/>
                  </a:lnTo>
                  <a:lnTo>
                    <a:pt x="15352026" y="350396"/>
                  </a:lnTo>
                  <a:close/>
                </a:path>
                <a:path w="18288000" h="381000">
                  <a:moveTo>
                    <a:pt x="5519621" y="350690"/>
                  </a:moveTo>
                  <a:lnTo>
                    <a:pt x="5519463" y="350690"/>
                  </a:lnTo>
                  <a:lnTo>
                    <a:pt x="5519342" y="350396"/>
                  </a:lnTo>
                  <a:lnTo>
                    <a:pt x="5520445" y="350396"/>
                  </a:lnTo>
                  <a:lnTo>
                    <a:pt x="5519621" y="350690"/>
                  </a:lnTo>
                  <a:close/>
                </a:path>
                <a:path w="18288000" h="381000">
                  <a:moveTo>
                    <a:pt x="5525643" y="358128"/>
                  </a:moveTo>
                  <a:lnTo>
                    <a:pt x="5525487" y="358128"/>
                  </a:lnTo>
                  <a:lnTo>
                    <a:pt x="5554877" y="350396"/>
                  </a:lnTo>
                  <a:lnTo>
                    <a:pt x="5585527" y="350396"/>
                  </a:lnTo>
                  <a:lnTo>
                    <a:pt x="5572382" y="354220"/>
                  </a:lnTo>
                  <a:lnTo>
                    <a:pt x="5593767" y="354220"/>
                  </a:lnTo>
                  <a:lnTo>
                    <a:pt x="5525643" y="358128"/>
                  </a:lnTo>
                  <a:close/>
                </a:path>
                <a:path w="18288000" h="381000">
                  <a:moveTo>
                    <a:pt x="5937268" y="354220"/>
                  </a:moveTo>
                  <a:lnTo>
                    <a:pt x="5671939" y="354220"/>
                  </a:lnTo>
                  <a:lnTo>
                    <a:pt x="5679549" y="350396"/>
                  </a:lnTo>
                  <a:lnTo>
                    <a:pt x="5684918" y="350396"/>
                  </a:lnTo>
                  <a:lnTo>
                    <a:pt x="5679738" y="350690"/>
                  </a:lnTo>
                  <a:lnTo>
                    <a:pt x="5946051" y="350690"/>
                  </a:lnTo>
                  <a:lnTo>
                    <a:pt x="5937268" y="354220"/>
                  </a:lnTo>
                  <a:close/>
                </a:path>
                <a:path w="18288000" h="381000">
                  <a:moveTo>
                    <a:pt x="5946051" y="350690"/>
                  </a:moveTo>
                  <a:lnTo>
                    <a:pt x="5679738" y="350690"/>
                  </a:lnTo>
                  <a:lnTo>
                    <a:pt x="5684918" y="350396"/>
                  </a:lnTo>
                  <a:lnTo>
                    <a:pt x="5946781" y="350396"/>
                  </a:lnTo>
                  <a:lnTo>
                    <a:pt x="5946051" y="350690"/>
                  </a:lnTo>
                  <a:close/>
                </a:path>
                <a:path w="18288000" h="381000">
                  <a:moveTo>
                    <a:pt x="7010182" y="354220"/>
                  </a:moveTo>
                  <a:lnTo>
                    <a:pt x="7008453" y="354220"/>
                  </a:lnTo>
                  <a:lnTo>
                    <a:pt x="6992541" y="350396"/>
                  </a:lnTo>
                  <a:lnTo>
                    <a:pt x="7004994" y="350396"/>
                  </a:lnTo>
                  <a:lnTo>
                    <a:pt x="7010182" y="354220"/>
                  </a:lnTo>
                  <a:close/>
                </a:path>
                <a:path w="18288000" h="381000">
                  <a:moveTo>
                    <a:pt x="8068157" y="354220"/>
                  </a:moveTo>
                  <a:lnTo>
                    <a:pt x="8050965" y="354220"/>
                  </a:lnTo>
                  <a:lnTo>
                    <a:pt x="8054771" y="350396"/>
                  </a:lnTo>
                  <a:lnTo>
                    <a:pt x="8056741" y="350396"/>
                  </a:lnTo>
                  <a:lnTo>
                    <a:pt x="8068157" y="354220"/>
                  </a:lnTo>
                  <a:close/>
                </a:path>
                <a:path w="18288000" h="381000">
                  <a:moveTo>
                    <a:pt x="8911472" y="350690"/>
                  </a:moveTo>
                  <a:lnTo>
                    <a:pt x="8911326" y="350690"/>
                  </a:lnTo>
                  <a:lnTo>
                    <a:pt x="8910882" y="350396"/>
                  </a:lnTo>
                  <a:lnTo>
                    <a:pt x="8911924" y="350396"/>
                  </a:lnTo>
                  <a:lnTo>
                    <a:pt x="8911472" y="350690"/>
                  </a:lnTo>
                  <a:close/>
                </a:path>
                <a:path w="18288000" h="381000">
                  <a:moveTo>
                    <a:pt x="9103766" y="358128"/>
                  </a:moveTo>
                  <a:lnTo>
                    <a:pt x="9102191" y="358128"/>
                  </a:lnTo>
                  <a:lnTo>
                    <a:pt x="9092984" y="350396"/>
                  </a:lnTo>
                  <a:lnTo>
                    <a:pt x="9110822" y="350396"/>
                  </a:lnTo>
                  <a:lnTo>
                    <a:pt x="9111471" y="350690"/>
                  </a:lnTo>
                  <a:lnTo>
                    <a:pt x="9111601" y="350690"/>
                  </a:lnTo>
                  <a:lnTo>
                    <a:pt x="9103766" y="358128"/>
                  </a:lnTo>
                  <a:close/>
                </a:path>
                <a:path w="18288000" h="381000">
                  <a:moveTo>
                    <a:pt x="9137454" y="361826"/>
                  </a:moveTo>
                  <a:lnTo>
                    <a:pt x="9136887" y="361826"/>
                  </a:lnTo>
                  <a:lnTo>
                    <a:pt x="9133570" y="360679"/>
                  </a:lnTo>
                  <a:lnTo>
                    <a:pt x="9110822" y="350396"/>
                  </a:lnTo>
                  <a:lnTo>
                    <a:pt x="9111910" y="350396"/>
                  </a:lnTo>
                  <a:lnTo>
                    <a:pt x="9111601" y="350690"/>
                  </a:lnTo>
                  <a:lnTo>
                    <a:pt x="9186971" y="350690"/>
                  </a:lnTo>
                  <a:lnTo>
                    <a:pt x="9174515" y="354220"/>
                  </a:lnTo>
                  <a:lnTo>
                    <a:pt x="9145046" y="354220"/>
                  </a:lnTo>
                  <a:lnTo>
                    <a:pt x="9149010" y="354775"/>
                  </a:lnTo>
                  <a:lnTo>
                    <a:pt x="9149363" y="354775"/>
                  </a:lnTo>
                  <a:lnTo>
                    <a:pt x="9137454" y="361826"/>
                  </a:lnTo>
                  <a:close/>
                </a:path>
                <a:path w="18288000" h="381000">
                  <a:moveTo>
                    <a:pt x="9186725" y="350690"/>
                  </a:moveTo>
                  <a:lnTo>
                    <a:pt x="9111601" y="350690"/>
                  </a:lnTo>
                  <a:lnTo>
                    <a:pt x="9111910" y="350396"/>
                  </a:lnTo>
                  <a:lnTo>
                    <a:pt x="9186300" y="350396"/>
                  </a:lnTo>
                  <a:lnTo>
                    <a:pt x="9186725" y="350690"/>
                  </a:lnTo>
                  <a:close/>
                </a:path>
                <a:path w="18288000" h="381000">
                  <a:moveTo>
                    <a:pt x="9260519" y="354220"/>
                  </a:moveTo>
                  <a:lnTo>
                    <a:pt x="9191835" y="354220"/>
                  </a:lnTo>
                  <a:lnTo>
                    <a:pt x="9186300" y="350396"/>
                  </a:lnTo>
                  <a:lnTo>
                    <a:pt x="9188006" y="350396"/>
                  </a:lnTo>
                  <a:lnTo>
                    <a:pt x="9186971" y="350690"/>
                  </a:lnTo>
                  <a:lnTo>
                    <a:pt x="9328224" y="350690"/>
                  </a:lnTo>
                  <a:lnTo>
                    <a:pt x="9260519" y="354220"/>
                  </a:lnTo>
                  <a:close/>
                </a:path>
                <a:path w="18288000" h="381000">
                  <a:moveTo>
                    <a:pt x="9323471" y="350690"/>
                  </a:moveTo>
                  <a:lnTo>
                    <a:pt x="9186971" y="350690"/>
                  </a:lnTo>
                  <a:lnTo>
                    <a:pt x="9188006" y="350396"/>
                  </a:lnTo>
                  <a:lnTo>
                    <a:pt x="9320682" y="350396"/>
                  </a:lnTo>
                  <a:lnTo>
                    <a:pt x="9323471" y="350690"/>
                  </a:lnTo>
                  <a:close/>
                </a:path>
                <a:path w="18288000" h="381000">
                  <a:moveTo>
                    <a:pt x="9385474" y="358128"/>
                  </a:moveTo>
                  <a:lnTo>
                    <a:pt x="9361635" y="358128"/>
                  </a:lnTo>
                  <a:lnTo>
                    <a:pt x="9363084" y="354220"/>
                  </a:lnTo>
                  <a:lnTo>
                    <a:pt x="9357004" y="354220"/>
                  </a:lnTo>
                  <a:lnTo>
                    <a:pt x="9320682" y="350396"/>
                  </a:lnTo>
                  <a:lnTo>
                    <a:pt x="9333855" y="350396"/>
                  </a:lnTo>
                  <a:lnTo>
                    <a:pt x="9328224" y="350690"/>
                  </a:lnTo>
                  <a:lnTo>
                    <a:pt x="9369804" y="350690"/>
                  </a:lnTo>
                  <a:lnTo>
                    <a:pt x="9385474" y="358128"/>
                  </a:lnTo>
                  <a:close/>
                </a:path>
                <a:path w="18288000" h="381000">
                  <a:moveTo>
                    <a:pt x="9369196" y="350690"/>
                  </a:moveTo>
                  <a:lnTo>
                    <a:pt x="9328224" y="350690"/>
                  </a:lnTo>
                  <a:lnTo>
                    <a:pt x="9333855" y="350396"/>
                  </a:lnTo>
                  <a:lnTo>
                    <a:pt x="9364999" y="350396"/>
                  </a:lnTo>
                  <a:lnTo>
                    <a:pt x="9369196" y="350690"/>
                  </a:lnTo>
                  <a:close/>
                </a:path>
                <a:path w="18288000" h="381000">
                  <a:moveTo>
                    <a:pt x="9428188" y="354220"/>
                  </a:moveTo>
                  <a:lnTo>
                    <a:pt x="9419655" y="354220"/>
                  </a:lnTo>
                  <a:lnTo>
                    <a:pt x="9364999" y="350396"/>
                  </a:lnTo>
                  <a:lnTo>
                    <a:pt x="9369185" y="350396"/>
                  </a:lnTo>
                  <a:lnTo>
                    <a:pt x="9369804" y="350690"/>
                  </a:lnTo>
                  <a:lnTo>
                    <a:pt x="9426591" y="350690"/>
                  </a:lnTo>
                  <a:lnTo>
                    <a:pt x="9428188" y="354220"/>
                  </a:lnTo>
                  <a:close/>
                </a:path>
                <a:path w="18288000" h="381000">
                  <a:moveTo>
                    <a:pt x="9426348" y="350690"/>
                  </a:moveTo>
                  <a:lnTo>
                    <a:pt x="9369804" y="350690"/>
                  </a:lnTo>
                  <a:lnTo>
                    <a:pt x="9369185" y="350396"/>
                  </a:lnTo>
                  <a:lnTo>
                    <a:pt x="9424681" y="350396"/>
                  </a:lnTo>
                  <a:lnTo>
                    <a:pt x="9426348" y="350690"/>
                  </a:lnTo>
                  <a:close/>
                </a:path>
                <a:path w="18288000" h="381000">
                  <a:moveTo>
                    <a:pt x="9491619" y="358128"/>
                  </a:moveTo>
                  <a:lnTo>
                    <a:pt x="9468588" y="358128"/>
                  </a:lnTo>
                  <a:lnTo>
                    <a:pt x="9424681" y="350396"/>
                  </a:lnTo>
                  <a:lnTo>
                    <a:pt x="9426458" y="350396"/>
                  </a:lnTo>
                  <a:lnTo>
                    <a:pt x="9426591" y="350690"/>
                  </a:lnTo>
                  <a:lnTo>
                    <a:pt x="9460142" y="350690"/>
                  </a:lnTo>
                  <a:lnTo>
                    <a:pt x="9495346" y="354220"/>
                  </a:lnTo>
                  <a:lnTo>
                    <a:pt x="9502852" y="354220"/>
                  </a:lnTo>
                  <a:lnTo>
                    <a:pt x="9491619" y="358128"/>
                  </a:lnTo>
                  <a:close/>
                </a:path>
                <a:path w="18288000" h="381000">
                  <a:moveTo>
                    <a:pt x="9696453" y="358128"/>
                  </a:moveTo>
                  <a:lnTo>
                    <a:pt x="9677931" y="358128"/>
                  </a:lnTo>
                  <a:lnTo>
                    <a:pt x="9573571" y="354220"/>
                  </a:lnTo>
                  <a:lnTo>
                    <a:pt x="9590540" y="354220"/>
                  </a:lnTo>
                  <a:lnTo>
                    <a:pt x="9595728" y="350396"/>
                  </a:lnTo>
                  <a:lnTo>
                    <a:pt x="9598177" y="350396"/>
                  </a:lnTo>
                  <a:lnTo>
                    <a:pt x="9595663" y="350690"/>
                  </a:lnTo>
                  <a:lnTo>
                    <a:pt x="9696453" y="350690"/>
                  </a:lnTo>
                  <a:lnTo>
                    <a:pt x="9696453" y="358128"/>
                  </a:lnTo>
                  <a:close/>
                </a:path>
                <a:path w="18288000" h="381000">
                  <a:moveTo>
                    <a:pt x="9696006" y="350690"/>
                  </a:moveTo>
                  <a:lnTo>
                    <a:pt x="9595663" y="350690"/>
                  </a:lnTo>
                  <a:lnTo>
                    <a:pt x="9598177" y="350396"/>
                  </a:lnTo>
                  <a:lnTo>
                    <a:pt x="9693350" y="350396"/>
                  </a:lnTo>
                  <a:lnTo>
                    <a:pt x="9696006" y="350690"/>
                  </a:lnTo>
                  <a:close/>
                </a:path>
                <a:path w="18288000" h="381000">
                  <a:moveTo>
                    <a:pt x="9809374" y="354220"/>
                  </a:moveTo>
                  <a:lnTo>
                    <a:pt x="9727943" y="354220"/>
                  </a:lnTo>
                  <a:lnTo>
                    <a:pt x="9693350" y="350396"/>
                  </a:lnTo>
                  <a:lnTo>
                    <a:pt x="9696453" y="350396"/>
                  </a:lnTo>
                  <a:lnTo>
                    <a:pt x="9696453" y="350690"/>
                  </a:lnTo>
                  <a:lnTo>
                    <a:pt x="9836201" y="350690"/>
                  </a:lnTo>
                  <a:lnTo>
                    <a:pt x="9809374" y="354220"/>
                  </a:lnTo>
                  <a:close/>
                </a:path>
                <a:path w="18288000" h="381000">
                  <a:moveTo>
                    <a:pt x="9835437" y="350690"/>
                  </a:moveTo>
                  <a:lnTo>
                    <a:pt x="9696453" y="350690"/>
                  </a:lnTo>
                  <a:lnTo>
                    <a:pt x="9696453" y="350396"/>
                  </a:lnTo>
                  <a:lnTo>
                    <a:pt x="9833126" y="350396"/>
                  </a:lnTo>
                  <a:lnTo>
                    <a:pt x="9835437" y="350690"/>
                  </a:lnTo>
                  <a:close/>
                </a:path>
                <a:path w="18288000" h="381000">
                  <a:moveTo>
                    <a:pt x="9867309" y="354220"/>
                  </a:moveTo>
                  <a:lnTo>
                    <a:pt x="9863221" y="354220"/>
                  </a:lnTo>
                  <a:lnTo>
                    <a:pt x="9833126" y="350396"/>
                  </a:lnTo>
                  <a:lnTo>
                    <a:pt x="9838432" y="350396"/>
                  </a:lnTo>
                  <a:lnTo>
                    <a:pt x="9836201" y="350690"/>
                  </a:lnTo>
                  <a:lnTo>
                    <a:pt x="9862650" y="350690"/>
                  </a:lnTo>
                  <a:lnTo>
                    <a:pt x="9867309" y="354220"/>
                  </a:lnTo>
                  <a:close/>
                </a:path>
                <a:path w="18288000" h="381000">
                  <a:moveTo>
                    <a:pt x="11144028" y="354220"/>
                  </a:moveTo>
                  <a:lnTo>
                    <a:pt x="11130635" y="354220"/>
                  </a:lnTo>
                  <a:lnTo>
                    <a:pt x="11075978" y="350396"/>
                  </a:lnTo>
                  <a:lnTo>
                    <a:pt x="11154060" y="350396"/>
                  </a:lnTo>
                  <a:lnTo>
                    <a:pt x="11144028" y="354220"/>
                  </a:lnTo>
                  <a:close/>
                </a:path>
                <a:path w="18288000" h="381000">
                  <a:moveTo>
                    <a:pt x="12631703" y="350690"/>
                  </a:moveTo>
                  <a:lnTo>
                    <a:pt x="12630763" y="350396"/>
                  </a:lnTo>
                  <a:lnTo>
                    <a:pt x="12631570" y="350396"/>
                  </a:lnTo>
                  <a:lnTo>
                    <a:pt x="12631703" y="350690"/>
                  </a:lnTo>
                  <a:close/>
                </a:path>
                <a:path w="18288000" h="381000">
                  <a:moveTo>
                    <a:pt x="12700198" y="354220"/>
                  </a:moveTo>
                  <a:lnTo>
                    <a:pt x="12641487" y="354220"/>
                  </a:lnTo>
                  <a:lnTo>
                    <a:pt x="12634671" y="351789"/>
                  </a:lnTo>
                  <a:lnTo>
                    <a:pt x="12631703" y="350690"/>
                  </a:lnTo>
                  <a:lnTo>
                    <a:pt x="12631570" y="350396"/>
                  </a:lnTo>
                  <a:lnTo>
                    <a:pt x="12665086" y="350396"/>
                  </a:lnTo>
                  <a:lnTo>
                    <a:pt x="12700198" y="354220"/>
                  </a:lnTo>
                  <a:close/>
                </a:path>
                <a:path w="18288000" h="381000">
                  <a:moveTo>
                    <a:pt x="13381357" y="354775"/>
                  </a:moveTo>
                  <a:lnTo>
                    <a:pt x="12801600" y="354775"/>
                  </a:lnTo>
                  <a:lnTo>
                    <a:pt x="12811278" y="354220"/>
                  </a:lnTo>
                  <a:lnTo>
                    <a:pt x="12748674" y="354220"/>
                  </a:lnTo>
                  <a:lnTo>
                    <a:pt x="12680873" y="350396"/>
                  </a:lnTo>
                  <a:lnTo>
                    <a:pt x="13367118" y="350396"/>
                  </a:lnTo>
                  <a:lnTo>
                    <a:pt x="13381357" y="354775"/>
                  </a:lnTo>
                  <a:close/>
                </a:path>
                <a:path w="18288000" h="381000">
                  <a:moveTo>
                    <a:pt x="13428642" y="365759"/>
                  </a:moveTo>
                  <a:lnTo>
                    <a:pt x="13401954" y="365759"/>
                  </a:lnTo>
                  <a:lnTo>
                    <a:pt x="13416344" y="350396"/>
                  </a:lnTo>
                  <a:lnTo>
                    <a:pt x="13481404" y="350396"/>
                  </a:lnTo>
                  <a:lnTo>
                    <a:pt x="13471718" y="354220"/>
                  </a:lnTo>
                  <a:lnTo>
                    <a:pt x="13470045" y="354220"/>
                  </a:lnTo>
                  <a:lnTo>
                    <a:pt x="13470769" y="358128"/>
                  </a:lnTo>
                  <a:lnTo>
                    <a:pt x="13494701" y="358128"/>
                  </a:lnTo>
                  <a:lnTo>
                    <a:pt x="13491801" y="361826"/>
                  </a:lnTo>
                  <a:lnTo>
                    <a:pt x="13419281" y="361826"/>
                  </a:lnTo>
                  <a:lnTo>
                    <a:pt x="13428642" y="365759"/>
                  </a:lnTo>
                  <a:close/>
                </a:path>
                <a:path w="18288000" h="381000">
                  <a:moveTo>
                    <a:pt x="13561510" y="361826"/>
                  </a:moveTo>
                  <a:lnTo>
                    <a:pt x="13561257" y="361826"/>
                  </a:lnTo>
                  <a:lnTo>
                    <a:pt x="13483132" y="350396"/>
                  </a:lnTo>
                  <a:lnTo>
                    <a:pt x="13506774" y="350396"/>
                  </a:lnTo>
                  <a:lnTo>
                    <a:pt x="13561510" y="361826"/>
                  </a:lnTo>
                  <a:close/>
                </a:path>
                <a:path w="18288000" h="381000">
                  <a:moveTo>
                    <a:pt x="13853571" y="354220"/>
                  </a:moveTo>
                  <a:lnTo>
                    <a:pt x="13832172" y="354220"/>
                  </a:lnTo>
                  <a:lnTo>
                    <a:pt x="13824562" y="350396"/>
                  </a:lnTo>
                  <a:lnTo>
                    <a:pt x="13832611" y="350396"/>
                  </a:lnTo>
                  <a:lnTo>
                    <a:pt x="13835188" y="350690"/>
                  </a:lnTo>
                  <a:lnTo>
                    <a:pt x="13835367" y="350690"/>
                  </a:lnTo>
                  <a:lnTo>
                    <a:pt x="13853571" y="354220"/>
                  </a:lnTo>
                  <a:close/>
                </a:path>
                <a:path w="18288000" h="381000">
                  <a:moveTo>
                    <a:pt x="13871944" y="354220"/>
                  </a:moveTo>
                  <a:lnTo>
                    <a:pt x="13866167" y="354220"/>
                  </a:lnTo>
                  <a:lnTo>
                    <a:pt x="13832611" y="350396"/>
                  </a:lnTo>
                  <a:lnTo>
                    <a:pt x="13833853" y="350396"/>
                  </a:lnTo>
                  <a:lnTo>
                    <a:pt x="13835367" y="350690"/>
                  </a:lnTo>
                  <a:lnTo>
                    <a:pt x="13874187" y="350690"/>
                  </a:lnTo>
                  <a:lnTo>
                    <a:pt x="13871944" y="354220"/>
                  </a:lnTo>
                  <a:close/>
                </a:path>
                <a:path w="18288000" h="381000">
                  <a:moveTo>
                    <a:pt x="13965035" y="354220"/>
                  </a:moveTo>
                  <a:lnTo>
                    <a:pt x="13959459" y="354220"/>
                  </a:lnTo>
                  <a:lnTo>
                    <a:pt x="13957383" y="350396"/>
                  </a:lnTo>
                  <a:lnTo>
                    <a:pt x="13993731" y="350396"/>
                  </a:lnTo>
                  <a:lnTo>
                    <a:pt x="13994511" y="350690"/>
                  </a:lnTo>
                  <a:lnTo>
                    <a:pt x="13995056" y="350690"/>
                  </a:lnTo>
                  <a:lnTo>
                    <a:pt x="13965035" y="354220"/>
                  </a:lnTo>
                  <a:close/>
                </a:path>
                <a:path w="18288000" h="381000">
                  <a:moveTo>
                    <a:pt x="14021712" y="358128"/>
                  </a:moveTo>
                  <a:lnTo>
                    <a:pt x="14014269" y="358128"/>
                  </a:lnTo>
                  <a:lnTo>
                    <a:pt x="13993731" y="350396"/>
                  </a:lnTo>
                  <a:lnTo>
                    <a:pt x="13997553" y="350396"/>
                  </a:lnTo>
                  <a:lnTo>
                    <a:pt x="13995056" y="350690"/>
                  </a:lnTo>
                  <a:lnTo>
                    <a:pt x="14016812" y="350690"/>
                  </a:lnTo>
                  <a:lnTo>
                    <a:pt x="14047790" y="354220"/>
                  </a:lnTo>
                  <a:lnTo>
                    <a:pt x="14015552" y="354220"/>
                  </a:lnTo>
                  <a:lnTo>
                    <a:pt x="14021712" y="358128"/>
                  </a:lnTo>
                  <a:close/>
                </a:path>
                <a:path w="18288000" h="381000">
                  <a:moveTo>
                    <a:pt x="14016812" y="350690"/>
                  </a:moveTo>
                  <a:lnTo>
                    <a:pt x="13995056" y="350690"/>
                  </a:lnTo>
                  <a:lnTo>
                    <a:pt x="13997553" y="350396"/>
                  </a:lnTo>
                  <a:lnTo>
                    <a:pt x="14014235" y="350396"/>
                  </a:lnTo>
                  <a:lnTo>
                    <a:pt x="14016812" y="350690"/>
                  </a:lnTo>
                  <a:close/>
                </a:path>
                <a:path w="18288000" h="381000">
                  <a:moveTo>
                    <a:pt x="14811165" y="358128"/>
                  </a:moveTo>
                  <a:lnTo>
                    <a:pt x="14808928" y="358128"/>
                  </a:lnTo>
                  <a:lnTo>
                    <a:pt x="14788037" y="350396"/>
                  </a:lnTo>
                  <a:lnTo>
                    <a:pt x="14791035" y="350396"/>
                  </a:lnTo>
                  <a:lnTo>
                    <a:pt x="14789256" y="350690"/>
                  </a:lnTo>
                  <a:lnTo>
                    <a:pt x="14800914" y="350690"/>
                  </a:lnTo>
                  <a:lnTo>
                    <a:pt x="14811018" y="354220"/>
                  </a:lnTo>
                  <a:lnTo>
                    <a:pt x="14813079" y="354220"/>
                  </a:lnTo>
                  <a:lnTo>
                    <a:pt x="14811165" y="358128"/>
                  </a:lnTo>
                  <a:close/>
                </a:path>
                <a:path w="18288000" h="381000">
                  <a:moveTo>
                    <a:pt x="14800914" y="350690"/>
                  </a:moveTo>
                  <a:lnTo>
                    <a:pt x="14789256" y="350690"/>
                  </a:lnTo>
                  <a:lnTo>
                    <a:pt x="14791035" y="350396"/>
                  </a:lnTo>
                  <a:lnTo>
                    <a:pt x="14800073" y="350396"/>
                  </a:lnTo>
                  <a:lnTo>
                    <a:pt x="14800914" y="350690"/>
                  </a:lnTo>
                  <a:close/>
                </a:path>
                <a:path w="18288000" h="381000">
                  <a:moveTo>
                    <a:pt x="14859012" y="365759"/>
                  </a:moveTo>
                  <a:lnTo>
                    <a:pt x="14863518" y="360679"/>
                  </a:lnTo>
                  <a:lnTo>
                    <a:pt x="14898582" y="358128"/>
                  </a:lnTo>
                  <a:lnTo>
                    <a:pt x="14819270" y="358128"/>
                  </a:lnTo>
                  <a:lnTo>
                    <a:pt x="14822336" y="350690"/>
                  </a:lnTo>
                  <a:lnTo>
                    <a:pt x="14822457" y="350396"/>
                  </a:lnTo>
                  <a:lnTo>
                    <a:pt x="15195995" y="350396"/>
                  </a:lnTo>
                  <a:lnTo>
                    <a:pt x="15176926" y="358561"/>
                  </a:lnTo>
                  <a:lnTo>
                    <a:pt x="15206980" y="358561"/>
                  </a:lnTo>
                  <a:lnTo>
                    <a:pt x="15200397" y="361826"/>
                  </a:lnTo>
                  <a:lnTo>
                    <a:pt x="14934293" y="361826"/>
                  </a:lnTo>
                  <a:lnTo>
                    <a:pt x="14859012" y="365759"/>
                  </a:lnTo>
                  <a:close/>
                </a:path>
                <a:path w="18288000" h="381000">
                  <a:moveTo>
                    <a:pt x="16430167" y="358128"/>
                  </a:moveTo>
                  <a:lnTo>
                    <a:pt x="16361570" y="358128"/>
                  </a:lnTo>
                  <a:lnTo>
                    <a:pt x="16393085" y="350396"/>
                  </a:lnTo>
                  <a:lnTo>
                    <a:pt x="16425210" y="350396"/>
                  </a:lnTo>
                  <a:lnTo>
                    <a:pt x="16430167" y="358128"/>
                  </a:lnTo>
                  <a:close/>
                </a:path>
                <a:path w="18288000" h="381000">
                  <a:moveTo>
                    <a:pt x="16899685" y="354220"/>
                  </a:moveTo>
                  <a:lnTo>
                    <a:pt x="16894331" y="354220"/>
                  </a:lnTo>
                  <a:lnTo>
                    <a:pt x="16857663" y="350396"/>
                  </a:lnTo>
                  <a:lnTo>
                    <a:pt x="16896225" y="350396"/>
                  </a:lnTo>
                  <a:lnTo>
                    <a:pt x="16899685" y="354220"/>
                  </a:lnTo>
                  <a:close/>
                </a:path>
                <a:path w="18288000" h="381000">
                  <a:moveTo>
                    <a:pt x="17021241" y="358128"/>
                  </a:moveTo>
                  <a:lnTo>
                    <a:pt x="17014810" y="358128"/>
                  </a:lnTo>
                  <a:lnTo>
                    <a:pt x="17007020" y="350396"/>
                  </a:lnTo>
                  <a:lnTo>
                    <a:pt x="17005959" y="350396"/>
                  </a:lnTo>
                  <a:lnTo>
                    <a:pt x="17042641" y="354220"/>
                  </a:lnTo>
                  <a:lnTo>
                    <a:pt x="17053492" y="354220"/>
                  </a:lnTo>
                  <a:lnTo>
                    <a:pt x="17021241" y="358128"/>
                  </a:lnTo>
                  <a:close/>
                </a:path>
                <a:path w="18288000" h="381000">
                  <a:moveTo>
                    <a:pt x="17204440" y="354220"/>
                  </a:moveTo>
                  <a:lnTo>
                    <a:pt x="17198864" y="354220"/>
                  </a:lnTo>
                  <a:lnTo>
                    <a:pt x="17156661" y="350396"/>
                  </a:lnTo>
                  <a:lnTo>
                    <a:pt x="17196830" y="350396"/>
                  </a:lnTo>
                  <a:lnTo>
                    <a:pt x="17204440" y="354220"/>
                  </a:lnTo>
                  <a:close/>
                </a:path>
                <a:path w="18288000" h="381000">
                  <a:moveTo>
                    <a:pt x="17610466" y="350690"/>
                  </a:moveTo>
                  <a:lnTo>
                    <a:pt x="17610225" y="350690"/>
                  </a:lnTo>
                  <a:lnTo>
                    <a:pt x="17606180" y="350396"/>
                  </a:lnTo>
                  <a:lnTo>
                    <a:pt x="17608474" y="350396"/>
                  </a:lnTo>
                  <a:lnTo>
                    <a:pt x="17610466" y="350690"/>
                  </a:lnTo>
                  <a:close/>
                </a:path>
                <a:path w="18288000" h="381000">
                  <a:moveTo>
                    <a:pt x="17649528" y="350690"/>
                  </a:moveTo>
                  <a:lnTo>
                    <a:pt x="17648798" y="350690"/>
                  </a:lnTo>
                  <a:lnTo>
                    <a:pt x="17647800" y="350396"/>
                  </a:lnTo>
                  <a:lnTo>
                    <a:pt x="17650331" y="350396"/>
                  </a:lnTo>
                  <a:lnTo>
                    <a:pt x="17649528" y="350690"/>
                  </a:lnTo>
                  <a:close/>
                </a:path>
                <a:path w="18288000" h="381000">
                  <a:moveTo>
                    <a:pt x="18115325" y="350690"/>
                  </a:moveTo>
                  <a:lnTo>
                    <a:pt x="18115206" y="350396"/>
                  </a:lnTo>
                  <a:lnTo>
                    <a:pt x="18115853" y="350396"/>
                  </a:lnTo>
                  <a:lnTo>
                    <a:pt x="18115325" y="350690"/>
                  </a:lnTo>
                  <a:close/>
                </a:path>
                <a:path w="18288000" h="381000">
                  <a:moveTo>
                    <a:pt x="18185324" y="365759"/>
                  </a:moveTo>
                  <a:lnTo>
                    <a:pt x="18110789" y="358128"/>
                  </a:lnTo>
                  <a:lnTo>
                    <a:pt x="18116623" y="358128"/>
                  </a:lnTo>
                  <a:lnTo>
                    <a:pt x="18115462" y="351789"/>
                  </a:lnTo>
                  <a:lnTo>
                    <a:pt x="18115325" y="350690"/>
                  </a:lnTo>
                  <a:lnTo>
                    <a:pt x="18115853" y="350396"/>
                  </a:lnTo>
                  <a:lnTo>
                    <a:pt x="18228093" y="350396"/>
                  </a:lnTo>
                  <a:lnTo>
                    <a:pt x="18194773" y="354220"/>
                  </a:lnTo>
                  <a:lnTo>
                    <a:pt x="18197820" y="354220"/>
                  </a:lnTo>
                  <a:lnTo>
                    <a:pt x="18204340" y="361826"/>
                  </a:lnTo>
                  <a:lnTo>
                    <a:pt x="18205510" y="361826"/>
                  </a:lnTo>
                  <a:lnTo>
                    <a:pt x="18185324" y="365759"/>
                  </a:lnTo>
                  <a:close/>
                </a:path>
                <a:path w="18288000" h="381000">
                  <a:moveTo>
                    <a:pt x="5522529" y="358128"/>
                  </a:moveTo>
                  <a:lnTo>
                    <a:pt x="5512587" y="358128"/>
                  </a:lnTo>
                  <a:lnTo>
                    <a:pt x="5507152" y="354220"/>
                  </a:lnTo>
                  <a:lnTo>
                    <a:pt x="5509721" y="354220"/>
                  </a:lnTo>
                  <a:lnTo>
                    <a:pt x="5519621" y="350690"/>
                  </a:lnTo>
                  <a:lnTo>
                    <a:pt x="5519463" y="350690"/>
                  </a:lnTo>
                  <a:lnTo>
                    <a:pt x="5522529" y="358128"/>
                  </a:lnTo>
                  <a:close/>
                </a:path>
                <a:path w="18288000" h="381000">
                  <a:moveTo>
                    <a:pt x="8922567" y="358128"/>
                  </a:moveTo>
                  <a:lnTo>
                    <a:pt x="8916430" y="358128"/>
                  </a:lnTo>
                  <a:lnTo>
                    <a:pt x="8903023" y="354220"/>
                  </a:lnTo>
                  <a:lnTo>
                    <a:pt x="8906043" y="354220"/>
                  </a:lnTo>
                  <a:lnTo>
                    <a:pt x="8911472" y="350690"/>
                  </a:lnTo>
                  <a:lnTo>
                    <a:pt x="8911326" y="350690"/>
                  </a:lnTo>
                  <a:lnTo>
                    <a:pt x="8922567" y="358128"/>
                  </a:lnTo>
                  <a:close/>
                </a:path>
                <a:path w="18288000" h="381000">
                  <a:moveTo>
                    <a:pt x="17640191" y="354220"/>
                  </a:moveTo>
                  <a:lnTo>
                    <a:pt x="17634418" y="354220"/>
                  </a:lnTo>
                  <a:lnTo>
                    <a:pt x="17610466" y="350690"/>
                  </a:lnTo>
                  <a:lnTo>
                    <a:pt x="17610225" y="350690"/>
                  </a:lnTo>
                  <a:lnTo>
                    <a:pt x="17642871" y="353059"/>
                  </a:lnTo>
                  <a:lnTo>
                    <a:pt x="17640191" y="354220"/>
                  </a:lnTo>
                  <a:close/>
                </a:path>
                <a:path w="18288000" h="381000">
                  <a:moveTo>
                    <a:pt x="17662297" y="354220"/>
                  </a:moveTo>
                  <a:lnTo>
                    <a:pt x="17657211" y="354220"/>
                  </a:lnTo>
                  <a:lnTo>
                    <a:pt x="17643050" y="353059"/>
                  </a:lnTo>
                  <a:lnTo>
                    <a:pt x="17649528" y="350690"/>
                  </a:lnTo>
                  <a:lnTo>
                    <a:pt x="17648325" y="350690"/>
                  </a:lnTo>
                  <a:lnTo>
                    <a:pt x="17652536" y="351789"/>
                  </a:lnTo>
                  <a:lnTo>
                    <a:pt x="17662297" y="354220"/>
                  </a:lnTo>
                  <a:close/>
                </a:path>
                <a:path w="18288000" h="381000">
                  <a:moveTo>
                    <a:pt x="17652536" y="351789"/>
                  </a:moveTo>
                  <a:lnTo>
                    <a:pt x="17648333" y="350690"/>
                  </a:lnTo>
                  <a:lnTo>
                    <a:pt x="17648798" y="350690"/>
                  </a:lnTo>
                  <a:lnTo>
                    <a:pt x="17652536" y="351789"/>
                  </a:lnTo>
                  <a:close/>
                </a:path>
                <a:path w="18288000" h="381000">
                  <a:moveTo>
                    <a:pt x="5775268" y="358128"/>
                  </a:moveTo>
                  <a:lnTo>
                    <a:pt x="5713600" y="358128"/>
                  </a:lnTo>
                  <a:lnTo>
                    <a:pt x="5662870" y="354220"/>
                  </a:lnTo>
                  <a:lnTo>
                    <a:pt x="5773903" y="354220"/>
                  </a:lnTo>
                  <a:lnTo>
                    <a:pt x="5778536" y="354775"/>
                  </a:lnTo>
                  <a:lnTo>
                    <a:pt x="5778999" y="354775"/>
                  </a:lnTo>
                  <a:lnTo>
                    <a:pt x="5775268" y="358128"/>
                  </a:lnTo>
                  <a:close/>
                </a:path>
                <a:path w="18288000" h="381000">
                  <a:moveTo>
                    <a:pt x="5890065" y="358128"/>
                  </a:moveTo>
                  <a:lnTo>
                    <a:pt x="5806515" y="358128"/>
                  </a:lnTo>
                  <a:lnTo>
                    <a:pt x="5773903" y="354220"/>
                  </a:lnTo>
                  <a:lnTo>
                    <a:pt x="5779617" y="354220"/>
                  </a:lnTo>
                  <a:lnTo>
                    <a:pt x="5778999" y="354775"/>
                  </a:lnTo>
                  <a:lnTo>
                    <a:pt x="5918355" y="354775"/>
                  </a:lnTo>
                  <a:lnTo>
                    <a:pt x="5890065" y="358128"/>
                  </a:lnTo>
                  <a:close/>
                </a:path>
                <a:path w="18288000" h="381000">
                  <a:moveTo>
                    <a:pt x="5917939" y="354775"/>
                  </a:moveTo>
                  <a:lnTo>
                    <a:pt x="5778999" y="354775"/>
                  </a:lnTo>
                  <a:lnTo>
                    <a:pt x="5779617" y="354220"/>
                  </a:lnTo>
                  <a:lnTo>
                    <a:pt x="5917058" y="354220"/>
                  </a:lnTo>
                  <a:lnTo>
                    <a:pt x="5917939" y="354775"/>
                  </a:lnTo>
                  <a:close/>
                </a:path>
                <a:path w="18288000" h="381000">
                  <a:moveTo>
                    <a:pt x="5936095" y="361826"/>
                  </a:moveTo>
                  <a:lnTo>
                    <a:pt x="5929126" y="361826"/>
                  </a:lnTo>
                  <a:lnTo>
                    <a:pt x="5917058" y="354220"/>
                  </a:lnTo>
                  <a:lnTo>
                    <a:pt x="5923040" y="354220"/>
                  </a:lnTo>
                  <a:lnTo>
                    <a:pt x="5918355" y="354775"/>
                  </a:lnTo>
                  <a:lnTo>
                    <a:pt x="5935734" y="354775"/>
                  </a:lnTo>
                  <a:lnTo>
                    <a:pt x="5935901" y="358128"/>
                  </a:lnTo>
                  <a:lnTo>
                    <a:pt x="5935930" y="358704"/>
                  </a:lnTo>
                  <a:lnTo>
                    <a:pt x="5936028" y="360679"/>
                  </a:lnTo>
                  <a:lnTo>
                    <a:pt x="5936095" y="361826"/>
                  </a:lnTo>
                  <a:close/>
                </a:path>
                <a:path w="18288000" h="381000">
                  <a:moveTo>
                    <a:pt x="5935734" y="354775"/>
                  </a:moveTo>
                  <a:lnTo>
                    <a:pt x="5918355" y="354775"/>
                  </a:lnTo>
                  <a:lnTo>
                    <a:pt x="5923040" y="354220"/>
                  </a:lnTo>
                  <a:lnTo>
                    <a:pt x="5935706" y="354220"/>
                  </a:lnTo>
                  <a:lnTo>
                    <a:pt x="5935734" y="354775"/>
                  </a:lnTo>
                  <a:close/>
                </a:path>
                <a:path w="18288000" h="381000">
                  <a:moveTo>
                    <a:pt x="8675461" y="361826"/>
                  </a:moveTo>
                  <a:lnTo>
                    <a:pt x="8672364" y="361826"/>
                  </a:lnTo>
                  <a:lnTo>
                    <a:pt x="8659516" y="354220"/>
                  </a:lnTo>
                  <a:lnTo>
                    <a:pt x="8662363" y="354220"/>
                  </a:lnTo>
                  <a:lnTo>
                    <a:pt x="8660612" y="354775"/>
                  </a:lnTo>
                  <a:lnTo>
                    <a:pt x="8722368" y="354775"/>
                  </a:lnTo>
                  <a:lnTo>
                    <a:pt x="8721746" y="358128"/>
                  </a:lnTo>
                  <a:lnTo>
                    <a:pt x="8730136" y="358128"/>
                  </a:lnTo>
                  <a:lnTo>
                    <a:pt x="8675461" y="361826"/>
                  </a:lnTo>
                  <a:close/>
                </a:path>
                <a:path w="18288000" h="381000">
                  <a:moveTo>
                    <a:pt x="8722368" y="354775"/>
                  </a:moveTo>
                  <a:lnTo>
                    <a:pt x="8660612" y="354775"/>
                  </a:lnTo>
                  <a:lnTo>
                    <a:pt x="8662363" y="354220"/>
                  </a:lnTo>
                  <a:lnTo>
                    <a:pt x="8722470" y="354220"/>
                  </a:lnTo>
                  <a:lnTo>
                    <a:pt x="8722368" y="354775"/>
                  </a:lnTo>
                  <a:close/>
                </a:path>
                <a:path w="18288000" h="381000">
                  <a:moveTo>
                    <a:pt x="8853955" y="358128"/>
                  </a:moveTo>
                  <a:lnTo>
                    <a:pt x="8841923" y="358128"/>
                  </a:lnTo>
                  <a:lnTo>
                    <a:pt x="8836850" y="354220"/>
                  </a:lnTo>
                  <a:lnTo>
                    <a:pt x="8864463" y="354220"/>
                  </a:lnTo>
                  <a:lnTo>
                    <a:pt x="8853955" y="358128"/>
                  </a:lnTo>
                  <a:close/>
                </a:path>
                <a:path w="18288000" h="381000">
                  <a:moveTo>
                    <a:pt x="9176936" y="358128"/>
                  </a:moveTo>
                  <a:lnTo>
                    <a:pt x="9172948" y="358128"/>
                  </a:lnTo>
                  <a:lnTo>
                    <a:pt x="9145046" y="354220"/>
                  </a:lnTo>
                  <a:lnTo>
                    <a:pt x="9150301" y="354220"/>
                  </a:lnTo>
                  <a:lnTo>
                    <a:pt x="9149363" y="354775"/>
                  </a:lnTo>
                  <a:lnTo>
                    <a:pt x="9172272" y="354775"/>
                  </a:lnTo>
                  <a:lnTo>
                    <a:pt x="9176936" y="358128"/>
                  </a:lnTo>
                  <a:close/>
                </a:path>
                <a:path w="18288000" h="381000">
                  <a:moveTo>
                    <a:pt x="9172272" y="354775"/>
                  </a:moveTo>
                  <a:lnTo>
                    <a:pt x="9149363" y="354775"/>
                  </a:lnTo>
                  <a:lnTo>
                    <a:pt x="9150301" y="354220"/>
                  </a:lnTo>
                  <a:lnTo>
                    <a:pt x="9171500" y="354220"/>
                  </a:lnTo>
                  <a:lnTo>
                    <a:pt x="9172272" y="354775"/>
                  </a:lnTo>
                  <a:close/>
                </a:path>
                <a:path w="18288000" h="381000">
                  <a:moveTo>
                    <a:pt x="9194847" y="361826"/>
                  </a:moveTo>
                  <a:lnTo>
                    <a:pt x="9191645" y="361826"/>
                  </a:lnTo>
                  <a:lnTo>
                    <a:pt x="9192727" y="354775"/>
                  </a:lnTo>
                  <a:lnTo>
                    <a:pt x="9192813" y="354220"/>
                  </a:lnTo>
                  <a:lnTo>
                    <a:pt x="9248696" y="354220"/>
                  </a:lnTo>
                  <a:lnTo>
                    <a:pt x="9248696" y="358128"/>
                  </a:lnTo>
                  <a:lnTo>
                    <a:pt x="9258635" y="358128"/>
                  </a:lnTo>
                  <a:lnTo>
                    <a:pt x="9194847" y="361826"/>
                  </a:lnTo>
                  <a:close/>
                </a:path>
                <a:path w="18288000" h="381000">
                  <a:moveTo>
                    <a:pt x="9437846" y="354775"/>
                  </a:moveTo>
                  <a:lnTo>
                    <a:pt x="9437162" y="354220"/>
                  </a:lnTo>
                  <a:lnTo>
                    <a:pt x="9439133" y="354220"/>
                  </a:lnTo>
                  <a:lnTo>
                    <a:pt x="9437846" y="354775"/>
                  </a:lnTo>
                  <a:close/>
                </a:path>
                <a:path w="18288000" h="381000">
                  <a:moveTo>
                    <a:pt x="9785642" y="361826"/>
                  </a:moveTo>
                  <a:lnTo>
                    <a:pt x="9700329" y="361826"/>
                  </a:lnTo>
                  <a:lnTo>
                    <a:pt x="9736145" y="354220"/>
                  </a:lnTo>
                  <a:lnTo>
                    <a:pt x="9805810" y="354220"/>
                  </a:lnTo>
                  <a:lnTo>
                    <a:pt x="9798561" y="358128"/>
                  </a:lnTo>
                  <a:lnTo>
                    <a:pt x="9757660" y="358128"/>
                  </a:lnTo>
                  <a:lnTo>
                    <a:pt x="9782224" y="360679"/>
                  </a:lnTo>
                  <a:lnTo>
                    <a:pt x="9785642" y="361826"/>
                  </a:lnTo>
                  <a:close/>
                </a:path>
                <a:path w="18288000" h="381000">
                  <a:moveTo>
                    <a:pt x="10147739" y="358128"/>
                  </a:moveTo>
                  <a:lnTo>
                    <a:pt x="10134385" y="358128"/>
                  </a:lnTo>
                  <a:lnTo>
                    <a:pt x="10133298" y="354220"/>
                  </a:lnTo>
                  <a:lnTo>
                    <a:pt x="10165494" y="354220"/>
                  </a:lnTo>
                  <a:lnTo>
                    <a:pt x="10147739" y="358128"/>
                  </a:lnTo>
                  <a:close/>
                </a:path>
                <a:path w="18288000" h="381000">
                  <a:moveTo>
                    <a:pt x="11151601" y="358128"/>
                  </a:moveTo>
                  <a:lnTo>
                    <a:pt x="11135157" y="358128"/>
                  </a:lnTo>
                  <a:lnTo>
                    <a:pt x="11140230" y="354220"/>
                  </a:lnTo>
                  <a:lnTo>
                    <a:pt x="11140731" y="354220"/>
                  </a:lnTo>
                  <a:lnTo>
                    <a:pt x="11151601" y="358128"/>
                  </a:lnTo>
                  <a:close/>
                </a:path>
                <a:path w="18288000" h="381000">
                  <a:moveTo>
                    <a:pt x="12354105" y="354775"/>
                  </a:moveTo>
                  <a:lnTo>
                    <a:pt x="12351929" y="354220"/>
                  </a:lnTo>
                  <a:lnTo>
                    <a:pt x="12355071" y="354220"/>
                  </a:lnTo>
                  <a:lnTo>
                    <a:pt x="12354105" y="354775"/>
                  </a:lnTo>
                  <a:close/>
                </a:path>
                <a:path w="18288000" h="381000">
                  <a:moveTo>
                    <a:pt x="12382133" y="361826"/>
                  </a:moveTo>
                  <a:lnTo>
                    <a:pt x="12381736" y="361826"/>
                  </a:lnTo>
                  <a:lnTo>
                    <a:pt x="12354105" y="354775"/>
                  </a:lnTo>
                  <a:lnTo>
                    <a:pt x="12355071" y="354220"/>
                  </a:lnTo>
                  <a:lnTo>
                    <a:pt x="12376682" y="354220"/>
                  </a:lnTo>
                  <a:lnTo>
                    <a:pt x="12382133" y="361826"/>
                  </a:lnTo>
                  <a:close/>
                </a:path>
                <a:path w="18288000" h="381000">
                  <a:moveTo>
                    <a:pt x="12398433" y="361826"/>
                  </a:moveTo>
                  <a:lnTo>
                    <a:pt x="12396025" y="361826"/>
                  </a:lnTo>
                  <a:lnTo>
                    <a:pt x="12397469" y="354775"/>
                  </a:lnTo>
                  <a:lnTo>
                    <a:pt x="12397582" y="354220"/>
                  </a:lnTo>
                  <a:lnTo>
                    <a:pt x="12494720" y="354220"/>
                  </a:lnTo>
                  <a:lnTo>
                    <a:pt x="12398433" y="361826"/>
                  </a:lnTo>
                  <a:close/>
                </a:path>
                <a:path w="18288000" h="381000">
                  <a:moveTo>
                    <a:pt x="12589170" y="358128"/>
                  </a:moveTo>
                  <a:lnTo>
                    <a:pt x="12561218" y="358128"/>
                  </a:lnTo>
                  <a:lnTo>
                    <a:pt x="12523171" y="354220"/>
                  </a:lnTo>
                  <a:lnTo>
                    <a:pt x="12572864" y="354220"/>
                  </a:lnTo>
                  <a:lnTo>
                    <a:pt x="12589170" y="358128"/>
                  </a:lnTo>
                  <a:close/>
                </a:path>
                <a:path w="18288000" h="381000">
                  <a:moveTo>
                    <a:pt x="12719871" y="358128"/>
                  </a:moveTo>
                  <a:lnTo>
                    <a:pt x="12632800" y="358128"/>
                  </a:lnTo>
                  <a:lnTo>
                    <a:pt x="12645120" y="354220"/>
                  </a:lnTo>
                  <a:lnTo>
                    <a:pt x="12700665" y="354220"/>
                  </a:lnTo>
                  <a:lnTo>
                    <a:pt x="12719871" y="358128"/>
                  </a:lnTo>
                  <a:close/>
                </a:path>
                <a:path w="18288000" h="381000">
                  <a:moveTo>
                    <a:pt x="12743154" y="358128"/>
                  </a:moveTo>
                  <a:lnTo>
                    <a:pt x="12731710" y="358128"/>
                  </a:lnTo>
                  <a:lnTo>
                    <a:pt x="12726999" y="354220"/>
                  </a:lnTo>
                  <a:lnTo>
                    <a:pt x="12801644" y="354220"/>
                  </a:lnTo>
                  <a:lnTo>
                    <a:pt x="12800820" y="354775"/>
                  </a:lnTo>
                  <a:lnTo>
                    <a:pt x="12801600" y="354775"/>
                  </a:lnTo>
                  <a:lnTo>
                    <a:pt x="12743154" y="358128"/>
                  </a:lnTo>
                  <a:close/>
                </a:path>
                <a:path w="18288000" h="381000">
                  <a:moveTo>
                    <a:pt x="13392259" y="358128"/>
                  </a:moveTo>
                  <a:lnTo>
                    <a:pt x="12795845" y="358128"/>
                  </a:lnTo>
                  <a:lnTo>
                    <a:pt x="12801644" y="354220"/>
                  </a:lnTo>
                  <a:lnTo>
                    <a:pt x="12811278" y="354220"/>
                  </a:lnTo>
                  <a:lnTo>
                    <a:pt x="12801600" y="354775"/>
                  </a:lnTo>
                  <a:lnTo>
                    <a:pt x="13381357" y="354775"/>
                  </a:lnTo>
                  <a:lnTo>
                    <a:pt x="13392259" y="358128"/>
                  </a:lnTo>
                  <a:close/>
                </a:path>
                <a:path w="18288000" h="381000">
                  <a:moveTo>
                    <a:pt x="13497162" y="354775"/>
                  </a:moveTo>
                  <a:lnTo>
                    <a:pt x="13496876" y="354775"/>
                  </a:lnTo>
                  <a:lnTo>
                    <a:pt x="13497236" y="354220"/>
                  </a:lnTo>
                  <a:lnTo>
                    <a:pt x="13500765" y="354220"/>
                  </a:lnTo>
                  <a:lnTo>
                    <a:pt x="13497162" y="354775"/>
                  </a:lnTo>
                  <a:close/>
                </a:path>
                <a:path w="18288000" h="381000">
                  <a:moveTo>
                    <a:pt x="14323387" y="358128"/>
                  </a:moveTo>
                  <a:lnTo>
                    <a:pt x="14300720" y="358128"/>
                  </a:lnTo>
                  <a:lnTo>
                    <a:pt x="14298185" y="354220"/>
                  </a:lnTo>
                  <a:lnTo>
                    <a:pt x="14302371" y="354220"/>
                  </a:lnTo>
                  <a:lnTo>
                    <a:pt x="14323387" y="358128"/>
                  </a:lnTo>
                  <a:close/>
                </a:path>
                <a:path w="18288000" h="381000">
                  <a:moveTo>
                    <a:pt x="14598871" y="358128"/>
                  </a:moveTo>
                  <a:lnTo>
                    <a:pt x="14527610" y="358128"/>
                  </a:lnTo>
                  <a:lnTo>
                    <a:pt x="14523262" y="354220"/>
                  </a:lnTo>
                  <a:lnTo>
                    <a:pt x="14526231" y="354220"/>
                  </a:lnTo>
                  <a:lnTo>
                    <a:pt x="14524120" y="354775"/>
                  </a:lnTo>
                  <a:lnTo>
                    <a:pt x="14667266" y="354775"/>
                  </a:lnTo>
                  <a:lnTo>
                    <a:pt x="14598871" y="358128"/>
                  </a:lnTo>
                  <a:close/>
                </a:path>
                <a:path w="18288000" h="381000">
                  <a:moveTo>
                    <a:pt x="14667266" y="354775"/>
                  </a:moveTo>
                  <a:lnTo>
                    <a:pt x="14524120" y="354775"/>
                  </a:lnTo>
                  <a:lnTo>
                    <a:pt x="14526231" y="354220"/>
                  </a:lnTo>
                  <a:lnTo>
                    <a:pt x="14678591" y="354220"/>
                  </a:lnTo>
                  <a:lnTo>
                    <a:pt x="14667266" y="354775"/>
                  </a:lnTo>
                  <a:close/>
                </a:path>
                <a:path w="18288000" h="381000">
                  <a:moveTo>
                    <a:pt x="14803314" y="358704"/>
                  </a:moveTo>
                  <a:lnTo>
                    <a:pt x="14763381" y="358704"/>
                  </a:lnTo>
                  <a:lnTo>
                    <a:pt x="14763316" y="358128"/>
                  </a:lnTo>
                  <a:lnTo>
                    <a:pt x="14663731" y="358128"/>
                  </a:lnTo>
                  <a:lnTo>
                    <a:pt x="14680762" y="354220"/>
                  </a:lnTo>
                  <a:lnTo>
                    <a:pt x="14758557" y="354220"/>
                  </a:lnTo>
                  <a:lnTo>
                    <a:pt x="14803314" y="358704"/>
                  </a:lnTo>
                  <a:close/>
                </a:path>
                <a:path w="18288000" h="381000">
                  <a:moveTo>
                    <a:pt x="15206980" y="358561"/>
                  </a:moveTo>
                  <a:lnTo>
                    <a:pt x="15176926" y="358561"/>
                  </a:lnTo>
                  <a:lnTo>
                    <a:pt x="15187391" y="354220"/>
                  </a:lnTo>
                  <a:lnTo>
                    <a:pt x="15248864" y="354220"/>
                  </a:lnTo>
                  <a:lnTo>
                    <a:pt x="15239805" y="358128"/>
                  </a:lnTo>
                  <a:lnTo>
                    <a:pt x="15207852" y="358128"/>
                  </a:lnTo>
                  <a:lnTo>
                    <a:pt x="15206980" y="358561"/>
                  </a:lnTo>
                  <a:close/>
                </a:path>
                <a:path w="18288000" h="381000">
                  <a:moveTo>
                    <a:pt x="17665438" y="354775"/>
                  </a:moveTo>
                  <a:lnTo>
                    <a:pt x="17664500" y="354775"/>
                  </a:lnTo>
                  <a:lnTo>
                    <a:pt x="17662303" y="354220"/>
                  </a:lnTo>
                  <a:lnTo>
                    <a:pt x="17667137" y="354220"/>
                  </a:lnTo>
                  <a:lnTo>
                    <a:pt x="17665438" y="354775"/>
                  </a:lnTo>
                  <a:close/>
                </a:path>
                <a:path w="18288000" h="381000">
                  <a:moveTo>
                    <a:pt x="17726185" y="358128"/>
                  </a:moveTo>
                  <a:lnTo>
                    <a:pt x="17702765" y="358128"/>
                  </a:lnTo>
                  <a:lnTo>
                    <a:pt x="17700896" y="354220"/>
                  </a:lnTo>
                  <a:lnTo>
                    <a:pt x="17840421" y="354220"/>
                  </a:lnTo>
                  <a:lnTo>
                    <a:pt x="17836508" y="354775"/>
                  </a:lnTo>
                  <a:lnTo>
                    <a:pt x="17837792" y="354775"/>
                  </a:lnTo>
                  <a:lnTo>
                    <a:pt x="17726185" y="358128"/>
                  </a:lnTo>
                  <a:close/>
                </a:path>
                <a:path w="18288000" h="381000">
                  <a:moveTo>
                    <a:pt x="18100905" y="358704"/>
                  </a:moveTo>
                  <a:lnTo>
                    <a:pt x="17977755" y="358704"/>
                  </a:lnTo>
                  <a:lnTo>
                    <a:pt x="17978013" y="358128"/>
                  </a:lnTo>
                  <a:lnTo>
                    <a:pt x="17812881" y="358128"/>
                  </a:lnTo>
                  <a:lnTo>
                    <a:pt x="17840421" y="354220"/>
                  </a:lnTo>
                  <a:lnTo>
                    <a:pt x="17856273" y="354220"/>
                  </a:lnTo>
                  <a:lnTo>
                    <a:pt x="17837792" y="354775"/>
                  </a:lnTo>
                  <a:lnTo>
                    <a:pt x="18107974" y="354775"/>
                  </a:lnTo>
                  <a:lnTo>
                    <a:pt x="18100905" y="358704"/>
                  </a:lnTo>
                  <a:close/>
                </a:path>
                <a:path w="18288000" h="381000">
                  <a:moveTo>
                    <a:pt x="9437733" y="365759"/>
                  </a:moveTo>
                  <a:lnTo>
                    <a:pt x="9427661" y="358128"/>
                  </a:lnTo>
                  <a:lnTo>
                    <a:pt x="9430074" y="358128"/>
                  </a:lnTo>
                  <a:lnTo>
                    <a:pt x="9437846" y="354775"/>
                  </a:lnTo>
                  <a:lnTo>
                    <a:pt x="9441163" y="358128"/>
                  </a:lnTo>
                  <a:lnTo>
                    <a:pt x="9444949" y="361826"/>
                  </a:lnTo>
                  <a:lnTo>
                    <a:pt x="9472643" y="361826"/>
                  </a:lnTo>
                  <a:lnTo>
                    <a:pt x="9437733" y="365759"/>
                  </a:lnTo>
                  <a:close/>
                </a:path>
                <a:path w="18288000" h="381000">
                  <a:moveTo>
                    <a:pt x="13494700" y="358128"/>
                  </a:moveTo>
                  <a:lnTo>
                    <a:pt x="13475400" y="358128"/>
                  </a:lnTo>
                  <a:lnTo>
                    <a:pt x="13497162" y="354775"/>
                  </a:lnTo>
                  <a:lnTo>
                    <a:pt x="13496876" y="354775"/>
                  </a:lnTo>
                  <a:lnTo>
                    <a:pt x="13494700" y="358128"/>
                  </a:lnTo>
                  <a:close/>
                </a:path>
                <a:path w="18288000" h="381000">
                  <a:moveTo>
                    <a:pt x="17677763" y="358128"/>
                  </a:moveTo>
                  <a:lnTo>
                    <a:pt x="17655180" y="358128"/>
                  </a:lnTo>
                  <a:lnTo>
                    <a:pt x="17665438" y="354775"/>
                  </a:lnTo>
                  <a:lnTo>
                    <a:pt x="17664500" y="354775"/>
                  </a:lnTo>
                  <a:lnTo>
                    <a:pt x="17677763" y="358128"/>
                  </a:lnTo>
                  <a:close/>
                </a:path>
                <a:path w="18288000" h="381000">
                  <a:moveTo>
                    <a:pt x="5892737" y="365759"/>
                  </a:moveTo>
                  <a:lnTo>
                    <a:pt x="5886436" y="365759"/>
                  </a:lnTo>
                  <a:lnTo>
                    <a:pt x="5837679" y="361826"/>
                  </a:lnTo>
                  <a:lnTo>
                    <a:pt x="5778309" y="361826"/>
                  </a:lnTo>
                  <a:lnTo>
                    <a:pt x="5818818" y="358128"/>
                  </a:lnTo>
                  <a:lnTo>
                    <a:pt x="5883471" y="358128"/>
                  </a:lnTo>
                  <a:lnTo>
                    <a:pt x="5892737" y="365759"/>
                  </a:lnTo>
                  <a:close/>
                </a:path>
                <a:path w="18288000" h="381000">
                  <a:moveTo>
                    <a:pt x="8625649" y="358704"/>
                  </a:moveTo>
                  <a:lnTo>
                    <a:pt x="8619937" y="358128"/>
                  </a:lnTo>
                  <a:lnTo>
                    <a:pt x="8626196" y="358128"/>
                  </a:lnTo>
                  <a:lnTo>
                    <a:pt x="8625649" y="358704"/>
                  </a:lnTo>
                  <a:close/>
                </a:path>
                <a:path w="18288000" h="381000">
                  <a:moveTo>
                    <a:pt x="8657647" y="361826"/>
                  </a:moveTo>
                  <a:lnTo>
                    <a:pt x="8656388" y="361826"/>
                  </a:lnTo>
                  <a:lnTo>
                    <a:pt x="8625649" y="358704"/>
                  </a:lnTo>
                  <a:lnTo>
                    <a:pt x="8626196" y="358128"/>
                  </a:lnTo>
                  <a:lnTo>
                    <a:pt x="8646049" y="358128"/>
                  </a:lnTo>
                  <a:lnTo>
                    <a:pt x="8657647" y="361826"/>
                  </a:lnTo>
                  <a:close/>
                </a:path>
                <a:path w="18288000" h="381000">
                  <a:moveTo>
                    <a:pt x="9373316" y="361826"/>
                  </a:moveTo>
                  <a:lnTo>
                    <a:pt x="9371867" y="361826"/>
                  </a:lnTo>
                  <a:lnTo>
                    <a:pt x="9359442" y="358128"/>
                  </a:lnTo>
                  <a:lnTo>
                    <a:pt x="9389470" y="358128"/>
                  </a:lnTo>
                  <a:lnTo>
                    <a:pt x="9373316" y="361826"/>
                  </a:lnTo>
                  <a:close/>
                </a:path>
                <a:path w="18288000" h="381000">
                  <a:moveTo>
                    <a:pt x="9472786" y="361826"/>
                  </a:moveTo>
                  <a:lnTo>
                    <a:pt x="9446700" y="361826"/>
                  </a:lnTo>
                  <a:lnTo>
                    <a:pt x="9477351" y="358128"/>
                  </a:lnTo>
                  <a:lnTo>
                    <a:pt x="9509858" y="358128"/>
                  </a:lnTo>
                  <a:lnTo>
                    <a:pt x="9472786" y="361826"/>
                  </a:lnTo>
                  <a:close/>
                </a:path>
                <a:path w="18288000" h="381000">
                  <a:moveTo>
                    <a:pt x="9801559" y="361826"/>
                  </a:moveTo>
                  <a:lnTo>
                    <a:pt x="9799828" y="361826"/>
                  </a:lnTo>
                  <a:lnTo>
                    <a:pt x="9782224" y="360679"/>
                  </a:lnTo>
                  <a:lnTo>
                    <a:pt x="9777455" y="358128"/>
                  </a:lnTo>
                  <a:lnTo>
                    <a:pt x="9796483" y="358128"/>
                  </a:lnTo>
                  <a:lnTo>
                    <a:pt x="9801559" y="361826"/>
                  </a:lnTo>
                  <a:close/>
                </a:path>
                <a:path w="18288000" h="381000">
                  <a:moveTo>
                    <a:pt x="10170352" y="361826"/>
                  </a:moveTo>
                  <a:lnTo>
                    <a:pt x="10130382" y="361826"/>
                  </a:lnTo>
                  <a:lnTo>
                    <a:pt x="10135352" y="358128"/>
                  </a:lnTo>
                  <a:lnTo>
                    <a:pt x="10174080" y="358128"/>
                  </a:lnTo>
                  <a:lnTo>
                    <a:pt x="10170352" y="361826"/>
                  </a:lnTo>
                  <a:close/>
                </a:path>
                <a:path w="18288000" h="381000">
                  <a:moveTo>
                    <a:pt x="12577238" y="365759"/>
                  </a:moveTo>
                  <a:lnTo>
                    <a:pt x="12565448" y="358128"/>
                  </a:lnTo>
                  <a:lnTo>
                    <a:pt x="12593353" y="358128"/>
                  </a:lnTo>
                  <a:lnTo>
                    <a:pt x="12577238" y="365759"/>
                  </a:lnTo>
                  <a:close/>
                </a:path>
                <a:path w="18288000" h="381000">
                  <a:moveTo>
                    <a:pt x="12704397" y="361826"/>
                  </a:moveTo>
                  <a:lnTo>
                    <a:pt x="12633362" y="361826"/>
                  </a:lnTo>
                  <a:lnTo>
                    <a:pt x="12643717" y="358128"/>
                  </a:lnTo>
                  <a:lnTo>
                    <a:pt x="12726764" y="358128"/>
                  </a:lnTo>
                  <a:lnTo>
                    <a:pt x="12704397" y="361826"/>
                  </a:lnTo>
                  <a:close/>
                </a:path>
                <a:path w="18288000" h="381000">
                  <a:moveTo>
                    <a:pt x="12825210" y="373379"/>
                  </a:moveTo>
                  <a:lnTo>
                    <a:pt x="12822245" y="365759"/>
                  </a:lnTo>
                  <a:lnTo>
                    <a:pt x="12805565" y="365759"/>
                  </a:lnTo>
                  <a:lnTo>
                    <a:pt x="12823695" y="358128"/>
                  </a:lnTo>
                  <a:lnTo>
                    <a:pt x="13394620" y="358128"/>
                  </a:lnTo>
                  <a:lnTo>
                    <a:pt x="13394115" y="361826"/>
                  </a:lnTo>
                  <a:lnTo>
                    <a:pt x="12838505" y="361826"/>
                  </a:lnTo>
                  <a:lnTo>
                    <a:pt x="12876731" y="365759"/>
                  </a:lnTo>
                  <a:lnTo>
                    <a:pt x="12825210" y="373379"/>
                  </a:lnTo>
                  <a:close/>
                </a:path>
                <a:path w="18288000" h="381000">
                  <a:moveTo>
                    <a:pt x="13772239" y="365759"/>
                  </a:moveTo>
                  <a:lnTo>
                    <a:pt x="13798830" y="358128"/>
                  </a:lnTo>
                  <a:lnTo>
                    <a:pt x="13878620" y="358128"/>
                  </a:lnTo>
                  <a:lnTo>
                    <a:pt x="13873856" y="361826"/>
                  </a:lnTo>
                  <a:lnTo>
                    <a:pt x="13818266" y="361826"/>
                  </a:lnTo>
                  <a:lnTo>
                    <a:pt x="13772239" y="365759"/>
                  </a:lnTo>
                  <a:close/>
                </a:path>
                <a:path w="18288000" h="381000">
                  <a:moveTo>
                    <a:pt x="14485831" y="358704"/>
                  </a:moveTo>
                  <a:lnTo>
                    <a:pt x="14481239" y="358128"/>
                  </a:lnTo>
                  <a:lnTo>
                    <a:pt x="14487078" y="358128"/>
                  </a:lnTo>
                  <a:lnTo>
                    <a:pt x="14485831" y="358704"/>
                  </a:lnTo>
                  <a:close/>
                </a:path>
                <a:path w="18288000" h="381000">
                  <a:moveTo>
                    <a:pt x="14512584" y="361826"/>
                  </a:moveTo>
                  <a:lnTo>
                    <a:pt x="14510234" y="361826"/>
                  </a:lnTo>
                  <a:lnTo>
                    <a:pt x="14485831" y="358704"/>
                  </a:lnTo>
                  <a:lnTo>
                    <a:pt x="14487078" y="358128"/>
                  </a:lnTo>
                  <a:lnTo>
                    <a:pt x="14508029" y="358128"/>
                  </a:lnTo>
                  <a:lnTo>
                    <a:pt x="14512584" y="361826"/>
                  </a:lnTo>
                  <a:close/>
                </a:path>
                <a:path w="18288000" h="381000">
                  <a:moveTo>
                    <a:pt x="14524675" y="365759"/>
                  </a:moveTo>
                  <a:lnTo>
                    <a:pt x="14528705" y="358128"/>
                  </a:lnTo>
                  <a:lnTo>
                    <a:pt x="14585625" y="358128"/>
                  </a:lnTo>
                  <a:lnTo>
                    <a:pt x="14579827" y="361826"/>
                  </a:lnTo>
                  <a:lnTo>
                    <a:pt x="14582404" y="361826"/>
                  </a:lnTo>
                  <a:lnTo>
                    <a:pt x="14524675" y="365759"/>
                  </a:lnTo>
                  <a:close/>
                </a:path>
                <a:path w="18288000" h="381000">
                  <a:moveTo>
                    <a:pt x="14717159" y="361826"/>
                  </a:moveTo>
                  <a:lnTo>
                    <a:pt x="14695325" y="361826"/>
                  </a:lnTo>
                  <a:lnTo>
                    <a:pt x="14654319" y="358128"/>
                  </a:lnTo>
                  <a:lnTo>
                    <a:pt x="14704734" y="358128"/>
                  </a:lnTo>
                  <a:lnTo>
                    <a:pt x="14717159" y="361826"/>
                  </a:lnTo>
                  <a:close/>
                </a:path>
                <a:path w="18288000" h="381000">
                  <a:moveTo>
                    <a:pt x="14763731" y="361826"/>
                  </a:moveTo>
                  <a:lnTo>
                    <a:pt x="14761716" y="361826"/>
                  </a:lnTo>
                  <a:lnTo>
                    <a:pt x="14721538" y="358128"/>
                  </a:lnTo>
                  <a:lnTo>
                    <a:pt x="14759642" y="358128"/>
                  </a:lnTo>
                  <a:lnTo>
                    <a:pt x="14763170" y="358704"/>
                  </a:lnTo>
                  <a:lnTo>
                    <a:pt x="14763381" y="358704"/>
                  </a:lnTo>
                  <a:lnTo>
                    <a:pt x="14763731" y="361826"/>
                  </a:lnTo>
                  <a:close/>
                </a:path>
                <a:path w="18288000" h="381000">
                  <a:moveTo>
                    <a:pt x="14836401" y="369569"/>
                  </a:moveTo>
                  <a:lnTo>
                    <a:pt x="14776725" y="369569"/>
                  </a:lnTo>
                  <a:lnTo>
                    <a:pt x="14806378" y="365759"/>
                  </a:lnTo>
                  <a:lnTo>
                    <a:pt x="14759642" y="358128"/>
                  </a:lnTo>
                  <a:lnTo>
                    <a:pt x="14763316" y="358128"/>
                  </a:lnTo>
                  <a:lnTo>
                    <a:pt x="14763381" y="358704"/>
                  </a:lnTo>
                  <a:lnTo>
                    <a:pt x="14803314" y="358704"/>
                  </a:lnTo>
                  <a:lnTo>
                    <a:pt x="14834471" y="361826"/>
                  </a:lnTo>
                  <a:lnTo>
                    <a:pt x="14837099" y="361826"/>
                  </a:lnTo>
                  <a:lnTo>
                    <a:pt x="14823058" y="365759"/>
                  </a:lnTo>
                  <a:lnTo>
                    <a:pt x="14836401" y="369569"/>
                  </a:lnTo>
                  <a:close/>
                </a:path>
                <a:path w="18288000" h="381000">
                  <a:moveTo>
                    <a:pt x="14846873" y="361826"/>
                  </a:moveTo>
                  <a:lnTo>
                    <a:pt x="14842758" y="361826"/>
                  </a:lnTo>
                  <a:lnTo>
                    <a:pt x="14814593" y="358128"/>
                  </a:lnTo>
                  <a:lnTo>
                    <a:pt x="14865924" y="358128"/>
                  </a:lnTo>
                  <a:lnTo>
                    <a:pt x="14863518" y="360679"/>
                  </a:lnTo>
                  <a:lnTo>
                    <a:pt x="14846873" y="361826"/>
                  </a:lnTo>
                  <a:close/>
                </a:path>
                <a:path w="18288000" h="381000">
                  <a:moveTo>
                    <a:pt x="14863518" y="360679"/>
                  </a:moveTo>
                  <a:lnTo>
                    <a:pt x="14865924" y="358128"/>
                  </a:lnTo>
                  <a:lnTo>
                    <a:pt x="14898582" y="358128"/>
                  </a:lnTo>
                  <a:lnTo>
                    <a:pt x="14863518" y="360679"/>
                  </a:lnTo>
                  <a:close/>
                </a:path>
                <a:path w="18288000" h="381000">
                  <a:moveTo>
                    <a:pt x="15684285" y="361826"/>
                  </a:moveTo>
                  <a:lnTo>
                    <a:pt x="15676675" y="361826"/>
                  </a:lnTo>
                  <a:lnTo>
                    <a:pt x="15610401" y="358128"/>
                  </a:lnTo>
                  <a:lnTo>
                    <a:pt x="15695055" y="358128"/>
                  </a:lnTo>
                  <a:lnTo>
                    <a:pt x="15684285" y="361826"/>
                  </a:lnTo>
                  <a:close/>
                </a:path>
                <a:path w="18288000" h="381000">
                  <a:moveTo>
                    <a:pt x="16419777" y="361826"/>
                  </a:moveTo>
                  <a:lnTo>
                    <a:pt x="16415355" y="361826"/>
                  </a:lnTo>
                  <a:lnTo>
                    <a:pt x="16348254" y="358128"/>
                  </a:lnTo>
                  <a:lnTo>
                    <a:pt x="16432617" y="358128"/>
                  </a:lnTo>
                  <a:lnTo>
                    <a:pt x="16419777" y="361826"/>
                  </a:lnTo>
                  <a:close/>
                </a:path>
                <a:path w="18288000" h="381000">
                  <a:moveTo>
                    <a:pt x="17909659" y="361826"/>
                  </a:moveTo>
                  <a:lnTo>
                    <a:pt x="17907036" y="361826"/>
                  </a:lnTo>
                  <a:lnTo>
                    <a:pt x="17901237" y="358128"/>
                  </a:lnTo>
                  <a:lnTo>
                    <a:pt x="17948602" y="358128"/>
                  </a:lnTo>
                  <a:lnTo>
                    <a:pt x="17948504" y="358561"/>
                  </a:lnTo>
                  <a:lnTo>
                    <a:pt x="17948472" y="358704"/>
                  </a:lnTo>
                  <a:lnTo>
                    <a:pt x="17909659" y="361826"/>
                  </a:lnTo>
                  <a:close/>
                </a:path>
                <a:path w="18288000" h="381000">
                  <a:moveTo>
                    <a:pt x="17948473" y="358704"/>
                  </a:moveTo>
                  <a:lnTo>
                    <a:pt x="17948504" y="358561"/>
                  </a:lnTo>
                  <a:lnTo>
                    <a:pt x="17948602" y="358128"/>
                  </a:lnTo>
                  <a:lnTo>
                    <a:pt x="17955636" y="358128"/>
                  </a:lnTo>
                  <a:lnTo>
                    <a:pt x="17948473" y="358704"/>
                  </a:lnTo>
                  <a:close/>
                </a:path>
                <a:path w="18288000" h="381000">
                  <a:moveTo>
                    <a:pt x="17976357" y="361826"/>
                  </a:moveTo>
                  <a:lnTo>
                    <a:pt x="17947768" y="361826"/>
                  </a:lnTo>
                  <a:lnTo>
                    <a:pt x="17948473" y="358704"/>
                  </a:lnTo>
                  <a:lnTo>
                    <a:pt x="17955636" y="358128"/>
                  </a:lnTo>
                  <a:lnTo>
                    <a:pt x="17968150" y="358128"/>
                  </a:lnTo>
                  <a:lnTo>
                    <a:pt x="17977214" y="358704"/>
                  </a:lnTo>
                  <a:lnTo>
                    <a:pt x="17977755" y="358704"/>
                  </a:lnTo>
                  <a:lnTo>
                    <a:pt x="17976357" y="361826"/>
                  </a:lnTo>
                  <a:close/>
                </a:path>
                <a:path w="18288000" h="381000">
                  <a:moveTo>
                    <a:pt x="18088211" y="365759"/>
                  </a:moveTo>
                  <a:lnTo>
                    <a:pt x="17968150" y="358128"/>
                  </a:lnTo>
                  <a:lnTo>
                    <a:pt x="17978013" y="358128"/>
                  </a:lnTo>
                  <a:lnTo>
                    <a:pt x="17977820" y="358561"/>
                  </a:lnTo>
                  <a:lnTo>
                    <a:pt x="17977755" y="358704"/>
                  </a:lnTo>
                  <a:lnTo>
                    <a:pt x="18100905" y="358704"/>
                  </a:lnTo>
                  <a:lnTo>
                    <a:pt x="18088211" y="365759"/>
                  </a:lnTo>
                  <a:close/>
                </a:path>
                <a:path w="18288000" h="381000">
                  <a:moveTo>
                    <a:pt x="9799828" y="361826"/>
                  </a:moveTo>
                  <a:lnTo>
                    <a:pt x="9785642" y="361826"/>
                  </a:lnTo>
                  <a:lnTo>
                    <a:pt x="9782224" y="360679"/>
                  </a:lnTo>
                  <a:lnTo>
                    <a:pt x="9799828" y="361826"/>
                  </a:lnTo>
                  <a:close/>
                </a:path>
                <a:path w="18288000" h="381000">
                  <a:moveTo>
                    <a:pt x="5876058" y="369569"/>
                  </a:moveTo>
                  <a:lnTo>
                    <a:pt x="5772235" y="361826"/>
                  </a:lnTo>
                  <a:lnTo>
                    <a:pt x="5839169" y="361826"/>
                  </a:lnTo>
                  <a:lnTo>
                    <a:pt x="5876058" y="369569"/>
                  </a:lnTo>
                  <a:close/>
                </a:path>
                <a:path w="18288000" h="381000">
                  <a:moveTo>
                    <a:pt x="10169792" y="369569"/>
                  </a:moveTo>
                  <a:lnTo>
                    <a:pt x="10163120" y="369569"/>
                  </a:lnTo>
                  <a:lnTo>
                    <a:pt x="10157035" y="361826"/>
                  </a:lnTo>
                  <a:lnTo>
                    <a:pt x="10170133" y="361826"/>
                  </a:lnTo>
                  <a:lnTo>
                    <a:pt x="10173128" y="365759"/>
                  </a:lnTo>
                  <a:lnTo>
                    <a:pt x="10169792" y="369569"/>
                  </a:lnTo>
                  <a:close/>
                </a:path>
                <a:path w="18288000" h="381000">
                  <a:moveTo>
                    <a:pt x="12642103" y="365759"/>
                  </a:moveTo>
                  <a:lnTo>
                    <a:pt x="12632720" y="361826"/>
                  </a:lnTo>
                  <a:lnTo>
                    <a:pt x="12710754" y="361826"/>
                  </a:lnTo>
                  <a:lnTo>
                    <a:pt x="12642103" y="365759"/>
                  </a:lnTo>
                  <a:close/>
                </a:path>
                <a:path w="18288000" h="381000">
                  <a:moveTo>
                    <a:pt x="12883774" y="373379"/>
                  </a:moveTo>
                  <a:lnTo>
                    <a:pt x="12884514" y="369569"/>
                  </a:lnTo>
                  <a:lnTo>
                    <a:pt x="12880067" y="365759"/>
                  </a:lnTo>
                  <a:lnTo>
                    <a:pt x="12892549" y="361826"/>
                  </a:lnTo>
                  <a:lnTo>
                    <a:pt x="13013442" y="361826"/>
                  </a:lnTo>
                  <a:lnTo>
                    <a:pt x="13022153" y="365759"/>
                  </a:lnTo>
                  <a:lnTo>
                    <a:pt x="12908608" y="365759"/>
                  </a:lnTo>
                  <a:lnTo>
                    <a:pt x="12883774" y="373379"/>
                  </a:lnTo>
                  <a:close/>
                </a:path>
                <a:path w="18288000" h="381000">
                  <a:moveTo>
                    <a:pt x="13075034" y="369569"/>
                  </a:moveTo>
                  <a:lnTo>
                    <a:pt x="13091714" y="365759"/>
                  </a:lnTo>
                  <a:lnTo>
                    <a:pt x="13033520" y="365759"/>
                  </a:lnTo>
                  <a:lnTo>
                    <a:pt x="13012847" y="361826"/>
                  </a:lnTo>
                  <a:lnTo>
                    <a:pt x="13156846" y="361826"/>
                  </a:lnTo>
                  <a:lnTo>
                    <a:pt x="13136563" y="365759"/>
                  </a:lnTo>
                  <a:lnTo>
                    <a:pt x="13075034" y="369569"/>
                  </a:lnTo>
                  <a:close/>
                </a:path>
                <a:path w="18288000" h="381000">
                  <a:moveTo>
                    <a:pt x="13390835" y="380999"/>
                  </a:moveTo>
                  <a:lnTo>
                    <a:pt x="13321520" y="380999"/>
                  </a:lnTo>
                  <a:lnTo>
                    <a:pt x="13346355" y="369569"/>
                  </a:lnTo>
                  <a:lnTo>
                    <a:pt x="13148795" y="369569"/>
                  </a:lnTo>
                  <a:lnTo>
                    <a:pt x="13156020" y="361826"/>
                  </a:lnTo>
                  <a:lnTo>
                    <a:pt x="13394259" y="361826"/>
                  </a:lnTo>
                  <a:lnTo>
                    <a:pt x="13387591" y="369569"/>
                  </a:lnTo>
                  <a:lnTo>
                    <a:pt x="13352286" y="377189"/>
                  </a:lnTo>
                  <a:lnTo>
                    <a:pt x="13382680" y="377189"/>
                  </a:lnTo>
                  <a:lnTo>
                    <a:pt x="13390835" y="380999"/>
                  </a:lnTo>
                  <a:close/>
                </a:path>
                <a:path w="18288000" h="381000">
                  <a:moveTo>
                    <a:pt x="13489060" y="365759"/>
                  </a:moveTo>
                  <a:lnTo>
                    <a:pt x="13480478" y="361826"/>
                  </a:lnTo>
                  <a:lnTo>
                    <a:pt x="13491790" y="361826"/>
                  </a:lnTo>
                  <a:lnTo>
                    <a:pt x="13489060" y="365759"/>
                  </a:lnTo>
                  <a:close/>
                </a:path>
                <a:path w="18288000" h="381000">
                  <a:moveTo>
                    <a:pt x="13840070" y="369569"/>
                  </a:moveTo>
                  <a:lnTo>
                    <a:pt x="13815350" y="361826"/>
                  </a:lnTo>
                  <a:lnTo>
                    <a:pt x="13854902" y="361826"/>
                  </a:lnTo>
                  <a:lnTo>
                    <a:pt x="13840070" y="369569"/>
                  </a:lnTo>
                  <a:close/>
                </a:path>
                <a:path w="18288000" h="381000">
                  <a:moveTo>
                    <a:pt x="13869352" y="365759"/>
                  </a:moveTo>
                  <a:lnTo>
                    <a:pt x="13853750" y="361826"/>
                  </a:lnTo>
                  <a:lnTo>
                    <a:pt x="13873838" y="361826"/>
                  </a:lnTo>
                  <a:lnTo>
                    <a:pt x="13869352" y="365759"/>
                  </a:lnTo>
                  <a:close/>
                </a:path>
                <a:path w="18288000" h="381000">
                  <a:moveTo>
                    <a:pt x="14704075" y="369569"/>
                  </a:moveTo>
                  <a:lnTo>
                    <a:pt x="14694808" y="365759"/>
                  </a:lnTo>
                  <a:lnTo>
                    <a:pt x="14697539" y="361826"/>
                  </a:lnTo>
                  <a:lnTo>
                    <a:pt x="14717791" y="361826"/>
                  </a:lnTo>
                  <a:lnTo>
                    <a:pt x="14710932" y="365759"/>
                  </a:lnTo>
                  <a:lnTo>
                    <a:pt x="14704075" y="369569"/>
                  </a:lnTo>
                  <a:close/>
                </a:path>
                <a:path w="18288000" h="381000">
                  <a:moveTo>
                    <a:pt x="15028032" y="369569"/>
                  </a:moveTo>
                  <a:lnTo>
                    <a:pt x="14976139" y="369569"/>
                  </a:lnTo>
                  <a:lnTo>
                    <a:pt x="14923135" y="365759"/>
                  </a:lnTo>
                  <a:lnTo>
                    <a:pt x="14930937" y="361826"/>
                  </a:lnTo>
                  <a:lnTo>
                    <a:pt x="15200368" y="361826"/>
                  </a:lnTo>
                  <a:lnTo>
                    <a:pt x="15193347" y="365759"/>
                  </a:lnTo>
                  <a:lnTo>
                    <a:pt x="15030996" y="365759"/>
                  </a:lnTo>
                  <a:lnTo>
                    <a:pt x="15028032" y="369569"/>
                  </a:lnTo>
                  <a:close/>
                </a:path>
                <a:path w="18288000" h="381000">
                  <a:moveTo>
                    <a:pt x="15695971" y="365759"/>
                  </a:moveTo>
                  <a:lnTo>
                    <a:pt x="15676326" y="365759"/>
                  </a:lnTo>
                  <a:lnTo>
                    <a:pt x="15680227" y="361826"/>
                  </a:lnTo>
                  <a:lnTo>
                    <a:pt x="15683099" y="361826"/>
                  </a:lnTo>
                  <a:lnTo>
                    <a:pt x="15695971" y="365759"/>
                  </a:lnTo>
                  <a:close/>
                </a:path>
                <a:path w="18288000" h="381000">
                  <a:moveTo>
                    <a:pt x="16429505" y="369569"/>
                  </a:moveTo>
                  <a:lnTo>
                    <a:pt x="16410601" y="365759"/>
                  </a:lnTo>
                  <a:lnTo>
                    <a:pt x="16419182" y="361826"/>
                  </a:lnTo>
                  <a:lnTo>
                    <a:pt x="16418740" y="361826"/>
                  </a:lnTo>
                  <a:lnTo>
                    <a:pt x="16429505" y="369569"/>
                  </a:lnTo>
                  <a:close/>
                </a:path>
                <a:path w="18288000" h="381000">
                  <a:moveTo>
                    <a:pt x="17992952" y="365759"/>
                  </a:moveTo>
                  <a:lnTo>
                    <a:pt x="17945365" y="361826"/>
                  </a:lnTo>
                  <a:lnTo>
                    <a:pt x="17968659" y="361826"/>
                  </a:lnTo>
                  <a:lnTo>
                    <a:pt x="17992952" y="365759"/>
                  </a:lnTo>
                  <a:close/>
                </a:path>
                <a:path w="18288000" h="381000">
                  <a:moveTo>
                    <a:pt x="13002016" y="373379"/>
                  </a:moveTo>
                  <a:lnTo>
                    <a:pt x="12932331" y="373379"/>
                  </a:lnTo>
                  <a:lnTo>
                    <a:pt x="12908608" y="365759"/>
                  </a:lnTo>
                  <a:lnTo>
                    <a:pt x="12971250" y="365759"/>
                  </a:lnTo>
                  <a:lnTo>
                    <a:pt x="12989946" y="368299"/>
                  </a:lnTo>
                  <a:lnTo>
                    <a:pt x="12976069" y="369569"/>
                  </a:lnTo>
                  <a:lnTo>
                    <a:pt x="13002016" y="373379"/>
                  </a:lnTo>
                  <a:close/>
                </a:path>
                <a:path w="18288000" h="381000">
                  <a:moveTo>
                    <a:pt x="12989946" y="368299"/>
                  </a:moveTo>
                  <a:lnTo>
                    <a:pt x="12971250" y="365759"/>
                  </a:lnTo>
                  <a:lnTo>
                    <a:pt x="13007204" y="365759"/>
                  </a:lnTo>
                  <a:lnTo>
                    <a:pt x="12989946" y="368299"/>
                  </a:lnTo>
                  <a:close/>
                </a:path>
                <a:path w="18288000" h="381000">
                  <a:moveTo>
                    <a:pt x="13038710" y="373379"/>
                  </a:moveTo>
                  <a:lnTo>
                    <a:pt x="12989946" y="368299"/>
                  </a:lnTo>
                  <a:lnTo>
                    <a:pt x="13007204" y="365759"/>
                  </a:lnTo>
                  <a:lnTo>
                    <a:pt x="13022153" y="365759"/>
                  </a:lnTo>
                  <a:lnTo>
                    <a:pt x="13038710" y="373379"/>
                  </a:lnTo>
                  <a:close/>
                </a:path>
                <a:path w="18288000" h="381000">
                  <a:moveTo>
                    <a:pt x="14767829" y="373379"/>
                  </a:moveTo>
                  <a:lnTo>
                    <a:pt x="14761157" y="365759"/>
                  </a:lnTo>
                  <a:lnTo>
                    <a:pt x="14771906" y="365759"/>
                  </a:lnTo>
                  <a:lnTo>
                    <a:pt x="14776725" y="369569"/>
                  </a:lnTo>
                  <a:lnTo>
                    <a:pt x="14836401" y="369569"/>
                  </a:lnTo>
                  <a:lnTo>
                    <a:pt x="14767829" y="373379"/>
                  </a:lnTo>
                  <a:close/>
                </a:path>
                <a:path w="18288000" h="381000">
                  <a:moveTo>
                    <a:pt x="15147384" y="373379"/>
                  </a:moveTo>
                  <a:lnTo>
                    <a:pt x="15029513" y="373379"/>
                  </a:lnTo>
                  <a:lnTo>
                    <a:pt x="15065839" y="369569"/>
                  </a:lnTo>
                  <a:lnTo>
                    <a:pt x="15030996" y="365759"/>
                  </a:lnTo>
                  <a:lnTo>
                    <a:pt x="15170735" y="365759"/>
                  </a:lnTo>
                  <a:lnTo>
                    <a:pt x="15138117" y="369569"/>
                  </a:lnTo>
                  <a:lnTo>
                    <a:pt x="15147384" y="373379"/>
                  </a:lnTo>
                  <a:close/>
                </a:path>
                <a:path w="18288000" h="381000">
                  <a:moveTo>
                    <a:pt x="15209656" y="369569"/>
                  </a:moveTo>
                  <a:lnTo>
                    <a:pt x="15170735" y="365759"/>
                  </a:lnTo>
                  <a:lnTo>
                    <a:pt x="15193347" y="365759"/>
                  </a:lnTo>
                  <a:lnTo>
                    <a:pt x="15209656" y="369569"/>
                  </a:lnTo>
                  <a:close/>
                </a:path>
                <a:path w="18288000" h="381000">
                  <a:moveTo>
                    <a:pt x="13164733" y="380999"/>
                  </a:moveTo>
                  <a:lnTo>
                    <a:pt x="13159173" y="377189"/>
                  </a:lnTo>
                  <a:lnTo>
                    <a:pt x="13138416" y="377189"/>
                  </a:lnTo>
                  <a:lnTo>
                    <a:pt x="13124187" y="373379"/>
                  </a:lnTo>
                  <a:lnTo>
                    <a:pt x="13128409" y="369569"/>
                  </a:lnTo>
                  <a:lnTo>
                    <a:pt x="13155095" y="369569"/>
                  </a:lnTo>
                  <a:lnTo>
                    <a:pt x="13183266" y="373379"/>
                  </a:lnTo>
                  <a:lnTo>
                    <a:pt x="13164733" y="380999"/>
                  </a:lnTo>
                  <a:close/>
                </a:path>
                <a:path w="18288000" h="381000">
                  <a:moveTo>
                    <a:pt x="13205505" y="380999"/>
                  </a:moveTo>
                  <a:lnTo>
                    <a:pt x="13189196" y="373379"/>
                  </a:lnTo>
                  <a:lnTo>
                    <a:pt x="13202169" y="369569"/>
                  </a:lnTo>
                  <a:lnTo>
                    <a:pt x="13346355" y="369569"/>
                  </a:lnTo>
                  <a:lnTo>
                    <a:pt x="13293351" y="373379"/>
                  </a:lnTo>
                  <a:lnTo>
                    <a:pt x="13278896" y="373379"/>
                  </a:lnTo>
                  <a:lnTo>
                    <a:pt x="13269999" y="377189"/>
                  </a:lnTo>
                  <a:lnTo>
                    <a:pt x="13225150" y="377189"/>
                  </a:lnTo>
                  <a:lnTo>
                    <a:pt x="13205505" y="380999"/>
                  </a:lnTo>
                  <a:close/>
                </a:path>
                <a:path w="18288000" h="381000">
                  <a:moveTo>
                    <a:pt x="12951235" y="380999"/>
                  </a:moveTo>
                  <a:lnTo>
                    <a:pt x="12948084" y="377189"/>
                  </a:lnTo>
                  <a:lnTo>
                    <a:pt x="12889334" y="373379"/>
                  </a:lnTo>
                  <a:lnTo>
                    <a:pt x="12967174" y="373379"/>
                  </a:lnTo>
                  <a:lnTo>
                    <a:pt x="13002016" y="377189"/>
                  </a:lnTo>
                  <a:lnTo>
                    <a:pt x="12951235" y="380999"/>
                  </a:lnTo>
                  <a:close/>
                </a:path>
                <a:path w="18288000" h="381000">
                  <a:moveTo>
                    <a:pt x="13301505" y="377189"/>
                  </a:moveTo>
                  <a:lnTo>
                    <a:pt x="13278896" y="373379"/>
                  </a:lnTo>
                  <a:lnTo>
                    <a:pt x="13293351" y="373379"/>
                  </a:lnTo>
                  <a:lnTo>
                    <a:pt x="13301505" y="377189"/>
                  </a:lnTo>
                  <a:close/>
                </a:path>
                <a:path w="18288000" h="381000">
                  <a:moveTo>
                    <a:pt x="13382680" y="377189"/>
                  </a:moveTo>
                  <a:lnTo>
                    <a:pt x="13352286" y="377189"/>
                  </a:lnTo>
                  <a:lnTo>
                    <a:pt x="13404178" y="373379"/>
                  </a:lnTo>
                  <a:lnTo>
                    <a:pt x="13382680" y="377189"/>
                  </a:lnTo>
                  <a:close/>
                </a:path>
                <a:path w="18288000" h="381000">
                  <a:moveTo>
                    <a:pt x="15141824" y="377189"/>
                  </a:moveTo>
                  <a:lnTo>
                    <a:pt x="15131815" y="377189"/>
                  </a:lnTo>
                  <a:lnTo>
                    <a:pt x="15095120" y="373379"/>
                  </a:lnTo>
                  <a:lnTo>
                    <a:pt x="15141824" y="377189"/>
                  </a:lnTo>
                  <a:close/>
                </a:path>
                <a:path w="18288000" h="381000">
                  <a:moveTo>
                    <a:pt x="13235899" y="380999"/>
                  </a:moveTo>
                  <a:lnTo>
                    <a:pt x="13225150" y="377189"/>
                  </a:lnTo>
                  <a:lnTo>
                    <a:pt x="13269999" y="377189"/>
                  </a:lnTo>
                  <a:lnTo>
                    <a:pt x="13235899" y="380999"/>
                  </a:lnTo>
                  <a:close/>
                </a:path>
              </a:pathLst>
            </a:custGeom>
            <a:solidFill>
              <a:srgbClr val="F7C64E"/>
            </a:solidFill>
          </p:spPr>
          <p:txBody>
            <a:bodyPr wrap="square" lIns="0" tIns="0" rIns="0" bIns="0" rtlCol="0"/>
            <a:lstStyle/>
            <a:p>
              <a:endParaRPr/>
            </a:p>
          </p:txBody>
        </p:sp>
        <p:pic>
          <p:nvPicPr>
            <p:cNvPr id="6" name="object 6"/>
            <p:cNvPicPr/>
            <p:nvPr/>
          </p:nvPicPr>
          <p:blipFill>
            <a:blip r:embed="rId6" cstate="print"/>
            <a:stretch>
              <a:fillRect/>
            </a:stretch>
          </p:blipFill>
          <p:spPr>
            <a:xfrm>
              <a:off x="131188" y="0"/>
              <a:ext cx="17790993" cy="363396"/>
            </a:xfrm>
            <a:prstGeom prst="rect">
              <a:avLst/>
            </a:prstGeom>
          </p:spPr>
        </p:pic>
        <p:sp>
          <p:nvSpPr>
            <p:cNvPr id="7" name="object 7"/>
            <p:cNvSpPr/>
            <p:nvPr/>
          </p:nvSpPr>
          <p:spPr>
            <a:xfrm>
              <a:off x="12973455" y="8281341"/>
              <a:ext cx="5314950" cy="2005964"/>
            </a:xfrm>
            <a:custGeom>
              <a:avLst/>
              <a:gdLst/>
              <a:ahLst/>
              <a:cxnLst/>
              <a:rect l="l" t="t" r="r" b="b"/>
              <a:pathLst>
                <a:path w="5314950" h="2005965">
                  <a:moveTo>
                    <a:pt x="5314544" y="2005657"/>
                  </a:moveTo>
                  <a:lnTo>
                    <a:pt x="0" y="2005657"/>
                  </a:lnTo>
                  <a:lnTo>
                    <a:pt x="34578" y="1980835"/>
                  </a:lnTo>
                  <a:lnTo>
                    <a:pt x="76347" y="1955380"/>
                  </a:lnTo>
                  <a:lnTo>
                    <a:pt x="120450" y="1932519"/>
                  </a:lnTo>
                  <a:lnTo>
                    <a:pt x="166743" y="1912093"/>
                  </a:lnTo>
                  <a:lnTo>
                    <a:pt x="215084" y="1893946"/>
                  </a:lnTo>
                  <a:lnTo>
                    <a:pt x="260962" y="1879736"/>
                  </a:lnTo>
                  <a:lnTo>
                    <a:pt x="307376" y="1868000"/>
                  </a:lnTo>
                  <a:lnTo>
                    <a:pt x="354125" y="1857820"/>
                  </a:lnTo>
                  <a:lnTo>
                    <a:pt x="447815" y="1838452"/>
                  </a:lnTo>
                  <a:lnTo>
                    <a:pt x="494351" y="1827427"/>
                  </a:lnTo>
                  <a:lnTo>
                    <a:pt x="541842" y="1813786"/>
                  </a:lnTo>
                  <a:lnTo>
                    <a:pt x="587985" y="1797248"/>
                  </a:lnTo>
                  <a:lnTo>
                    <a:pt x="632540" y="1777241"/>
                  </a:lnTo>
                  <a:lnTo>
                    <a:pt x="675269" y="1753192"/>
                  </a:lnTo>
                  <a:lnTo>
                    <a:pt x="715931" y="1724528"/>
                  </a:lnTo>
                  <a:lnTo>
                    <a:pt x="742467" y="1684895"/>
                  </a:lnTo>
                  <a:lnTo>
                    <a:pt x="744080" y="1667914"/>
                  </a:lnTo>
                  <a:lnTo>
                    <a:pt x="743831" y="1642928"/>
                  </a:lnTo>
                  <a:lnTo>
                    <a:pt x="743732" y="1617933"/>
                  </a:lnTo>
                  <a:lnTo>
                    <a:pt x="746503" y="1567907"/>
                  </a:lnTo>
                  <a:lnTo>
                    <a:pt x="756084" y="1516132"/>
                  </a:lnTo>
                  <a:lnTo>
                    <a:pt x="771963" y="1467447"/>
                  </a:lnTo>
                  <a:lnTo>
                    <a:pt x="794044" y="1421773"/>
                  </a:lnTo>
                  <a:lnTo>
                    <a:pt x="822236" y="1379035"/>
                  </a:lnTo>
                  <a:lnTo>
                    <a:pt x="856445" y="1339156"/>
                  </a:lnTo>
                  <a:lnTo>
                    <a:pt x="876090" y="1315895"/>
                  </a:lnTo>
                  <a:lnTo>
                    <a:pt x="892034" y="1290651"/>
                  </a:lnTo>
                  <a:lnTo>
                    <a:pt x="904394" y="1263395"/>
                  </a:lnTo>
                  <a:lnTo>
                    <a:pt x="913286" y="1234100"/>
                  </a:lnTo>
                  <a:lnTo>
                    <a:pt x="927053" y="1183761"/>
                  </a:lnTo>
                  <a:lnTo>
                    <a:pt x="943818" y="1135964"/>
                  </a:lnTo>
                  <a:lnTo>
                    <a:pt x="963533" y="1090669"/>
                  </a:lnTo>
                  <a:lnTo>
                    <a:pt x="986148" y="1047835"/>
                  </a:lnTo>
                  <a:lnTo>
                    <a:pt x="1011616" y="1007423"/>
                  </a:lnTo>
                  <a:lnTo>
                    <a:pt x="1039888" y="969393"/>
                  </a:lnTo>
                  <a:lnTo>
                    <a:pt x="1070914" y="933705"/>
                  </a:lnTo>
                  <a:lnTo>
                    <a:pt x="1104647" y="900319"/>
                  </a:lnTo>
                  <a:lnTo>
                    <a:pt x="1141038" y="869195"/>
                  </a:lnTo>
                  <a:lnTo>
                    <a:pt x="1180037" y="840293"/>
                  </a:lnTo>
                  <a:lnTo>
                    <a:pt x="1221598" y="813574"/>
                  </a:lnTo>
                  <a:lnTo>
                    <a:pt x="1265669" y="788998"/>
                  </a:lnTo>
                  <a:lnTo>
                    <a:pt x="1312205" y="766524"/>
                  </a:lnTo>
                  <a:lnTo>
                    <a:pt x="1360163" y="745716"/>
                  </a:lnTo>
                  <a:lnTo>
                    <a:pt x="1408713" y="726430"/>
                  </a:lnTo>
                  <a:lnTo>
                    <a:pt x="1457948" y="709146"/>
                  </a:lnTo>
                  <a:lnTo>
                    <a:pt x="1556370" y="680479"/>
                  </a:lnTo>
                  <a:lnTo>
                    <a:pt x="1603884" y="664892"/>
                  </a:lnTo>
                  <a:lnTo>
                    <a:pt x="1650545" y="647654"/>
                  </a:lnTo>
                  <a:lnTo>
                    <a:pt x="1696396" y="628832"/>
                  </a:lnTo>
                  <a:lnTo>
                    <a:pt x="1741478" y="608494"/>
                  </a:lnTo>
                  <a:lnTo>
                    <a:pt x="1785832" y="586707"/>
                  </a:lnTo>
                  <a:lnTo>
                    <a:pt x="1829501" y="563540"/>
                  </a:lnTo>
                  <a:lnTo>
                    <a:pt x="1872526" y="539061"/>
                  </a:lnTo>
                  <a:lnTo>
                    <a:pt x="1914949" y="513337"/>
                  </a:lnTo>
                  <a:lnTo>
                    <a:pt x="1956812" y="486435"/>
                  </a:lnTo>
                  <a:lnTo>
                    <a:pt x="1998156" y="458425"/>
                  </a:lnTo>
                  <a:lnTo>
                    <a:pt x="2039024" y="429374"/>
                  </a:lnTo>
                  <a:lnTo>
                    <a:pt x="2081692" y="398071"/>
                  </a:lnTo>
                  <a:lnTo>
                    <a:pt x="2123916" y="366336"/>
                  </a:lnTo>
                  <a:lnTo>
                    <a:pt x="2165582" y="333967"/>
                  </a:lnTo>
                  <a:lnTo>
                    <a:pt x="2206578" y="300762"/>
                  </a:lnTo>
                  <a:lnTo>
                    <a:pt x="2246789" y="266519"/>
                  </a:lnTo>
                  <a:lnTo>
                    <a:pt x="2286101" y="231037"/>
                  </a:lnTo>
                  <a:lnTo>
                    <a:pt x="2327342" y="195908"/>
                  </a:lnTo>
                  <a:lnTo>
                    <a:pt x="2370741" y="165002"/>
                  </a:lnTo>
                  <a:lnTo>
                    <a:pt x="2416100" y="137975"/>
                  </a:lnTo>
                  <a:lnTo>
                    <a:pt x="2463219" y="114482"/>
                  </a:lnTo>
                  <a:lnTo>
                    <a:pt x="2511899" y="94181"/>
                  </a:lnTo>
                  <a:lnTo>
                    <a:pt x="2561942" y="76726"/>
                  </a:lnTo>
                  <a:lnTo>
                    <a:pt x="2613150" y="61775"/>
                  </a:lnTo>
                  <a:lnTo>
                    <a:pt x="2665322" y="48983"/>
                  </a:lnTo>
                  <a:lnTo>
                    <a:pt x="2712817" y="39073"/>
                  </a:lnTo>
                  <a:lnTo>
                    <a:pt x="2760462" y="30604"/>
                  </a:lnTo>
                  <a:lnTo>
                    <a:pt x="2808244" y="23477"/>
                  </a:lnTo>
                  <a:lnTo>
                    <a:pt x="2856152" y="17591"/>
                  </a:lnTo>
                  <a:lnTo>
                    <a:pt x="2904175" y="12848"/>
                  </a:lnTo>
                  <a:lnTo>
                    <a:pt x="2952301" y="9148"/>
                  </a:lnTo>
                  <a:lnTo>
                    <a:pt x="3001596" y="6329"/>
                  </a:lnTo>
                  <a:lnTo>
                    <a:pt x="3002073" y="6329"/>
                  </a:lnTo>
                  <a:lnTo>
                    <a:pt x="3048818" y="4476"/>
                  </a:lnTo>
                  <a:lnTo>
                    <a:pt x="3097186" y="3306"/>
                  </a:lnTo>
                  <a:lnTo>
                    <a:pt x="3148378" y="2749"/>
                  </a:lnTo>
                  <a:lnTo>
                    <a:pt x="3270972" y="2749"/>
                  </a:lnTo>
                  <a:lnTo>
                    <a:pt x="3270973" y="342"/>
                  </a:lnTo>
                  <a:lnTo>
                    <a:pt x="3371897" y="128"/>
                  </a:lnTo>
                  <a:lnTo>
                    <a:pt x="3421412" y="0"/>
                  </a:lnTo>
                  <a:lnTo>
                    <a:pt x="3521687" y="698"/>
                  </a:lnTo>
                  <a:lnTo>
                    <a:pt x="3573177" y="2429"/>
                  </a:lnTo>
                  <a:lnTo>
                    <a:pt x="3624160" y="6047"/>
                  </a:lnTo>
                  <a:lnTo>
                    <a:pt x="3674556" y="11822"/>
                  </a:lnTo>
                  <a:lnTo>
                    <a:pt x="3724285" y="20023"/>
                  </a:lnTo>
                  <a:lnTo>
                    <a:pt x="3773269" y="30918"/>
                  </a:lnTo>
                  <a:lnTo>
                    <a:pt x="3821429" y="44777"/>
                  </a:lnTo>
                  <a:lnTo>
                    <a:pt x="3868426" y="61775"/>
                  </a:lnTo>
                  <a:lnTo>
                    <a:pt x="3914957" y="82462"/>
                  </a:lnTo>
                  <a:lnTo>
                    <a:pt x="3960167" y="106825"/>
                  </a:lnTo>
                  <a:lnTo>
                    <a:pt x="4004236" y="135229"/>
                  </a:lnTo>
                  <a:lnTo>
                    <a:pt x="4049906" y="160171"/>
                  </a:lnTo>
                  <a:lnTo>
                    <a:pt x="4097164" y="173719"/>
                  </a:lnTo>
                  <a:lnTo>
                    <a:pt x="4145690" y="178225"/>
                  </a:lnTo>
                  <a:lnTo>
                    <a:pt x="5314544" y="178225"/>
                  </a:lnTo>
                  <a:lnTo>
                    <a:pt x="5314544" y="2005657"/>
                  </a:lnTo>
                  <a:close/>
                </a:path>
                <a:path w="5314950" h="2005965">
                  <a:moveTo>
                    <a:pt x="5314544" y="178225"/>
                  </a:moveTo>
                  <a:lnTo>
                    <a:pt x="4145690" y="178225"/>
                  </a:lnTo>
                  <a:lnTo>
                    <a:pt x="4195161" y="176040"/>
                  </a:lnTo>
                  <a:lnTo>
                    <a:pt x="4245256" y="169515"/>
                  </a:lnTo>
                  <a:lnTo>
                    <a:pt x="4297593" y="135861"/>
                  </a:lnTo>
                  <a:lnTo>
                    <a:pt x="4341665" y="104701"/>
                  </a:lnTo>
                  <a:lnTo>
                    <a:pt x="4385964" y="75008"/>
                  </a:lnTo>
                  <a:lnTo>
                    <a:pt x="4431264" y="48776"/>
                  </a:lnTo>
                  <a:lnTo>
                    <a:pt x="4478343" y="27998"/>
                  </a:lnTo>
                  <a:lnTo>
                    <a:pt x="4527976" y="14667"/>
                  </a:lnTo>
                  <a:lnTo>
                    <a:pt x="4584042" y="7658"/>
                  </a:lnTo>
                  <a:lnTo>
                    <a:pt x="4635467" y="6329"/>
                  </a:lnTo>
                  <a:lnTo>
                    <a:pt x="4683816" y="9345"/>
                  </a:lnTo>
                  <a:lnTo>
                    <a:pt x="4730657" y="15370"/>
                  </a:lnTo>
                  <a:lnTo>
                    <a:pt x="4826080" y="31106"/>
                  </a:lnTo>
                  <a:lnTo>
                    <a:pt x="4877794" y="38146"/>
                  </a:lnTo>
                  <a:lnTo>
                    <a:pt x="4934266" y="42852"/>
                  </a:lnTo>
                  <a:lnTo>
                    <a:pt x="4979759" y="47543"/>
                  </a:lnTo>
                  <a:lnTo>
                    <a:pt x="5028016" y="56518"/>
                  </a:lnTo>
                  <a:lnTo>
                    <a:pt x="5078400" y="68992"/>
                  </a:lnTo>
                  <a:lnTo>
                    <a:pt x="5130274" y="84182"/>
                  </a:lnTo>
                  <a:lnTo>
                    <a:pt x="5183003" y="101303"/>
                  </a:lnTo>
                  <a:lnTo>
                    <a:pt x="5314544" y="147429"/>
                  </a:lnTo>
                  <a:lnTo>
                    <a:pt x="5314544" y="178225"/>
                  </a:lnTo>
                  <a:close/>
                </a:path>
              </a:pathLst>
            </a:custGeom>
            <a:solidFill>
              <a:srgbClr val="774017"/>
            </a:solidFill>
          </p:spPr>
          <p:txBody>
            <a:bodyPr wrap="square" lIns="0" tIns="0" rIns="0" bIns="0" rtlCol="0"/>
            <a:lstStyle/>
            <a:p>
              <a:endParaRPr/>
            </a:p>
          </p:txBody>
        </p:sp>
        <p:sp>
          <p:nvSpPr>
            <p:cNvPr id="8" name="object 8"/>
            <p:cNvSpPr/>
            <p:nvPr/>
          </p:nvSpPr>
          <p:spPr>
            <a:xfrm>
              <a:off x="14836975" y="9153769"/>
              <a:ext cx="1921510" cy="1133475"/>
            </a:xfrm>
            <a:custGeom>
              <a:avLst/>
              <a:gdLst/>
              <a:ahLst/>
              <a:cxnLst/>
              <a:rect l="l" t="t" r="r" b="b"/>
              <a:pathLst>
                <a:path w="1921509" h="1133475">
                  <a:moveTo>
                    <a:pt x="1098156" y="440251"/>
                  </a:moveTo>
                  <a:lnTo>
                    <a:pt x="1069990" y="396859"/>
                  </a:lnTo>
                  <a:lnTo>
                    <a:pt x="1042402" y="352793"/>
                  </a:lnTo>
                  <a:lnTo>
                    <a:pt x="1015296" y="307973"/>
                  </a:lnTo>
                  <a:lnTo>
                    <a:pt x="988526" y="262243"/>
                  </a:lnTo>
                  <a:lnTo>
                    <a:pt x="961946" y="215443"/>
                  </a:lnTo>
                  <a:lnTo>
                    <a:pt x="1317981" y="0"/>
                  </a:lnTo>
                  <a:lnTo>
                    <a:pt x="1331040" y="11136"/>
                  </a:lnTo>
                  <a:lnTo>
                    <a:pt x="1340313" y="23592"/>
                  </a:lnTo>
                  <a:lnTo>
                    <a:pt x="1347494" y="36560"/>
                  </a:lnTo>
                  <a:lnTo>
                    <a:pt x="1354279" y="49232"/>
                  </a:lnTo>
                  <a:lnTo>
                    <a:pt x="1581636" y="439894"/>
                  </a:lnTo>
                  <a:lnTo>
                    <a:pt x="1098156" y="439894"/>
                  </a:lnTo>
                  <a:lnTo>
                    <a:pt x="1098156" y="440251"/>
                  </a:lnTo>
                  <a:close/>
                </a:path>
                <a:path w="1921509" h="1133475">
                  <a:moveTo>
                    <a:pt x="78026" y="475731"/>
                  </a:moveTo>
                  <a:lnTo>
                    <a:pt x="33335" y="473120"/>
                  </a:lnTo>
                  <a:lnTo>
                    <a:pt x="33315" y="442915"/>
                  </a:lnTo>
                  <a:lnTo>
                    <a:pt x="33198" y="352793"/>
                  </a:lnTo>
                  <a:lnTo>
                    <a:pt x="33110" y="307973"/>
                  </a:lnTo>
                  <a:lnTo>
                    <a:pt x="32719" y="269079"/>
                  </a:lnTo>
                  <a:lnTo>
                    <a:pt x="31642" y="217770"/>
                  </a:lnTo>
                  <a:lnTo>
                    <a:pt x="29808" y="166156"/>
                  </a:lnTo>
                  <a:lnTo>
                    <a:pt x="27024" y="114147"/>
                  </a:lnTo>
                  <a:lnTo>
                    <a:pt x="23095" y="61649"/>
                  </a:lnTo>
                  <a:lnTo>
                    <a:pt x="470873" y="67088"/>
                  </a:lnTo>
                  <a:lnTo>
                    <a:pt x="469804" y="67088"/>
                  </a:lnTo>
                  <a:lnTo>
                    <a:pt x="610297" y="68595"/>
                  </a:lnTo>
                  <a:lnTo>
                    <a:pt x="884374" y="68595"/>
                  </a:lnTo>
                  <a:lnTo>
                    <a:pt x="884374" y="442490"/>
                  </a:lnTo>
                  <a:lnTo>
                    <a:pt x="938999" y="442490"/>
                  </a:lnTo>
                  <a:lnTo>
                    <a:pt x="1098156" y="442915"/>
                  </a:lnTo>
                  <a:lnTo>
                    <a:pt x="1098156" y="475473"/>
                  </a:lnTo>
                  <a:lnTo>
                    <a:pt x="126139" y="475473"/>
                  </a:lnTo>
                  <a:lnTo>
                    <a:pt x="78026" y="475731"/>
                  </a:lnTo>
                  <a:close/>
                </a:path>
                <a:path w="1921509" h="1133475">
                  <a:moveTo>
                    <a:pt x="884374" y="68595"/>
                  </a:moveTo>
                  <a:lnTo>
                    <a:pt x="782720" y="68595"/>
                  </a:lnTo>
                  <a:lnTo>
                    <a:pt x="847576" y="67847"/>
                  </a:lnTo>
                  <a:lnTo>
                    <a:pt x="845564" y="67847"/>
                  </a:lnTo>
                  <a:lnTo>
                    <a:pt x="884968" y="67088"/>
                  </a:lnTo>
                  <a:lnTo>
                    <a:pt x="884374" y="67088"/>
                  </a:lnTo>
                  <a:lnTo>
                    <a:pt x="884374" y="68595"/>
                  </a:lnTo>
                  <a:close/>
                </a:path>
                <a:path w="1921509" h="1133475">
                  <a:moveTo>
                    <a:pt x="1098156" y="442915"/>
                  </a:moveTo>
                  <a:lnTo>
                    <a:pt x="1019438" y="442704"/>
                  </a:lnTo>
                  <a:lnTo>
                    <a:pt x="1046873" y="442490"/>
                  </a:lnTo>
                  <a:lnTo>
                    <a:pt x="1045914" y="442490"/>
                  </a:lnTo>
                  <a:lnTo>
                    <a:pt x="1098156" y="439894"/>
                  </a:lnTo>
                  <a:lnTo>
                    <a:pt x="1097924" y="439894"/>
                  </a:lnTo>
                  <a:lnTo>
                    <a:pt x="1098156" y="440251"/>
                  </a:lnTo>
                  <a:lnTo>
                    <a:pt x="1098156" y="442915"/>
                  </a:lnTo>
                  <a:close/>
                </a:path>
                <a:path w="1921509" h="1133475">
                  <a:moveTo>
                    <a:pt x="1388341" y="849893"/>
                  </a:moveTo>
                  <a:lnTo>
                    <a:pt x="1342554" y="849893"/>
                  </a:lnTo>
                  <a:lnTo>
                    <a:pt x="1261367" y="715159"/>
                  </a:lnTo>
                  <a:lnTo>
                    <a:pt x="1235397" y="671464"/>
                  </a:lnTo>
                  <a:lnTo>
                    <a:pt x="1207658" y="625415"/>
                  </a:lnTo>
                  <a:lnTo>
                    <a:pt x="1179461" y="579637"/>
                  </a:lnTo>
                  <a:lnTo>
                    <a:pt x="1151414" y="533771"/>
                  </a:lnTo>
                  <a:lnTo>
                    <a:pt x="1124127" y="487455"/>
                  </a:lnTo>
                  <a:lnTo>
                    <a:pt x="1098156" y="440251"/>
                  </a:lnTo>
                  <a:lnTo>
                    <a:pt x="1098156" y="439894"/>
                  </a:lnTo>
                  <a:lnTo>
                    <a:pt x="1581636" y="439894"/>
                  </a:lnTo>
                  <a:lnTo>
                    <a:pt x="1680208" y="609572"/>
                  </a:lnTo>
                  <a:lnTo>
                    <a:pt x="1688118" y="623056"/>
                  </a:lnTo>
                  <a:lnTo>
                    <a:pt x="1694510" y="637335"/>
                  </a:lnTo>
                  <a:lnTo>
                    <a:pt x="1696791" y="653444"/>
                  </a:lnTo>
                  <a:lnTo>
                    <a:pt x="1692365" y="672420"/>
                  </a:lnTo>
                  <a:lnTo>
                    <a:pt x="1387139" y="845512"/>
                  </a:lnTo>
                  <a:lnTo>
                    <a:pt x="1388341" y="849893"/>
                  </a:lnTo>
                  <a:close/>
                </a:path>
                <a:path w="1921509" h="1133475">
                  <a:moveTo>
                    <a:pt x="1098156" y="442915"/>
                  </a:moveTo>
                  <a:lnTo>
                    <a:pt x="992591" y="442915"/>
                  </a:lnTo>
                  <a:lnTo>
                    <a:pt x="1019438" y="442704"/>
                  </a:lnTo>
                  <a:lnTo>
                    <a:pt x="1098156" y="442915"/>
                  </a:lnTo>
                  <a:close/>
                </a:path>
                <a:path w="1921509" h="1133475">
                  <a:moveTo>
                    <a:pt x="1921419" y="1133229"/>
                  </a:moveTo>
                  <a:lnTo>
                    <a:pt x="0" y="1133229"/>
                  </a:lnTo>
                  <a:lnTo>
                    <a:pt x="92" y="892818"/>
                  </a:lnTo>
                  <a:lnTo>
                    <a:pt x="1115" y="879980"/>
                  </a:lnTo>
                  <a:lnTo>
                    <a:pt x="5118" y="866730"/>
                  </a:lnTo>
                  <a:lnTo>
                    <a:pt x="13979" y="852940"/>
                  </a:lnTo>
                  <a:lnTo>
                    <a:pt x="206561" y="852940"/>
                  </a:lnTo>
                  <a:lnTo>
                    <a:pt x="206561" y="478711"/>
                  </a:lnTo>
                  <a:lnTo>
                    <a:pt x="164391" y="475473"/>
                  </a:lnTo>
                  <a:lnTo>
                    <a:pt x="1098156" y="475473"/>
                  </a:lnTo>
                  <a:lnTo>
                    <a:pt x="1098156" y="849893"/>
                  </a:lnTo>
                  <a:lnTo>
                    <a:pt x="1388341" y="849893"/>
                  </a:lnTo>
                  <a:lnTo>
                    <a:pt x="1389527" y="854216"/>
                  </a:lnTo>
                  <a:lnTo>
                    <a:pt x="1921419" y="854216"/>
                  </a:lnTo>
                  <a:lnTo>
                    <a:pt x="1921419" y="1133229"/>
                  </a:lnTo>
                  <a:close/>
                </a:path>
              </a:pathLst>
            </a:custGeom>
            <a:solidFill>
              <a:srgbClr val="997B66"/>
            </a:solidFill>
          </p:spPr>
          <p:txBody>
            <a:bodyPr wrap="square" lIns="0" tIns="0" rIns="0" bIns="0" rtlCol="0"/>
            <a:lstStyle/>
            <a:p>
              <a:endParaRPr/>
            </a:p>
          </p:txBody>
        </p:sp>
        <p:sp>
          <p:nvSpPr>
            <p:cNvPr id="9" name="object 9"/>
            <p:cNvSpPr/>
            <p:nvPr/>
          </p:nvSpPr>
          <p:spPr>
            <a:xfrm>
              <a:off x="14197334" y="8121307"/>
              <a:ext cx="3935095" cy="2165985"/>
            </a:xfrm>
            <a:custGeom>
              <a:avLst/>
              <a:gdLst/>
              <a:ahLst/>
              <a:cxnLst/>
              <a:rect l="l" t="t" r="r" b="b"/>
              <a:pathLst>
                <a:path w="3935094" h="2165984">
                  <a:moveTo>
                    <a:pt x="3890744" y="2165692"/>
                  </a:moveTo>
                  <a:lnTo>
                    <a:pt x="3757436" y="2165692"/>
                  </a:lnTo>
                  <a:lnTo>
                    <a:pt x="3762509" y="1942771"/>
                  </a:lnTo>
                  <a:lnTo>
                    <a:pt x="3769410" y="1630689"/>
                  </a:lnTo>
                  <a:lnTo>
                    <a:pt x="3797228" y="353527"/>
                  </a:lnTo>
                  <a:lnTo>
                    <a:pt x="3802820" y="101189"/>
                  </a:lnTo>
                  <a:lnTo>
                    <a:pt x="3807375" y="51437"/>
                  </a:lnTo>
                  <a:lnTo>
                    <a:pt x="3829325" y="14081"/>
                  </a:lnTo>
                  <a:lnTo>
                    <a:pt x="3869373" y="0"/>
                  </a:lnTo>
                  <a:lnTo>
                    <a:pt x="3892061" y="3734"/>
                  </a:lnTo>
                  <a:lnTo>
                    <a:pt x="3925323" y="31910"/>
                  </a:lnTo>
                  <a:lnTo>
                    <a:pt x="3935097" y="75131"/>
                  </a:lnTo>
                  <a:lnTo>
                    <a:pt x="3935021" y="101189"/>
                  </a:lnTo>
                  <a:lnTo>
                    <a:pt x="3920889" y="757023"/>
                  </a:lnTo>
                  <a:lnTo>
                    <a:pt x="3917695" y="909566"/>
                  </a:lnTo>
                  <a:lnTo>
                    <a:pt x="3915627" y="1011263"/>
                  </a:lnTo>
                  <a:lnTo>
                    <a:pt x="3913622" y="1112960"/>
                  </a:lnTo>
                  <a:lnTo>
                    <a:pt x="3912647" y="1163810"/>
                  </a:lnTo>
                  <a:lnTo>
                    <a:pt x="3911964" y="1211467"/>
                  </a:lnTo>
                  <a:lnTo>
                    <a:pt x="3911658" y="1259132"/>
                  </a:lnTo>
                  <a:lnTo>
                    <a:pt x="3911631" y="1306801"/>
                  </a:lnTo>
                  <a:lnTo>
                    <a:pt x="3911782" y="1354474"/>
                  </a:lnTo>
                  <a:lnTo>
                    <a:pt x="3912225" y="1449822"/>
                  </a:lnTo>
                  <a:lnTo>
                    <a:pt x="3912318" y="1497484"/>
                  </a:lnTo>
                  <a:lnTo>
                    <a:pt x="3904992" y="1497484"/>
                  </a:lnTo>
                  <a:lnTo>
                    <a:pt x="3890744" y="2165692"/>
                  </a:lnTo>
                  <a:close/>
                </a:path>
                <a:path w="3935094" h="2165984">
                  <a:moveTo>
                    <a:pt x="94007" y="2165692"/>
                  </a:moveTo>
                  <a:lnTo>
                    <a:pt x="0" y="2165692"/>
                  </a:lnTo>
                  <a:lnTo>
                    <a:pt x="3938" y="690347"/>
                  </a:lnTo>
                  <a:lnTo>
                    <a:pt x="3913" y="669477"/>
                  </a:lnTo>
                  <a:lnTo>
                    <a:pt x="3797" y="665182"/>
                  </a:lnTo>
                  <a:lnTo>
                    <a:pt x="4544" y="659093"/>
                  </a:lnTo>
                  <a:lnTo>
                    <a:pt x="4640" y="658313"/>
                  </a:lnTo>
                  <a:lnTo>
                    <a:pt x="10007" y="637770"/>
                  </a:lnTo>
                  <a:lnTo>
                    <a:pt x="20067" y="622404"/>
                  </a:lnTo>
                  <a:lnTo>
                    <a:pt x="34192" y="612814"/>
                  </a:lnTo>
                  <a:lnTo>
                    <a:pt x="51754" y="609595"/>
                  </a:lnTo>
                  <a:lnTo>
                    <a:pt x="69333" y="613073"/>
                  </a:lnTo>
                  <a:lnTo>
                    <a:pt x="97585" y="659093"/>
                  </a:lnTo>
                  <a:lnTo>
                    <a:pt x="98217" y="1714521"/>
                  </a:lnTo>
                  <a:lnTo>
                    <a:pt x="94007" y="1714521"/>
                  </a:lnTo>
                  <a:lnTo>
                    <a:pt x="94007" y="2165692"/>
                  </a:lnTo>
                  <a:close/>
                </a:path>
                <a:path w="3935094" h="2165984">
                  <a:moveTo>
                    <a:pt x="1627220" y="2165692"/>
                  </a:moveTo>
                  <a:lnTo>
                    <a:pt x="1589910" y="2165692"/>
                  </a:lnTo>
                  <a:lnTo>
                    <a:pt x="1591519" y="2122417"/>
                  </a:lnTo>
                  <a:lnTo>
                    <a:pt x="1592728" y="2074655"/>
                  </a:lnTo>
                  <a:lnTo>
                    <a:pt x="1592814" y="2071244"/>
                  </a:lnTo>
                  <a:lnTo>
                    <a:pt x="1593231" y="2029908"/>
                  </a:lnTo>
                  <a:lnTo>
                    <a:pt x="1593114" y="1994891"/>
                  </a:lnTo>
                  <a:lnTo>
                    <a:pt x="1593006" y="1982018"/>
                  </a:lnTo>
                  <a:lnTo>
                    <a:pt x="1592936" y="1973789"/>
                  </a:lnTo>
                  <a:lnTo>
                    <a:pt x="1592815" y="1966689"/>
                  </a:lnTo>
                  <a:lnTo>
                    <a:pt x="1591362" y="1918856"/>
                  </a:lnTo>
                  <a:lnTo>
                    <a:pt x="1586224" y="1911566"/>
                  </a:lnTo>
                  <a:lnTo>
                    <a:pt x="1578286" y="1911386"/>
                  </a:lnTo>
                  <a:lnTo>
                    <a:pt x="1575080" y="1911386"/>
                  </a:lnTo>
                  <a:lnTo>
                    <a:pt x="1526819" y="1910700"/>
                  </a:lnTo>
                  <a:lnTo>
                    <a:pt x="1237322" y="1903157"/>
                  </a:lnTo>
                  <a:lnTo>
                    <a:pt x="1086515" y="1901900"/>
                  </a:lnTo>
                  <a:lnTo>
                    <a:pt x="1032260" y="1900507"/>
                  </a:lnTo>
                  <a:lnTo>
                    <a:pt x="860164" y="1894124"/>
                  </a:lnTo>
                  <a:lnTo>
                    <a:pt x="837810" y="1878328"/>
                  </a:lnTo>
                  <a:lnTo>
                    <a:pt x="845438" y="1866820"/>
                  </a:lnTo>
                  <a:lnTo>
                    <a:pt x="845650" y="1866820"/>
                  </a:lnTo>
                  <a:lnTo>
                    <a:pt x="855722" y="1862641"/>
                  </a:lnTo>
                  <a:lnTo>
                    <a:pt x="867512" y="1862398"/>
                  </a:lnTo>
                  <a:lnTo>
                    <a:pt x="879383" y="1863111"/>
                  </a:lnTo>
                  <a:lnTo>
                    <a:pt x="1180120" y="1868171"/>
                  </a:lnTo>
                  <a:lnTo>
                    <a:pt x="1335149" y="1869410"/>
                  </a:lnTo>
                  <a:lnTo>
                    <a:pt x="1649729" y="1877523"/>
                  </a:lnTo>
                  <a:lnTo>
                    <a:pt x="1702171" y="1878328"/>
                  </a:lnTo>
                  <a:lnTo>
                    <a:pt x="1725445" y="1878328"/>
                  </a:lnTo>
                  <a:lnTo>
                    <a:pt x="1734436" y="1882302"/>
                  </a:lnTo>
                  <a:lnTo>
                    <a:pt x="1742607" y="1894858"/>
                  </a:lnTo>
                  <a:lnTo>
                    <a:pt x="1712410" y="1908298"/>
                  </a:lnTo>
                  <a:lnTo>
                    <a:pt x="1682434" y="1911105"/>
                  </a:lnTo>
                  <a:lnTo>
                    <a:pt x="1649575" y="1911105"/>
                  </a:lnTo>
                  <a:lnTo>
                    <a:pt x="1618817" y="1915367"/>
                  </a:lnTo>
                  <a:lnTo>
                    <a:pt x="1625388" y="1966689"/>
                  </a:lnTo>
                  <a:lnTo>
                    <a:pt x="1627499" y="2017463"/>
                  </a:lnTo>
                  <a:lnTo>
                    <a:pt x="1627373" y="2054033"/>
                  </a:lnTo>
                  <a:lnTo>
                    <a:pt x="1627266" y="2074655"/>
                  </a:lnTo>
                  <a:lnTo>
                    <a:pt x="1626994" y="2107076"/>
                  </a:lnTo>
                  <a:lnTo>
                    <a:pt x="1627027" y="2139223"/>
                  </a:lnTo>
                  <a:lnTo>
                    <a:pt x="1627136" y="2154201"/>
                  </a:lnTo>
                  <a:lnTo>
                    <a:pt x="1627220" y="2165692"/>
                  </a:lnTo>
                  <a:close/>
                </a:path>
                <a:path w="3935094" h="2165984">
                  <a:moveTo>
                    <a:pt x="1725445" y="1878328"/>
                  </a:moveTo>
                  <a:lnTo>
                    <a:pt x="1702171" y="1878328"/>
                  </a:lnTo>
                  <a:lnTo>
                    <a:pt x="1714927" y="1877523"/>
                  </a:lnTo>
                  <a:lnTo>
                    <a:pt x="1723625" y="1877523"/>
                  </a:lnTo>
                  <a:lnTo>
                    <a:pt x="1725445" y="1878328"/>
                  </a:lnTo>
                  <a:close/>
                </a:path>
                <a:path w="3935094" h="2165984">
                  <a:moveTo>
                    <a:pt x="1057857" y="2165692"/>
                  </a:moveTo>
                  <a:lnTo>
                    <a:pt x="758297" y="2165692"/>
                  </a:lnTo>
                  <a:lnTo>
                    <a:pt x="754918" y="2113900"/>
                  </a:lnTo>
                  <a:lnTo>
                    <a:pt x="755733" y="2074655"/>
                  </a:lnTo>
                  <a:lnTo>
                    <a:pt x="755850" y="2068996"/>
                  </a:lnTo>
                  <a:lnTo>
                    <a:pt x="762501" y="2001569"/>
                  </a:lnTo>
                  <a:lnTo>
                    <a:pt x="773955" y="1964942"/>
                  </a:lnTo>
                  <a:lnTo>
                    <a:pt x="819027" y="1960675"/>
                  </a:lnTo>
                  <a:lnTo>
                    <a:pt x="870705" y="1958979"/>
                  </a:lnTo>
                  <a:lnTo>
                    <a:pt x="924285" y="1959774"/>
                  </a:lnTo>
                  <a:lnTo>
                    <a:pt x="975063" y="1962978"/>
                  </a:lnTo>
                  <a:lnTo>
                    <a:pt x="1017463" y="1968398"/>
                  </a:lnTo>
                  <a:lnTo>
                    <a:pt x="1017889" y="1968398"/>
                  </a:lnTo>
                  <a:lnTo>
                    <a:pt x="1049396" y="1976289"/>
                  </a:lnTo>
                  <a:lnTo>
                    <a:pt x="1056611" y="2029908"/>
                  </a:lnTo>
                  <a:lnTo>
                    <a:pt x="1059943" y="2084200"/>
                  </a:lnTo>
                  <a:lnTo>
                    <a:pt x="1059812" y="2107076"/>
                  </a:lnTo>
                  <a:lnTo>
                    <a:pt x="1059723" y="2122417"/>
                  </a:lnTo>
                  <a:lnTo>
                    <a:pt x="1059627" y="2139223"/>
                  </a:lnTo>
                  <a:lnTo>
                    <a:pt x="1057857" y="2165692"/>
                  </a:lnTo>
                  <a:close/>
                </a:path>
                <a:path w="3935094" h="2165984">
                  <a:moveTo>
                    <a:pt x="1465518" y="2165692"/>
                  </a:moveTo>
                  <a:lnTo>
                    <a:pt x="1141509" y="2165692"/>
                  </a:lnTo>
                  <a:lnTo>
                    <a:pt x="1140613" y="2154201"/>
                  </a:lnTo>
                  <a:lnTo>
                    <a:pt x="1140522" y="2153036"/>
                  </a:lnTo>
                  <a:lnTo>
                    <a:pt x="1139147" y="2108249"/>
                  </a:lnTo>
                  <a:lnTo>
                    <a:pt x="1140618" y="2063095"/>
                  </a:lnTo>
                  <a:lnTo>
                    <a:pt x="1145642" y="2017896"/>
                  </a:lnTo>
                  <a:lnTo>
                    <a:pt x="1145690" y="2017463"/>
                  </a:lnTo>
                  <a:lnTo>
                    <a:pt x="1155116" y="1971244"/>
                  </a:lnTo>
                  <a:lnTo>
                    <a:pt x="1212271" y="1968398"/>
                  </a:lnTo>
                  <a:lnTo>
                    <a:pt x="1215547" y="1968398"/>
                  </a:lnTo>
                  <a:lnTo>
                    <a:pt x="1266414" y="1967754"/>
                  </a:lnTo>
                  <a:lnTo>
                    <a:pt x="1321090" y="1968398"/>
                  </a:lnTo>
                  <a:lnTo>
                    <a:pt x="1429438" y="1970747"/>
                  </a:lnTo>
                  <a:lnTo>
                    <a:pt x="1470140" y="1994891"/>
                  </a:lnTo>
                  <a:lnTo>
                    <a:pt x="1476151" y="2059576"/>
                  </a:lnTo>
                  <a:lnTo>
                    <a:pt x="1474295" y="2107076"/>
                  </a:lnTo>
                  <a:lnTo>
                    <a:pt x="1468220" y="2154201"/>
                  </a:lnTo>
                  <a:lnTo>
                    <a:pt x="1465518" y="2165692"/>
                  </a:lnTo>
                  <a:close/>
                </a:path>
                <a:path w="3935094" h="2165984">
                  <a:moveTo>
                    <a:pt x="2041904" y="2165692"/>
                  </a:moveTo>
                  <a:lnTo>
                    <a:pt x="1739432" y="2165692"/>
                  </a:lnTo>
                  <a:lnTo>
                    <a:pt x="1743090" y="2122417"/>
                  </a:lnTo>
                  <a:lnTo>
                    <a:pt x="1747697" y="2074655"/>
                  </a:lnTo>
                  <a:lnTo>
                    <a:pt x="1752067" y="2027480"/>
                  </a:lnTo>
                  <a:lnTo>
                    <a:pt x="1755491" y="1980260"/>
                  </a:lnTo>
                  <a:lnTo>
                    <a:pt x="2041904" y="1980260"/>
                  </a:lnTo>
                  <a:lnTo>
                    <a:pt x="2041904" y="2165692"/>
                  </a:lnTo>
                  <a:close/>
                </a:path>
                <a:path w="3935094" h="2165984">
                  <a:moveTo>
                    <a:pt x="2486037" y="2165692"/>
                  </a:moveTo>
                  <a:lnTo>
                    <a:pt x="2155448" y="2165692"/>
                  </a:lnTo>
                  <a:lnTo>
                    <a:pt x="2156294" y="2144442"/>
                  </a:lnTo>
                  <a:lnTo>
                    <a:pt x="2159741" y="2090495"/>
                  </a:lnTo>
                  <a:lnTo>
                    <a:pt x="2164547" y="2036068"/>
                  </a:lnTo>
                  <a:lnTo>
                    <a:pt x="2170751" y="1981089"/>
                  </a:lnTo>
                  <a:lnTo>
                    <a:pt x="2266485" y="1970185"/>
                  </a:lnTo>
                  <a:lnTo>
                    <a:pt x="2314448" y="1965542"/>
                  </a:lnTo>
                  <a:lnTo>
                    <a:pt x="2362529" y="1962205"/>
                  </a:lnTo>
                  <a:lnTo>
                    <a:pt x="2410771" y="1960747"/>
                  </a:lnTo>
                  <a:lnTo>
                    <a:pt x="2459212" y="1961745"/>
                  </a:lnTo>
                  <a:lnTo>
                    <a:pt x="2472157" y="1983505"/>
                  </a:lnTo>
                  <a:lnTo>
                    <a:pt x="2478082" y="2005633"/>
                  </a:lnTo>
                  <a:lnTo>
                    <a:pt x="2480447" y="2027666"/>
                  </a:lnTo>
                  <a:lnTo>
                    <a:pt x="2482711" y="2049142"/>
                  </a:lnTo>
                  <a:lnTo>
                    <a:pt x="2486817" y="2086402"/>
                  </a:lnTo>
                  <a:lnTo>
                    <a:pt x="2487774" y="2123800"/>
                  </a:lnTo>
                  <a:lnTo>
                    <a:pt x="2486386" y="2161247"/>
                  </a:lnTo>
                  <a:lnTo>
                    <a:pt x="2486037" y="2165692"/>
                  </a:lnTo>
                  <a:close/>
                </a:path>
                <a:path w="3935094" h="2165984">
                  <a:moveTo>
                    <a:pt x="957644" y="1417925"/>
                  </a:moveTo>
                  <a:lnTo>
                    <a:pt x="903992" y="1417603"/>
                  </a:lnTo>
                  <a:lnTo>
                    <a:pt x="850342" y="1416289"/>
                  </a:lnTo>
                  <a:lnTo>
                    <a:pt x="796551" y="1413922"/>
                  </a:lnTo>
                  <a:lnTo>
                    <a:pt x="742478" y="1410439"/>
                  </a:lnTo>
                  <a:lnTo>
                    <a:pt x="742478" y="1152791"/>
                  </a:lnTo>
                  <a:lnTo>
                    <a:pt x="1061510" y="1152791"/>
                  </a:lnTo>
                  <a:lnTo>
                    <a:pt x="1063803" y="1204899"/>
                  </a:lnTo>
                  <a:lnTo>
                    <a:pt x="1067933" y="1256928"/>
                  </a:lnTo>
                  <a:lnTo>
                    <a:pt x="1071318" y="1309208"/>
                  </a:lnTo>
                  <a:lnTo>
                    <a:pt x="1071374" y="1362069"/>
                  </a:lnTo>
                  <a:lnTo>
                    <a:pt x="1065517" y="1415839"/>
                  </a:lnTo>
                  <a:lnTo>
                    <a:pt x="1011439" y="1417316"/>
                  </a:lnTo>
                  <a:lnTo>
                    <a:pt x="957644" y="1417925"/>
                  </a:lnTo>
                  <a:close/>
                </a:path>
                <a:path w="3935094" h="2165984">
                  <a:moveTo>
                    <a:pt x="1161484" y="1419179"/>
                  </a:moveTo>
                  <a:lnTo>
                    <a:pt x="1157345" y="1366027"/>
                  </a:lnTo>
                  <a:lnTo>
                    <a:pt x="1156639" y="1317273"/>
                  </a:lnTo>
                  <a:lnTo>
                    <a:pt x="1156581" y="1313225"/>
                  </a:lnTo>
                  <a:lnTo>
                    <a:pt x="1158392" y="1208721"/>
                  </a:lnTo>
                  <a:lnTo>
                    <a:pt x="1158409" y="1207715"/>
                  </a:lnTo>
                  <a:lnTo>
                    <a:pt x="1157620" y="1154530"/>
                  </a:lnTo>
                  <a:lnTo>
                    <a:pt x="1464214" y="1154530"/>
                  </a:lnTo>
                  <a:lnTo>
                    <a:pt x="1466370" y="1207715"/>
                  </a:lnTo>
                  <a:lnTo>
                    <a:pt x="1466411" y="1208721"/>
                  </a:lnTo>
                  <a:lnTo>
                    <a:pt x="1467769" y="1262907"/>
                  </a:lnTo>
                  <a:lnTo>
                    <a:pt x="1467868" y="1317273"/>
                  </a:lnTo>
                  <a:lnTo>
                    <a:pt x="1466289" y="1372005"/>
                  </a:lnTo>
                  <a:lnTo>
                    <a:pt x="1463205" y="1418346"/>
                  </a:lnTo>
                  <a:lnTo>
                    <a:pt x="1212240" y="1418346"/>
                  </a:lnTo>
                  <a:lnTo>
                    <a:pt x="1161484" y="1419179"/>
                  </a:lnTo>
                  <a:close/>
                </a:path>
                <a:path w="3935094" h="2165984">
                  <a:moveTo>
                    <a:pt x="1462610" y="1427287"/>
                  </a:moveTo>
                  <a:lnTo>
                    <a:pt x="1311788" y="1420412"/>
                  </a:lnTo>
                  <a:lnTo>
                    <a:pt x="1262199" y="1418880"/>
                  </a:lnTo>
                  <a:lnTo>
                    <a:pt x="1212240" y="1418346"/>
                  </a:lnTo>
                  <a:lnTo>
                    <a:pt x="1463205" y="1418346"/>
                  </a:lnTo>
                  <a:lnTo>
                    <a:pt x="1462610" y="1427287"/>
                  </a:lnTo>
                  <a:close/>
                </a:path>
                <a:path w="3935094" h="2165984">
                  <a:moveTo>
                    <a:pt x="1391622" y="1828980"/>
                  </a:moveTo>
                  <a:lnTo>
                    <a:pt x="1338907" y="1826642"/>
                  </a:lnTo>
                  <a:lnTo>
                    <a:pt x="1306407" y="1821341"/>
                  </a:lnTo>
                  <a:lnTo>
                    <a:pt x="1297953" y="1781839"/>
                  </a:lnTo>
                  <a:lnTo>
                    <a:pt x="1294241" y="1735516"/>
                  </a:lnTo>
                  <a:lnTo>
                    <a:pt x="1295282" y="1684683"/>
                  </a:lnTo>
                  <a:lnTo>
                    <a:pt x="1301088" y="1631653"/>
                  </a:lnTo>
                  <a:lnTo>
                    <a:pt x="1311578" y="1579207"/>
                  </a:lnTo>
                  <a:lnTo>
                    <a:pt x="1311671" y="1578740"/>
                  </a:lnTo>
                  <a:lnTo>
                    <a:pt x="1358932" y="1570762"/>
                  </a:lnTo>
                  <a:lnTo>
                    <a:pt x="1406206" y="1568792"/>
                  </a:lnTo>
                  <a:lnTo>
                    <a:pt x="1451312" y="1570762"/>
                  </a:lnTo>
                  <a:lnTo>
                    <a:pt x="1452401" y="1570762"/>
                  </a:lnTo>
                  <a:lnTo>
                    <a:pt x="1548078" y="1579207"/>
                  </a:lnTo>
                  <a:lnTo>
                    <a:pt x="1595374" y="1581547"/>
                  </a:lnTo>
                  <a:lnTo>
                    <a:pt x="1605131" y="1629470"/>
                  </a:lnTo>
                  <a:lnTo>
                    <a:pt x="1609697" y="1676131"/>
                  </a:lnTo>
                  <a:lnTo>
                    <a:pt x="1609723" y="1684683"/>
                  </a:lnTo>
                  <a:lnTo>
                    <a:pt x="1609835" y="1721977"/>
                  </a:lnTo>
                  <a:lnTo>
                    <a:pt x="1606306" y="1767454"/>
                  </a:lnTo>
                  <a:lnTo>
                    <a:pt x="1599873" y="1813010"/>
                  </a:lnTo>
                  <a:lnTo>
                    <a:pt x="1568679" y="1820369"/>
                  </a:lnTo>
                  <a:lnTo>
                    <a:pt x="1516747" y="1825628"/>
                  </a:lnTo>
                  <a:lnTo>
                    <a:pt x="1454315" y="1828570"/>
                  </a:lnTo>
                  <a:lnTo>
                    <a:pt x="1391622" y="1828980"/>
                  </a:lnTo>
                  <a:close/>
                </a:path>
                <a:path w="3935094" h="2165984">
                  <a:moveTo>
                    <a:pt x="1853514" y="1498302"/>
                  </a:moveTo>
                  <a:lnTo>
                    <a:pt x="1822253" y="1454710"/>
                  </a:lnTo>
                  <a:lnTo>
                    <a:pt x="1793718" y="1411462"/>
                  </a:lnTo>
                  <a:lnTo>
                    <a:pt x="1767028" y="1368446"/>
                  </a:lnTo>
                  <a:lnTo>
                    <a:pt x="1741305" y="1325549"/>
                  </a:lnTo>
                  <a:lnTo>
                    <a:pt x="1733779" y="1302343"/>
                  </a:lnTo>
                  <a:lnTo>
                    <a:pt x="1735551" y="1277227"/>
                  </a:lnTo>
                  <a:lnTo>
                    <a:pt x="1745666" y="1254012"/>
                  </a:lnTo>
                  <a:lnTo>
                    <a:pt x="1763164" y="1236508"/>
                  </a:lnTo>
                  <a:lnTo>
                    <a:pt x="1802725" y="1211740"/>
                  </a:lnTo>
                  <a:lnTo>
                    <a:pt x="1926065" y="1137864"/>
                  </a:lnTo>
                  <a:lnTo>
                    <a:pt x="1972768" y="1165300"/>
                  </a:lnTo>
                  <a:lnTo>
                    <a:pt x="2007529" y="1201663"/>
                  </a:lnTo>
                  <a:lnTo>
                    <a:pt x="2034325" y="1244256"/>
                  </a:lnTo>
                  <a:lnTo>
                    <a:pt x="2057133" y="1290382"/>
                  </a:lnTo>
                  <a:lnTo>
                    <a:pt x="2079931" y="1337344"/>
                  </a:lnTo>
                  <a:lnTo>
                    <a:pt x="2046863" y="1371117"/>
                  </a:lnTo>
                  <a:lnTo>
                    <a:pt x="2012071" y="1401794"/>
                  </a:lnTo>
                  <a:lnTo>
                    <a:pt x="1975447" y="1429611"/>
                  </a:lnTo>
                  <a:lnTo>
                    <a:pt x="1937037" y="1454710"/>
                  </a:lnTo>
                  <a:lnTo>
                    <a:pt x="1896276" y="1477627"/>
                  </a:lnTo>
                  <a:lnTo>
                    <a:pt x="1853514" y="1498302"/>
                  </a:lnTo>
                  <a:close/>
                </a:path>
                <a:path w="3935094" h="2165984">
                  <a:moveTo>
                    <a:pt x="2053367" y="1760228"/>
                  </a:moveTo>
                  <a:lnTo>
                    <a:pt x="2034822" y="1760228"/>
                  </a:lnTo>
                  <a:lnTo>
                    <a:pt x="2017456" y="1753881"/>
                  </a:lnTo>
                  <a:lnTo>
                    <a:pt x="1966820" y="1704372"/>
                  </a:lnTo>
                  <a:lnTo>
                    <a:pt x="1937124" y="1664558"/>
                  </a:lnTo>
                  <a:lnTo>
                    <a:pt x="1912330" y="1621118"/>
                  </a:lnTo>
                  <a:lnTo>
                    <a:pt x="1892919" y="1573433"/>
                  </a:lnTo>
                  <a:lnTo>
                    <a:pt x="2131777" y="1436167"/>
                  </a:lnTo>
                  <a:lnTo>
                    <a:pt x="2165977" y="1477949"/>
                  </a:lnTo>
                  <a:lnTo>
                    <a:pt x="2193923" y="1523142"/>
                  </a:lnTo>
                  <a:lnTo>
                    <a:pt x="2218381" y="1569797"/>
                  </a:lnTo>
                  <a:lnTo>
                    <a:pt x="2242113" y="1615966"/>
                  </a:lnTo>
                  <a:lnTo>
                    <a:pt x="2238548" y="1630395"/>
                  </a:lnTo>
                  <a:lnTo>
                    <a:pt x="2215980" y="1661197"/>
                  </a:lnTo>
                  <a:lnTo>
                    <a:pt x="2183149" y="1688775"/>
                  </a:lnTo>
                  <a:lnTo>
                    <a:pt x="2148298" y="1713255"/>
                  </a:lnTo>
                  <a:lnTo>
                    <a:pt x="2111583" y="1734902"/>
                  </a:lnTo>
                  <a:lnTo>
                    <a:pt x="2073353" y="1753881"/>
                  </a:lnTo>
                  <a:lnTo>
                    <a:pt x="2053367" y="1760228"/>
                  </a:lnTo>
                  <a:close/>
                </a:path>
                <a:path w="3935094" h="2165984">
                  <a:moveTo>
                    <a:pt x="1065063" y="1830585"/>
                  </a:moveTo>
                  <a:lnTo>
                    <a:pt x="1017088" y="1829589"/>
                  </a:lnTo>
                  <a:lnTo>
                    <a:pt x="969140" y="1827287"/>
                  </a:lnTo>
                  <a:lnTo>
                    <a:pt x="927929" y="1802273"/>
                  </a:lnTo>
                  <a:lnTo>
                    <a:pt x="924052" y="1733165"/>
                  </a:lnTo>
                  <a:lnTo>
                    <a:pt x="925375" y="1683130"/>
                  </a:lnTo>
                  <a:lnTo>
                    <a:pt x="929170" y="1632786"/>
                  </a:lnTo>
                  <a:lnTo>
                    <a:pt x="935785" y="1581956"/>
                  </a:lnTo>
                  <a:lnTo>
                    <a:pt x="981390" y="1574452"/>
                  </a:lnTo>
                  <a:lnTo>
                    <a:pt x="1027092" y="1570220"/>
                  </a:lnTo>
                  <a:lnTo>
                    <a:pt x="1073039" y="1568614"/>
                  </a:lnTo>
                  <a:lnTo>
                    <a:pt x="1119379" y="1568990"/>
                  </a:lnTo>
                  <a:lnTo>
                    <a:pt x="1166261" y="1570702"/>
                  </a:lnTo>
                  <a:lnTo>
                    <a:pt x="1213833" y="1573105"/>
                  </a:lnTo>
                  <a:lnTo>
                    <a:pt x="1223412" y="1624936"/>
                  </a:lnTo>
                  <a:lnTo>
                    <a:pt x="1226863" y="1675784"/>
                  </a:lnTo>
                  <a:lnTo>
                    <a:pt x="1225780" y="1725894"/>
                  </a:lnTo>
                  <a:lnTo>
                    <a:pt x="1221756" y="1775513"/>
                  </a:lnTo>
                  <a:lnTo>
                    <a:pt x="1203378" y="1813206"/>
                  </a:lnTo>
                  <a:lnTo>
                    <a:pt x="1160991" y="1827459"/>
                  </a:lnTo>
                  <a:lnTo>
                    <a:pt x="1113040" y="1829974"/>
                  </a:lnTo>
                  <a:lnTo>
                    <a:pt x="1065063" y="1830585"/>
                  </a:lnTo>
                  <a:close/>
                </a:path>
                <a:path w="3935094" h="2165984">
                  <a:moveTo>
                    <a:pt x="1535690" y="1485997"/>
                  </a:moveTo>
                  <a:lnTo>
                    <a:pt x="886170" y="1485997"/>
                  </a:lnTo>
                  <a:lnTo>
                    <a:pt x="937983" y="1485776"/>
                  </a:lnTo>
                  <a:lnTo>
                    <a:pt x="989528" y="1485776"/>
                  </a:lnTo>
                  <a:lnTo>
                    <a:pt x="1023973" y="1485342"/>
                  </a:lnTo>
                  <a:lnTo>
                    <a:pt x="1437103" y="1475974"/>
                  </a:lnTo>
                  <a:lnTo>
                    <a:pt x="1452695" y="1475151"/>
                  </a:lnTo>
                  <a:lnTo>
                    <a:pt x="1484266" y="1472226"/>
                  </a:lnTo>
                  <a:lnTo>
                    <a:pt x="1499443" y="1471091"/>
                  </a:lnTo>
                  <a:lnTo>
                    <a:pt x="1510687" y="1470763"/>
                  </a:lnTo>
                  <a:lnTo>
                    <a:pt x="1521303" y="1472226"/>
                  </a:lnTo>
                  <a:lnTo>
                    <a:pt x="1530213" y="1477250"/>
                  </a:lnTo>
                  <a:lnTo>
                    <a:pt x="1531068" y="1478498"/>
                  </a:lnTo>
                  <a:lnTo>
                    <a:pt x="1535690" y="1485997"/>
                  </a:lnTo>
                  <a:close/>
                </a:path>
                <a:path w="3935094" h="2165984">
                  <a:moveTo>
                    <a:pt x="1089874" y="1522034"/>
                  </a:moveTo>
                  <a:lnTo>
                    <a:pt x="1021774" y="1521802"/>
                  </a:lnTo>
                  <a:lnTo>
                    <a:pt x="952776" y="1520763"/>
                  </a:lnTo>
                  <a:lnTo>
                    <a:pt x="880769" y="1518798"/>
                  </a:lnTo>
                  <a:lnTo>
                    <a:pt x="873489" y="1518798"/>
                  </a:lnTo>
                  <a:lnTo>
                    <a:pt x="863650" y="1517687"/>
                  </a:lnTo>
                  <a:lnTo>
                    <a:pt x="855181" y="1513222"/>
                  </a:lnTo>
                  <a:lnTo>
                    <a:pt x="849066" y="1503079"/>
                  </a:lnTo>
                  <a:lnTo>
                    <a:pt x="855183" y="1491792"/>
                  </a:lnTo>
                  <a:lnTo>
                    <a:pt x="864256" y="1486911"/>
                  </a:lnTo>
                  <a:lnTo>
                    <a:pt x="875685" y="1485776"/>
                  </a:lnTo>
                  <a:lnTo>
                    <a:pt x="870157" y="1485776"/>
                  </a:lnTo>
                  <a:lnTo>
                    <a:pt x="886170" y="1485997"/>
                  </a:lnTo>
                  <a:lnTo>
                    <a:pt x="1535690" y="1485997"/>
                  </a:lnTo>
                  <a:lnTo>
                    <a:pt x="1536865" y="1487902"/>
                  </a:lnTo>
                  <a:lnTo>
                    <a:pt x="1470926" y="1504080"/>
                  </a:lnTo>
                  <a:lnTo>
                    <a:pt x="1432608" y="1508487"/>
                  </a:lnTo>
                  <a:lnTo>
                    <a:pt x="1387520" y="1512341"/>
                  </a:lnTo>
                  <a:lnTo>
                    <a:pt x="1336500" y="1515605"/>
                  </a:lnTo>
                  <a:lnTo>
                    <a:pt x="1280387" y="1518242"/>
                  </a:lnTo>
                  <a:lnTo>
                    <a:pt x="1220018" y="1520217"/>
                  </a:lnTo>
                  <a:lnTo>
                    <a:pt x="1156235" y="1521493"/>
                  </a:lnTo>
                  <a:lnTo>
                    <a:pt x="1089874" y="1522034"/>
                  </a:lnTo>
                  <a:close/>
                </a:path>
              </a:pathLst>
            </a:custGeom>
            <a:solidFill>
              <a:srgbClr val="342016"/>
            </a:solidFill>
          </p:spPr>
          <p:txBody>
            <a:bodyPr wrap="square" lIns="0" tIns="0" rIns="0" bIns="0" rtlCol="0"/>
            <a:lstStyle/>
            <a:p>
              <a:endParaRPr/>
            </a:p>
          </p:txBody>
        </p:sp>
        <p:sp>
          <p:nvSpPr>
            <p:cNvPr id="10" name="object 10"/>
            <p:cNvSpPr/>
            <p:nvPr/>
          </p:nvSpPr>
          <p:spPr>
            <a:xfrm>
              <a:off x="13324058" y="7043419"/>
              <a:ext cx="4964430" cy="3243580"/>
            </a:xfrm>
            <a:custGeom>
              <a:avLst/>
              <a:gdLst/>
              <a:ahLst/>
              <a:cxnLst/>
              <a:rect l="l" t="t" r="r" b="b"/>
              <a:pathLst>
                <a:path w="4964430" h="3243579">
                  <a:moveTo>
                    <a:pt x="941964" y="1821162"/>
                  </a:moveTo>
                  <a:lnTo>
                    <a:pt x="921687" y="1813405"/>
                  </a:lnTo>
                  <a:lnTo>
                    <a:pt x="896459" y="1792141"/>
                  </a:lnTo>
                  <a:lnTo>
                    <a:pt x="5557" y="944167"/>
                  </a:lnTo>
                  <a:lnTo>
                    <a:pt x="3894" y="941958"/>
                  </a:lnTo>
                  <a:lnTo>
                    <a:pt x="1627" y="939383"/>
                  </a:lnTo>
                  <a:lnTo>
                    <a:pt x="17692" y="896673"/>
                  </a:lnTo>
                  <a:lnTo>
                    <a:pt x="878406" y="3137"/>
                  </a:lnTo>
                  <a:lnTo>
                    <a:pt x="894449" y="0"/>
                  </a:lnTo>
                  <a:lnTo>
                    <a:pt x="907530" y="2548"/>
                  </a:lnTo>
                  <a:lnTo>
                    <a:pt x="918675" y="9321"/>
                  </a:lnTo>
                  <a:lnTo>
                    <a:pt x="928909" y="18859"/>
                  </a:lnTo>
                  <a:lnTo>
                    <a:pt x="1821245" y="938909"/>
                  </a:lnTo>
                  <a:lnTo>
                    <a:pt x="1829411" y="946620"/>
                  </a:lnTo>
                  <a:lnTo>
                    <a:pt x="1837629" y="954620"/>
                  </a:lnTo>
                  <a:lnTo>
                    <a:pt x="1844527" y="964084"/>
                  </a:lnTo>
                  <a:lnTo>
                    <a:pt x="1848734" y="976187"/>
                  </a:lnTo>
                  <a:lnTo>
                    <a:pt x="1058589" y="1728708"/>
                  </a:lnTo>
                  <a:lnTo>
                    <a:pt x="1023112" y="1762065"/>
                  </a:lnTo>
                  <a:lnTo>
                    <a:pt x="987436" y="1795205"/>
                  </a:lnTo>
                  <a:lnTo>
                    <a:pt x="962232" y="1815175"/>
                  </a:lnTo>
                  <a:lnTo>
                    <a:pt x="941964" y="1821162"/>
                  </a:lnTo>
                  <a:close/>
                </a:path>
                <a:path w="4964430" h="3243579">
                  <a:moveTo>
                    <a:pt x="4963940" y="1800678"/>
                  </a:moveTo>
                  <a:lnTo>
                    <a:pt x="4204151" y="1800678"/>
                  </a:lnTo>
                  <a:lnTo>
                    <a:pt x="4204522" y="1751793"/>
                  </a:lnTo>
                  <a:lnTo>
                    <a:pt x="4203934" y="1703102"/>
                  </a:lnTo>
                  <a:lnTo>
                    <a:pt x="4202662" y="1654557"/>
                  </a:lnTo>
                  <a:lnTo>
                    <a:pt x="4200982" y="1606109"/>
                  </a:lnTo>
                  <a:lnTo>
                    <a:pt x="4199169" y="1557710"/>
                  </a:lnTo>
                  <a:lnTo>
                    <a:pt x="4197498" y="1509310"/>
                  </a:lnTo>
                  <a:lnTo>
                    <a:pt x="4196244" y="1460862"/>
                  </a:lnTo>
                  <a:lnTo>
                    <a:pt x="4195682" y="1412317"/>
                  </a:lnTo>
                  <a:lnTo>
                    <a:pt x="4196088" y="1363625"/>
                  </a:lnTo>
                  <a:lnTo>
                    <a:pt x="4197737" y="1314738"/>
                  </a:lnTo>
                  <a:lnTo>
                    <a:pt x="4963940" y="1314738"/>
                  </a:lnTo>
                  <a:lnTo>
                    <a:pt x="4963940" y="1800678"/>
                  </a:lnTo>
                  <a:close/>
                </a:path>
                <a:path w="4964430" h="3243579">
                  <a:moveTo>
                    <a:pt x="4963940" y="2577269"/>
                  </a:moveTo>
                  <a:lnTo>
                    <a:pt x="4220869" y="2577269"/>
                  </a:lnTo>
                  <a:lnTo>
                    <a:pt x="4221212" y="2528294"/>
                  </a:lnTo>
                  <a:lnTo>
                    <a:pt x="4220614" y="2479531"/>
                  </a:lnTo>
                  <a:lnTo>
                    <a:pt x="4219346" y="2430931"/>
                  </a:lnTo>
                  <a:lnTo>
                    <a:pt x="4217676" y="2382444"/>
                  </a:lnTo>
                  <a:lnTo>
                    <a:pt x="4215876" y="2334020"/>
                  </a:lnTo>
                  <a:lnTo>
                    <a:pt x="4214214" y="2285610"/>
                  </a:lnTo>
                  <a:lnTo>
                    <a:pt x="4212960" y="2237163"/>
                  </a:lnTo>
                  <a:lnTo>
                    <a:pt x="4212384" y="2188630"/>
                  </a:lnTo>
                  <a:lnTo>
                    <a:pt x="4212755" y="2139961"/>
                  </a:lnTo>
                  <a:lnTo>
                    <a:pt x="4214344" y="2091106"/>
                  </a:lnTo>
                  <a:lnTo>
                    <a:pt x="4963940" y="2091106"/>
                  </a:lnTo>
                  <a:lnTo>
                    <a:pt x="4963940" y="2577269"/>
                  </a:lnTo>
                  <a:close/>
                </a:path>
                <a:path w="4964430" h="3243579">
                  <a:moveTo>
                    <a:pt x="4184800" y="3243580"/>
                  </a:moveTo>
                  <a:lnTo>
                    <a:pt x="3725393" y="3243580"/>
                  </a:lnTo>
                  <a:lnTo>
                    <a:pt x="3936217" y="2650178"/>
                  </a:lnTo>
                  <a:lnTo>
                    <a:pt x="3950486" y="2664121"/>
                  </a:lnTo>
                  <a:lnTo>
                    <a:pt x="3959467" y="2678237"/>
                  </a:lnTo>
                  <a:lnTo>
                    <a:pt x="3965341" y="2692181"/>
                  </a:lnTo>
                  <a:lnTo>
                    <a:pt x="3970289" y="2705610"/>
                  </a:lnTo>
                  <a:lnTo>
                    <a:pt x="4184800" y="3243580"/>
                  </a:lnTo>
                  <a:close/>
                </a:path>
              </a:pathLst>
            </a:custGeom>
            <a:solidFill>
              <a:srgbClr val="FFBE0D"/>
            </a:solidFill>
          </p:spPr>
          <p:txBody>
            <a:bodyPr wrap="square" lIns="0" tIns="0" rIns="0" bIns="0" rtlCol="0"/>
            <a:lstStyle/>
            <a:p>
              <a:endParaRPr/>
            </a:p>
          </p:txBody>
        </p:sp>
        <p:sp>
          <p:nvSpPr>
            <p:cNvPr id="11" name="object 11"/>
            <p:cNvSpPr/>
            <p:nvPr/>
          </p:nvSpPr>
          <p:spPr>
            <a:xfrm>
              <a:off x="13489931" y="7216806"/>
              <a:ext cx="4798695" cy="2404110"/>
            </a:xfrm>
            <a:custGeom>
              <a:avLst/>
              <a:gdLst/>
              <a:ahLst/>
              <a:cxnLst/>
              <a:rect l="l" t="t" r="r" b="b"/>
              <a:pathLst>
                <a:path w="4798694" h="2404109">
                  <a:moveTo>
                    <a:pt x="4235696" y="2403881"/>
                  </a:moveTo>
                  <a:lnTo>
                    <a:pt x="4064890" y="2403881"/>
                  </a:lnTo>
                  <a:lnTo>
                    <a:pt x="4081369" y="2358005"/>
                  </a:lnTo>
                  <a:lnTo>
                    <a:pt x="4098551" y="2312418"/>
                  </a:lnTo>
                  <a:lnTo>
                    <a:pt x="4116486" y="2267142"/>
                  </a:lnTo>
                  <a:lnTo>
                    <a:pt x="4135224" y="2222197"/>
                  </a:lnTo>
                  <a:lnTo>
                    <a:pt x="4154815" y="2177604"/>
                  </a:lnTo>
                  <a:lnTo>
                    <a:pt x="4175308" y="2133382"/>
                  </a:lnTo>
                  <a:lnTo>
                    <a:pt x="4196753" y="2089554"/>
                  </a:lnTo>
                  <a:lnTo>
                    <a:pt x="4219199" y="2046138"/>
                  </a:lnTo>
                  <a:lnTo>
                    <a:pt x="4242697" y="2003156"/>
                  </a:lnTo>
                  <a:lnTo>
                    <a:pt x="4267297" y="1960628"/>
                  </a:lnTo>
                  <a:lnTo>
                    <a:pt x="4295045" y="1917720"/>
                  </a:lnTo>
                  <a:lnTo>
                    <a:pt x="4431902" y="1917720"/>
                  </a:lnTo>
                  <a:lnTo>
                    <a:pt x="4416215" y="1968067"/>
                  </a:lnTo>
                  <a:lnTo>
                    <a:pt x="4399567" y="2017992"/>
                  </a:lnTo>
                  <a:lnTo>
                    <a:pt x="4381991" y="2067508"/>
                  </a:lnTo>
                  <a:lnTo>
                    <a:pt x="4363520" y="2116629"/>
                  </a:lnTo>
                  <a:lnTo>
                    <a:pt x="4344185" y="2165371"/>
                  </a:lnTo>
                  <a:lnTo>
                    <a:pt x="4324019" y="2213747"/>
                  </a:lnTo>
                  <a:lnTo>
                    <a:pt x="4303055" y="2261772"/>
                  </a:lnTo>
                  <a:lnTo>
                    <a:pt x="4281325" y="2309459"/>
                  </a:lnTo>
                  <a:lnTo>
                    <a:pt x="4258861" y="2356825"/>
                  </a:lnTo>
                  <a:lnTo>
                    <a:pt x="4235696" y="2403881"/>
                  </a:lnTo>
                  <a:close/>
                </a:path>
                <a:path w="4798694" h="2404109">
                  <a:moveTo>
                    <a:pt x="4798068" y="2403881"/>
                  </a:moveTo>
                  <a:lnTo>
                    <a:pt x="4620498" y="2403881"/>
                  </a:lnTo>
                  <a:lnTo>
                    <a:pt x="4622378" y="2397755"/>
                  </a:lnTo>
                  <a:lnTo>
                    <a:pt x="4624030" y="2391569"/>
                  </a:lnTo>
                  <a:lnTo>
                    <a:pt x="4642958" y="2336523"/>
                  </a:lnTo>
                  <a:lnTo>
                    <a:pt x="4660970" y="2288092"/>
                  </a:lnTo>
                  <a:lnTo>
                    <a:pt x="4680129" y="2240205"/>
                  </a:lnTo>
                  <a:lnTo>
                    <a:pt x="4700470" y="2192883"/>
                  </a:lnTo>
                  <a:lnTo>
                    <a:pt x="4722032" y="2146143"/>
                  </a:lnTo>
                  <a:lnTo>
                    <a:pt x="4744849" y="2100006"/>
                  </a:lnTo>
                  <a:lnTo>
                    <a:pt x="4768959" y="2054490"/>
                  </a:lnTo>
                  <a:lnTo>
                    <a:pt x="4794399" y="2009615"/>
                  </a:lnTo>
                  <a:lnTo>
                    <a:pt x="4798068" y="2003563"/>
                  </a:lnTo>
                  <a:lnTo>
                    <a:pt x="4798068" y="2403881"/>
                  </a:lnTo>
                  <a:close/>
                </a:path>
                <a:path w="4798694" h="2404109">
                  <a:moveTo>
                    <a:pt x="4798068" y="1627292"/>
                  </a:moveTo>
                  <a:lnTo>
                    <a:pt x="4689472" y="1627292"/>
                  </a:lnTo>
                  <a:lnTo>
                    <a:pt x="4705508" y="1579911"/>
                  </a:lnTo>
                  <a:lnTo>
                    <a:pt x="4722992" y="1533255"/>
                  </a:lnTo>
                  <a:lnTo>
                    <a:pt x="4741866" y="1487296"/>
                  </a:lnTo>
                  <a:lnTo>
                    <a:pt x="4762075" y="1442006"/>
                  </a:lnTo>
                  <a:lnTo>
                    <a:pt x="4783562" y="1397356"/>
                  </a:lnTo>
                  <a:lnTo>
                    <a:pt x="4798068" y="1369227"/>
                  </a:lnTo>
                  <a:lnTo>
                    <a:pt x="4798068" y="1627292"/>
                  </a:lnTo>
                  <a:close/>
                </a:path>
                <a:path w="4798694" h="2404109">
                  <a:moveTo>
                    <a:pt x="4228604" y="1627292"/>
                  </a:moveTo>
                  <a:lnTo>
                    <a:pt x="4075008" y="1627292"/>
                  </a:lnTo>
                  <a:lnTo>
                    <a:pt x="4096542" y="1579958"/>
                  </a:lnTo>
                  <a:lnTo>
                    <a:pt x="4118739" y="1532962"/>
                  </a:lnTo>
                  <a:lnTo>
                    <a:pt x="4141624" y="1486316"/>
                  </a:lnTo>
                  <a:lnTo>
                    <a:pt x="4165219" y="1440031"/>
                  </a:lnTo>
                  <a:lnTo>
                    <a:pt x="4189547" y="1394119"/>
                  </a:lnTo>
                  <a:lnTo>
                    <a:pt x="4214631" y="1348592"/>
                  </a:lnTo>
                  <a:lnTo>
                    <a:pt x="4240493" y="1303461"/>
                  </a:lnTo>
                  <a:lnTo>
                    <a:pt x="4267157" y="1258737"/>
                  </a:lnTo>
                  <a:lnTo>
                    <a:pt x="4294645" y="1214434"/>
                  </a:lnTo>
                  <a:lnTo>
                    <a:pt x="4322981" y="1170561"/>
                  </a:lnTo>
                  <a:lnTo>
                    <a:pt x="4343639" y="1141351"/>
                  </a:lnTo>
                  <a:lnTo>
                    <a:pt x="4461535" y="1141351"/>
                  </a:lnTo>
                  <a:lnTo>
                    <a:pt x="4443413" y="1187093"/>
                  </a:lnTo>
                  <a:lnTo>
                    <a:pt x="4424647" y="1232505"/>
                  </a:lnTo>
                  <a:lnTo>
                    <a:pt x="4405249" y="1277593"/>
                  </a:lnTo>
                  <a:lnTo>
                    <a:pt x="4385229" y="1322363"/>
                  </a:lnTo>
                  <a:lnTo>
                    <a:pt x="4364599" y="1366819"/>
                  </a:lnTo>
                  <a:lnTo>
                    <a:pt x="4343368" y="1410968"/>
                  </a:lnTo>
                  <a:lnTo>
                    <a:pt x="4321549" y="1454815"/>
                  </a:lnTo>
                  <a:lnTo>
                    <a:pt x="4299153" y="1498366"/>
                  </a:lnTo>
                  <a:lnTo>
                    <a:pt x="4276189" y="1541625"/>
                  </a:lnTo>
                  <a:lnTo>
                    <a:pt x="4252669" y="1584598"/>
                  </a:lnTo>
                  <a:lnTo>
                    <a:pt x="4228604" y="1627292"/>
                  </a:lnTo>
                  <a:close/>
                </a:path>
                <a:path w="4798694" h="2404109">
                  <a:moveTo>
                    <a:pt x="772861" y="1480418"/>
                  </a:moveTo>
                  <a:lnTo>
                    <a:pt x="754113" y="1477682"/>
                  </a:lnTo>
                  <a:lnTo>
                    <a:pt x="5521" y="764722"/>
                  </a:lnTo>
                  <a:lnTo>
                    <a:pt x="0" y="742597"/>
                  </a:lnTo>
                  <a:lnTo>
                    <a:pt x="3525" y="724649"/>
                  </a:lnTo>
                  <a:lnTo>
                    <a:pt x="703409" y="26434"/>
                  </a:lnTo>
                  <a:lnTo>
                    <a:pt x="747093" y="0"/>
                  </a:lnTo>
                  <a:lnTo>
                    <a:pt x="766933" y="6760"/>
                  </a:lnTo>
                  <a:lnTo>
                    <a:pt x="790345" y="26984"/>
                  </a:lnTo>
                  <a:lnTo>
                    <a:pt x="819530" y="56815"/>
                  </a:lnTo>
                  <a:lnTo>
                    <a:pt x="746640" y="56815"/>
                  </a:lnTo>
                  <a:lnTo>
                    <a:pt x="55095" y="740323"/>
                  </a:lnTo>
                  <a:lnTo>
                    <a:pt x="770869" y="1422102"/>
                  </a:lnTo>
                  <a:lnTo>
                    <a:pt x="845612" y="1422102"/>
                  </a:lnTo>
                  <a:lnTo>
                    <a:pt x="809108" y="1457031"/>
                  </a:lnTo>
                  <a:lnTo>
                    <a:pt x="798693" y="1467226"/>
                  </a:lnTo>
                  <a:lnTo>
                    <a:pt x="787166" y="1475977"/>
                  </a:lnTo>
                  <a:lnTo>
                    <a:pt x="772861" y="1480418"/>
                  </a:lnTo>
                  <a:close/>
                </a:path>
                <a:path w="4798694" h="2404109">
                  <a:moveTo>
                    <a:pt x="845612" y="1422102"/>
                  </a:moveTo>
                  <a:lnTo>
                    <a:pt x="770869" y="1422102"/>
                  </a:lnTo>
                  <a:lnTo>
                    <a:pt x="1447644" y="774356"/>
                  </a:lnTo>
                  <a:lnTo>
                    <a:pt x="746640" y="56815"/>
                  </a:lnTo>
                  <a:lnTo>
                    <a:pt x="819530" y="56815"/>
                  </a:lnTo>
                  <a:lnTo>
                    <a:pt x="1481936" y="734428"/>
                  </a:lnTo>
                  <a:lnTo>
                    <a:pt x="1504855" y="772646"/>
                  </a:lnTo>
                  <a:lnTo>
                    <a:pt x="1503337" y="792750"/>
                  </a:lnTo>
                  <a:lnTo>
                    <a:pt x="845612" y="1422102"/>
                  </a:lnTo>
                  <a:close/>
                </a:path>
                <a:path w="4798694" h="2404109">
                  <a:moveTo>
                    <a:pt x="503052" y="604577"/>
                  </a:moveTo>
                  <a:lnTo>
                    <a:pt x="489077" y="596948"/>
                  </a:lnTo>
                  <a:lnTo>
                    <a:pt x="481253" y="587713"/>
                  </a:lnTo>
                  <a:lnTo>
                    <a:pt x="479023" y="575863"/>
                  </a:lnTo>
                  <a:lnTo>
                    <a:pt x="481828" y="560390"/>
                  </a:lnTo>
                  <a:lnTo>
                    <a:pt x="557655" y="533183"/>
                  </a:lnTo>
                  <a:lnTo>
                    <a:pt x="596938" y="522110"/>
                  </a:lnTo>
                  <a:lnTo>
                    <a:pt x="637453" y="516917"/>
                  </a:lnTo>
                  <a:lnTo>
                    <a:pt x="644321" y="527976"/>
                  </a:lnTo>
                  <a:lnTo>
                    <a:pt x="647327" y="537468"/>
                  </a:lnTo>
                  <a:lnTo>
                    <a:pt x="646896" y="545956"/>
                  </a:lnTo>
                  <a:lnTo>
                    <a:pt x="643452" y="554007"/>
                  </a:lnTo>
                  <a:lnTo>
                    <a:pt x="632082" y="563284"/>
                  </a:lnTo>
                  <a:lnTo>
                    <a:pt x="618386" y="568783"/>
                  </a:lnTo>
                  <a:lnTo>
                    <a:pt x="603991" y="574124"/>
                  </a:lnTo>
                  <a:lnTo>
                    <a:pt x="590522" y="582924"/>
                  </a:lnTo>
                  <a:lnTo>
                    <a:pt x="593233" y="598960"/>
                  </a:lnTo>
                  <a:lnTo>
                    <a:pt x="527782" y="598960"/>
                  </a:lnTo>
                  <a:lnTo>
                    <a:pt x="517529" y="601091"/>
                  </a:lnTo>
                  <a:lnTo>
                    <a:pt x="517398" y="601091"/>
                  </a:lnTo>
                  <a:lnTo>
                    <a:pt x="508939" y="604188"/>
                  </a:lnTo>
                  <a:lnTo>
                    <a:pt x="503052" y="604577"/>
                  </a:lnTo>
                  <a:close/>
                </a:path>
                <a:path w="4798694" h="2404109">
                  <a:moveTo>
                    <a:pt x="394416" y="996296"/>
                  </a:moveTo>
                  <a:lnTo>
                    <a:pt x="385854" y="978178"/>
                  </a:lnTo>
                  <a:lnTo>
                    <a:pt x="385079" y="961500"/>
                  </a:lnTo>
                  <a:lnTo>
                    <a:pt x="389611" y="945923"/>
                  </a:lnTo>
                  <a:lnTo>
                    <a:pt x="422821" y="888385"/>
                  </a:lnTo>
                  <a:lnTo>
                    <a:pt x="452669" y="849858"/>
                  </a:lnTo>
                  <a:lnTo>
                    <a:pt x="487771" y="816760"/>
                  </a:lnTo>
                  <a:lnTo>
                    <a:pt x="529380" y="790327"/>
                  </a:lnTo>
                  <a:lnTo>
                    <a:pt x="578751" y="771796"/>
                  </a:lnTo>
                  <a:lnTo>
                    <a:pt x="570739" y="727753"/>
                  </a:lnTo>
                  <a:lnTo>
                    <a:pt x="559404" y="685072"/>
                  </a:lnTo>
                  <a:lnTo>
                    <a:pt x="548174" y="643076"/>
                  </a:lnTo>
                  <a:lnTo>
                    <a:pt x="540475" y="601091"/>
                  </a:lnTo>
                  <a:lnTo>
                    <a:pt x="527782" y="598960"/>
                  </a:lnTo>
                  <a:lnTo>
                    <a:pt x="593233" y="598960"/>
                  </a:lnTo>
                  <a:lnTo>
                    <a:pt x="597632" y="624978"/>
                  </a:lnTo>
                  <a:lnTo>
                    <a:pt x="607801" y="666983"/>
                  </a:lnTo>
                  <a:lnTo>
                    <a:pt x="619381" y="709435"/>
                  </a:lnTo>
                  <a:lnTo>
                    <a:pt x="630739" y="752876"/>
                  </a:lnTo>
                  <a:lnTo>
                    <a:pt x="1103987" y="752876"/>
                  </a:lnTo>
                  <a:lnTo>
                    <a:pt x="1117688" y="792750"/>
                  </a:lnTo>
                  <a:lnTo>
                    <a:pt x="1127242" y="837019"/>
                  </a:lnTo>
                  <a:lnTo>
                    <a:pt x="1131866" y="882579"/>
                  </a:lnTo>
                  <a:lnTo>
                    <a:pt x="1131842" y="929423"/>
                  </a:lnTo>
                  <a:lnTo>
                    <a:pt x="1127454" y="977546"/>
                  </a:lnTo>
                  <a:lnTo>
                    <a:pt x="1022308" y="981352"/>
                  </a:lnTo>
                  <a:lnTo>
                    <a:pt x="550825" y="989549"/>
                  </a:lnTo>
                  <a:lnTo>
                    <a:pt x="446505" y="993507"/>
                  </a:lnTo>
                  <a:lnTo>
                    <a:pt x="394416" y="996296"/>
                  </a:lnTo>
                  <a:close/>
                </a:path>
                <a:path w="4798694" h="2404109">
                  <a:moveTo>
                    <a:pt x="1062563" y="676955"/>
                  </a:moveTo>
                  <a:lnTo>
                    <a:pt x="823646" y="676955"/>
                  </a:lnTo>
                  <a:lnTo>
                    <a:pt x="856506" y="672866"/>
                  </a:lnTo>
                  <a:lnTo>
                    <a:pt x="887530" y="661176"/>
                  </a:lnTo>
                  <a:lnTo>
                    <a:pt x="917594" y="643076"/>
                  </a:lnTo>
                  <a:lnTo>
                    <a:pt x="958851" y="620296"/>
                  </a:lnTo>
                  <a:lnTo>
                    <a:pt x="993419" y="616537"/>
                  </a:lnTo>
                  <a:lnTo>
                    <a:pt x="1024790" y="632239"/>
                  </a:lnTo>
                  <a:lnTo>
                    <a:pt x="1056624" y="667748"/>
                  </a:lnTo>
                  <a:lnTo>
                    <a:pt x="1062563" y="676955"/>
                  </a:lnTo>
                  <a:close/>
                </a:path>
                <a:path w="4798694" h="2404109">
                  <a:moveTo>
                    <a:pt x="1103987" y="752876"/>
                  </a:moveTo>
                  <a:lnTo>
                    <a:pt x="630739" y="752876"/>
                  </a:lnTo>
                  <a:lnTo>
                    <a:pt x="645762" y="745441"/>
                  </a:lnTo>
                  <a:lnTo>
                    <a:pt x="657759" y="735383"/>
                  </a:lnTo>
                  <a:lnTo>
                    <a:pt x="667871" y="723866"/>
                  </a:lnTo>
                  <a:lnTo>
                    <a:pt x="677241" y="712056"/>
                  </a:lnTo>
                  <a:lnTo>
                    <a:pt x="700663" y="688983"/>
                  </a:lnTo>
                  <a:lnTo>
                    <a:pt x="727035" y="674235"/>
                  </a:lnTo>
                  <a:lnTo>
                    <a:pt x="756260" y="668425"/>
                  </a:lnTo>
                  <a:lnTo>
                    <a:pt x="788241" y="672165"/>
                  </a:lnTo>
                  <a:lnTo>
                    <a:pt x="823646" y="676955"/>
                  </a:lnTo>
                  <a:lnTo>
                    <a:pt x="1062563" y="676955"/>
                  </a:lnTo>
                  <a:lnTo>
                    <a:pt x="1082662" y="708108"/>
                  </a:lnTo>
                  <a:lnTo>
                    <a:pt x="1102922" y="749778"/>
                  </a:lnTo>
                  <a:lnTo>
                    <a:pt x="1103987" y="752876"/>
                  </a:lnTo>
                  <a:close/>
                </a:path>
              </a:pathLst>
            </a:custGeom>
            <a:solidFill>
              <a:srgbClr val="342016"/>
            </a:solidFill>
          </p:spPr>
          <p:txBody>
            <a:bodyPr wrap="square" lIns="0" tIns="0" rIns="0" bIns="0" rtlCol="0"/>
            <a:lstStyle/>
            <a:p>
              <a:endParaRPr/>
            </a:p>
          </p:txBody>
        </p:sp>
        <p:sp>
          <p:nvSpPr>
            <p:cNvPr id="12" name="object 12"/>
            <p:cNvSpPr/>
            <p:nvPr/>
          </p:nvSpPr>
          <p:spPr>
            <a:xfrm>
              <a:off x="0" y="9670102"/>
              <a:ext cx="1847850" cy="502920"/>
            </a:xfrm>
            <a:custGeom>
              <a:avLst/>
              <a:gdLst/>
              <a:ahLst/>
              <a:cxnLst/>
              <a:rect l="l" t="t" r="r" b="b"/>
              <a:pathLst>
                <a:path w="1847850" h="502920">
                  <a:moveTo>
                    <a:pt x="1847272" y="502371"/>
                  </a:moveTo>
                  <a:lnTo>
                    <a:pt x="0" y="502371"/>
                  </a:lnTo>
                  <a:lnTo>
                    <a:pt x="0" y="0"/>
                  </a:lnTo>
                  <a:lnTo>
                    <a:pt x="1847272" y="0"/>
                  </a:lnTo>
                  <a:lnTo>
                    <a:pt x="1847272" y="502371"/>
                  </a:lnTo>
                  <a:close/>
                </a:path>
              </a:pathLst>
            </a:custGeom>
            <a:solidFill>
              <a:srgbClr val="DE8F00"/>
            </a:solidFill>
          </p:spPr>
          <p:txBody>
            <a:bodyPr wrap="square" lIns="0" tIns="0" rIns="0" bIns="0" rtlCol="0"/>
            <a:lstStyle/>
            <a:p>
              <a:endParaRPr/>
            </a:p>
          </p:txBody>
        </p:sp>
        <p:sp>
          <p:nvSpPr>
            <p:cNvPr id="13" name="object 13"/>
            <p:cNvSpPr/>
            <p:nvPr/>
          </p:nvSpPr>
          <p:spPr>
            <a:xfrm>
              <a:off x="0" y="6585745"/>
              <a:ext cx="1402080" cy="3084830"/>
            </a:xfrm>
            <a:custGeom>
              <a:avLst/>
              <a:gdLst/>
              <a:ahLst/>
              <a:cxnLst/>
              <a:rect l="l" t="t" r="r" b="b"/>
              <a:pathLst>
                <a:path w="1402080" h="3084829">
                  <a:moveTo>
                    <a:pt x="1401684" y="3084357"/>
                  </a:moveTo>
                  <a:lnTo>
                    <a:pt x="0" y="3084357"/>
                  </a:lnTo>
                  <a:lnTo>
                    <a:pt x="0" y="0"/>
                  </a:lnTo>
                  <a:lnTo>
                    <a:pt x="439617" y="0"/>
                  </a:lnTo>
                  <a:lnTo>
                    <a:pt x="1401684" y="3084357"/>
                  </a:lnTo>
                  <a:close/>
                </a:path>
              </a:pathLst>
            </a:custGeom>
            <a:solidFill>
              <a:srgbClr val="FFFFFF"/>
            </a:solidFill>
          </p:spPr>
          <p:txBody>
            <a:bodyPr wrap="square" lIns="0" tIns="0" rIns="0" bIns="0" rtlCol="0"/>
            <a:lstStyle/>
            <a:p>
              <a:endParaRPr/>
            </a:p>
          </p:txBody>
        </p:sp>
        <p:sp>
          <p:nvSpPr>
            <p:cNvPr id="14" name="object 14"/>
            <p:cNvSpPr/>
            <p:nvPr/>
          </p:nvSpPr>
          <p:spPr>
            <a:xfrm>
              <a:off x="0" y="6585749"/>
              <a:ext cx="1402080" cy="3084830"/>
            </a:xfrm>
            <a:custGeom>
              <a:avLst/>
              <a:gdLst/>
              <a:ahLst/>
              <a:cxnLst/>
              <a:rect l="l" t="t" r="r" b="b"/>
              <a:pathLst>
                <a:path w="1402080" h="3084829">
                  <a:moveTo>
                    <a:pt x="640803" y="645325"/>
                  </a:moveTo>
                  <a:lnTo>
                    <a:pt x="439610" y="0"/>
                  </a:lnTo>
                  <a:lnTo>
                    <a:pt x="0" y="0"/>
                  </a:lnTo>
                  <a:lnTo>
                    <a:pt x="0" y="645325"/>
                  </a:lnTo>
                  <a:lnTo>
                    <a:pt x="640803" y="645325"/>
                  </a:lnTo>
                  <a:close/>
                </a:path>
                <a:path w="1402080" h="3084829">
                  <a:moveTo>
                    <a:pt x="1021575" y="1865185"/>
                  </a:moveTo>
                  <a:lnTo>
                    <a:pt x="810933" y="1190853"/>
                  </a:lnTo>
                  <a:lnTo>
                    <a:pt x="0" y="1190853"/>
                  </a:lnTo>
                  <a:lnTo>
                    <a:pt x="0" y="1865185"/>
                  </a:lnTo>
                  <a:lnTo>
                    <a:pt x="1021575" y="1865185"/>
                  </a:lnTo>
                  <a:close/>
                </a:path>
                <a:path w="1402080" h="3084829">
                  <a:moveTo>
                    <a:pt x="1401673" y="3084360"/>
                  </a:moveTo>
                  <a:lnTo>
                    <a:pt x="1191717" y="2410041"/>
                  </a:lnTo>
                  <a:lnTo>
                    <a:pt x="0" y="2410041"/>
                  </a:lnTo>
                  <a:lnTo>
                    <a:pt x="0" y="3084360"/>
                  </a:lnTo>
                  <a:lnTo>
                    <a:pt x="1401673" y="3084360"/>
                  </a:lnTo>
                  <a:close/>
                </a:path>
              </a:pathLst>
            </a:custGeom>
            <a:solidFill>
              <a:srgbClr val="FEA601"/>
            </a:solidFill>
          </p:spPr>
          <p:txBody>
            <a:bodyPr wrap="square" lIns="0" tIns="0" rIns="0" bIns="0" rtlCol="0"/>
            <a:lstStyle/>
            <a:p>
              <a:endParaRPr/>
            </a:p>
          </p:txBody>
        </p:sp>
        <p:sp>
          <p:nvSpPr>
            <p:cNvPr id="15" name="object 15"/>
            <p:cNvSpPr/>
            <p:nvPr/>
          </p:nvSpPr>
          <p:spPr>
            <a:xfrm>
              <a:off x="1082958" y="7561491"/>
              <a:ext cx="2160905" cy="2726055"/>
            </a:xfrm>
            <a:custGeom>
              <a:avLst/>
              <a:gdLst/>
              <a:ahLst/>
              <a:cxnLst/>
              <a:rect l="l" t="t" r="r" b="b"/>
              <a:pathLst>
                <a:path w="2160905" h="2726054">
                  <a:moveTo>
                    <a:pt x="2160633" y="2725507"/>
                  </a:moveTo>
                  <a:lnTo>
                    <a:pt x="0" y="2725507"/>
                  </a:lnTo>
                  <a:lnTo>
                    <a:pt x="850731" y="0"/>
                  </a:lnTo>
                  <a:lnTo>
                    <a:pt x="1310498" y="0"/>
                  </a:lnTo>
                  <a:lnTo>
                    <a:pt x="2160633" y="2725507"/>
                  </a:lnTo>
                  <a:close/>
                </a:path>
              </a:pathLst>
            </a:custGeom>
            <a:solidFill>
              <a:srgbClr val="FFFFFF"/>
            </a:solidFill>
          </p:spPr>
          <p:txBody>
            <a:bodyPr wrap="square" lIns="0" tIns="0" rIns="0" bIns="0" rtlCol="0"/>
            <a:lstStyle/>
            <a:p>
              <a:endParaRPr/>
            </a:p>
          </p:txBody>
        </p:sp>
        <p:sp>
          <p:nvSpPr>
            <p:cNvPr id="16" name="object 16"/>
            <p:cNvSpPr/>
            <p:nvPr/>
          </p:nvSpPr>
          <p:spPr>
            <a:xfrm>
              <a:off x="1083044" y="9971525"/>
              <a:ext cx="2160905" cy="315595"/>
            </a:xfrm>
            <a:custGeom>
              <a:avLst/>
              <a:gdLst/>
              <a:ahLst/>
              <a:cxnLst/>
              <a:rect l="l" t="t" r="r" b="b"/>
              <a:pathLst>
                <a:path w="2160905" h="315595">
                  <a:moveTo>
                    <a:pt x="2160742" y="315474"/>
                  </a:moveTo>
                  <a:lnTo>
                    <a:pt x="0" y="315474"/>
                  </a:lnTo>
                  <a:lnTo>
                    <a:pt x="98546" y="0"/>
                  </a:lnTo>
                  <a:lnTo>
                    <a:pt x="2062512" y="0"/>
                  </a:lnTo>
                  <a:lnTo>
                    <a:pt x="2160742" y="315474"/>
                  </a:lnTo>
                  <a:close/>
                </a:path>
              </a:pathLst>
            </a:custGeom>
            <a:solidFill>
              <a:srgbClr val="FEA601"/>
            </a:solidFill>
          </p:spPr>
          <p:txBody>
            <a:bodyPr wrap="square" lIns="0" tIns="0" rIns="0" bIns="0" rtlCol="0"/>
            <a:lstStyle/>
            <a:p>
              <a:endParaRPr/>
            </a:p>
          </p:txBody>
        </p:sp>
        <p:pic>
          <p:nvPicPr>
            <p:cNvPr id="17" name="object 17"/>
            <p:cNvPicPr/>
            <p:nvPr/>
          </p:nvPicPr>
          <p:blipFill>
            <a:blip r:embed="rId7" cstate="print"/>
            <a:stretch>
              <a:fillRect/>
            </a:stretch>
          </p:blipFill>
          <p:spPr>
            <a:xfrm>
              <a:off x="-2743" y="11114"/>
              <a:ext cx="18293485" cy="10275886"/>
            </a:xfrm>
            <a:prstGeom prst="rect">
              <a:avLst/>
            </a:prstGeom>
          </p:spPr>
        </p:pic>
      </p:grpSp>
      <p:sp>
        <p:nvSpPr>
          <p:cNvPr id="18" name="TextBox 17">
            <a:extLst>
              <a:ext uri="{FF2B5EF4-FFF2-40B4-BE49-F238E27FC236}">
                <a16:creationId xmlns:a16="http://schemas.microsoft.com/office/drawing/2014/main" id="{48411CE1-B59B-4967-9448-356A39B86E0C}"/>
              </a:ext>
            </a:extLst>
          </p:cNvPr>
          <p:cNvSpPr txBox="1"/>
          <p:nvPr/>
        </p:nvSpPr>
        <p:spPr>
          <a:xfrm>
            <a:off x="0" y="600733"/>
            <a:ext cx="14325600" cy="1938992"/>
          </a:xfrm>
          <a:prstGeom prst="rect">
            <a:avLst/>
          </a:prstGeom>
          <a:noFill/>
        </p:spPr>
        <p:txBody>
          <a:bodyPr wrap="square" rtlCol="0">
            <a:spAutoFit/>
          </a:bodyPr>
          <a:lstStyle/>
          <a:p>
            <a:pPr algn="ctr"/>
            <a:r>
              <a:rPr lang="en-GB" sz="6000" dirty="0">
                <a:solidFill>
                  <a:srgbClr val="000000"/>
                </a:solidFill>
                <a:latin typeface="Berlin Sans FB Demi" panose="020E0802020502020306" pitchFamily="34" charset="0"/>
              </a:rPr>
              <a:t>Staying safe </a:t>
            </a:r>
            <a:r>
              <a:rPr lang="en-GB" sz="6000" dirty="0">
                <a:latin typeface="Berlin Sans FB Demi" panose="020E0802020502020306" pitchFamily="34" charset="0"/>
              </a:rPr>
              <a:t>on and near Construction Sites</a:t>
            </a:r>
          </a:p>
        </p:txBody>
      </p:sp>
      <p:sp>
        <p:nvSpPr>
          <p:cNvPr id="29" name="TextBox 28">
            <a:extLst>
              <a:ext uri="{FF2B5EF4-FFF2-40B4-BE49-F238E27FC236}">
                <a16:creationId xmlns:a16="http://schemas.microsoft.com/office/drawing/2014/main" id="{67EBE0AE-C150-4DAF-8DEB-9F14793AE989}"/>
              </a:ext>
            </a:extLst>
          </p:cNvPr>
          <p:cNvSpPr txBox="1"/>
          <p:nvPr/>
        </p:nvSpPr>
        <p:spPr>
          <a:xfrm>
            <a:off x="936607" y="2722815"/>
            <a:ext cx="4437529" cy="3293209"/>
          </a:xfrm>
          <a:prstGeom prst="rect">
            <a:avLst/>
          </a:prstGeom>
          <a:noFill/>
        </p:spPr>
        <p:txBody>
          <a:bodyPr wrap="square" rtlCol="0">
            <a:spAutoFit/>
          </a:bodyPr>
          <a:lstStyle/>
          <a:p>
            <a:pPr marL="285750" indent="-285750">
              <a:buFont typeface="Arial" panose="020B0604020202020204" pitchFamily="34" charset="0"/>
              <a:buChar char="•"/>
            </a:pPr>
            <a:r>
              <a:rPr lang="en-GB" sz="4000" dirty="0">
                <a:solidFill>
                  <a:schemeClr val="tx1">
                    <a:lumMod val="50000"/>
                  </a:schemeClr>
                </a:solidFill>
                <a:latin typeface="Berlin Sans FB Demi" panose="020E0802020502020306" pitchFamily="34" charset="0"/>
              </a:rPr>
              <a:t>Safety Clothing:</a:t>
            </a:r>
          </a:p>
          <a:p>
            <a:pPr marL="457200" lvl="1" indent="-457200">
              <a:buFont typeface="Arial" panose="020B0604020202020204" pitchFamily="34" charset="0"/>
              <a:buChar char="•"/>
            </a:pPr>
            <a:r>
              <a:rPr lang="en-GB" sz="2800" dirty="0">
                <a:solidFill>
                  <a:schemeClr val="tx1">
                    <a:lumMod val="50000"/>
                  </a:schemeClr>
                </a:solidFill>
                <a:latin typeface="Berlin Sans FB Demi" panose="020E0802020502020306" pitchFamily="34" charset="0"/>
              </a:rPr>
              <a:t>Helmet</a:t>
            </a:r>
          </a:p>
          <a:p>
            <a:pPr marL="457200" lvl="1" indent="-457200">
              <a:buFont typeface="Arial" panose="020B0604020202020204" pitchFamily="34" charset="0"/>
              <a:buChar char="•"/>
            </a:pPr>
            <a:r>
              <a:rPr lang="en-GB" sz="2800" dirty="0">
                <a:solidFill>
                  <a:schemeClr val="tx1">
                    <a:lumMod val="50000"/>
                  </a:schemeClr>
                </a:solidFill>
                <a:latin typeface="Berlin Sans FB Demi" panose="020E0802020502020306" pitchFamily="34" charset="0"/>
              </a:rPr>
              <a:t>Gloves</a:t>
            </a:r>
          </a:p>
          <a:p>
            <a:pPr marL="457200" lvl="1" indent="-457200">
              <a:buFont typeface="Arial" panose="020B0604020202020204" pitchFamily="34" charset="0"/>
              <a:buChar char="•"/>
            </a:pPr>
            <a:r>
              <a:rPr lang="en-GB" sz="2800" dirty="0">
                <a:solidFill>
                  <a:schemeClr val="tx1">
                    <a:lumMod val="50000"/>
                  </a:schemeClr>
                </a:solidFill>
                <a:latin typeface="Berlin Sans FB Demi" panose="020E0802020502020306" pitchFamily="34" charset="0"/>
              </a:rPr>
              <a:t>High Viz</a:t>
            </a:r>
          </a:p>
          <a:p>
            <a:pPr marL="457200" lvl="1" indent="-457200">
              <a:buFont typeface="Arial" panose="020B0604020202020204" pitchFamily="34" charset="0"/>
              <a:buChar char="•"/>
            </a:pPr>
            <a:r>
              <a:rPr lang="en-GB" sz="2800" dirty="0">
                <a:solidFill>
                  <a:schemeClr val="tx1">
                    <a:lumMod val="50000"/>
                  </a:schemeClr>
                </a:solidFill>
                <a:latin typeface="Berlin Sans FB Demi" panose="020E0802020502020306" pitchFamily="34" charset="0"/>
              </a:rPr>
              <a:t>Safety Boots</a:t>
            </a:r>
          </a:p>
          <a:p>
            <a:pPr marL="457200" lvl="1" indent="-457200">
              <a:buFont typeface="Arial" panose="020B0604020202020204" pitchFamily="34" charset="0"/>
              <a:buChar char="•"/>
            </a:pPr>
            <a:r>
              <a:rPr lang="en-GB" sz="2800" dirty="0">
                <a:solidFill>
                  <a:schemeClr val="tx1">
                    <a:lumMod val="50000"/>
                  </a:schemeClr>
                </a:solidFill>
                <a:latin typeface="Berlin Sans FB Demi" panose="020E0802020502020306" pitchFamily="34" charset="0"/>
              </a:rPr>
              <a:t>Masks, Safety Glasses and Ear Protection</a:t>
            </a:r>
          </a:p>
        </p:txBody>
      </p:sp>
      <p:pic>
        <p:nvPicPr>
          <p:cNvPr id="2" name="Picture 1">
            <a:extLst>
              <a:ext uri="{FF2B5EF4-FFF2-40B4-BE49-F238E27FC236}">
                <a16:creationId xmlns:a16="http://schemas.microsoft.com/office/drawing/2014/main" id="{12E781FF-F424-4F67-9A23-0E99146904EA}"/>
              </a:ext>
            </a:extLst>
          </p:cNvPr>
          <p:cNvPicPr>
            <a:picLocks noChangeAspect="1"/>
          </p:cNvPicPr>
          <p:nvPr/>
        </p:nvPicPr>
        <p:blipFill>
          <a:blip r:embed="rId8"/>
          <a:stretch>
            <a:fillRect/>
          </a:stretch>
        </p:blipFill>
        <p:spPr>
          <a:xfrm>
            <a:off x="5374136" y="5238057"/>
            <a:ext cx="3724738" cy="4428755"/>
          </a:xfrm>
          <a:prstGeom prst="rect">
            <a:avLst/>
          </a:prstGeom>
          <a:effectLst>
            <a:softEdge rad="63500"/>
          </a:effectLst>
        </p:spPr>
      </p:pic>
      <p:pic>
        <p:nvPicPr>
          <p:cNvPr id="31" name="Picture 30">
            <a:extLst>
              <a:ext uri="{FF2B5EF4-FFF2-40B4-BE49-F238E27FC236}">
                <a16:creationId xmlns:a16="http://schemas.microsoft.com/office/drawing/2014/main" id="{555C35CE-1080-45E1-89C1-BF426516D7D7}"/>
              </a:ext>
            </a:extLst>
          </p:cNvPr>
          <p:cNvPicPr>
            <a:picLocks noChangeAspect="1"/>
          </p:cNvPicPr>
          <p:nvPr/>
        </p:nvPicPr>
        <p:blipFill>
          <a:blip r:embed="rId9"/>
          <a:stretch>
            <a:fillRect/>
          </a:stretch>
        </p:blipFill>
        <p:spPr>
          <a:xfrm>
            <a:off x="9717515" y="2477656"/>
            <a:ext cx="4482562" cy="4475780"/>
          </a:xfrm>
          <a:prstGeom prst="rect">
            <a:avLst/>
          </a:prstGeom>
          <a:effectLst>
            <a:softEdge rad="63500"/>
          </a:effectLst>
        </p:spPr>
      </p:pic>
      <p:sp>
        <p:nvSpPr>
          <p:cNvPr id="32" name="TextBox 31">
            <a:extLst>
              <a:ext uri="{FF2B5EF4-FFF2-40B4-BE49-F238E27FC236}">
                <a16:creationId xmlns:a16="http://schemas.microsoft.com/office/drawing/2014/main" id="{DA01B6D6-8C7B-4942-AD1B-82F5BDD39164}"/>
              </a:ext>
            </a:extLst>
          </p:cNvPr>
          <p:cNvSpPr txBox="1"/>
          <p:nvPr/>
        </p:nvSpPr>
        <p:spPr>
          <a:xfrm>
            <a:off x="5880638" y="3324020"/>
            <a:ext cx="3962400" cy="1661993"/>
          </a:xfrm>
          <a:prstGeom prst="rect">
            <a:avLst/>
          </a:prstGeom>
          <a:noFill/>
        </p:spPr>
        <p:txBody>
          <a:bodyPr wrap="square" rtlCol="0">
            <a:spAutoFit/>
          </a:bodyPr>
          <a:lstStyle/>
          <a:p>
            <a:pPr marL="457200" marR="0" lvl="1" indent="-4572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GB" sz="2800" b="0" i="0" u="none" strike="noStrike" kern="0" cap="none" spc="0" normalizeH="0" baseline="0" noProof="0" dirty="0">
                <a:ln>
                  <a:noFill/>
                </a:ln>
                <a:solidFill>
                  <a:srgbClr val="4C4D4C">
                    <a:lumMod val="50000"/>
                  </a:srgbClr>
                </a:solidFill>
                <a:effectLst/>
                <a:uLnTx/>
                <a:uFillTx/>
                <a:latin typeface="Berlin Sans FB Demi" panose="020E0802020502020306" pitchFamily="34" charset="0"/>
                <a:cs typeface="Arial"/>
                <a:sym typeface="Arial"/>
              </a:rPr>
              <a:t>Training</a:t>
            </a:r>
          </a:p>
          <a:p>
            <a:pPr marL="457200" marR="0" lvl="1" indent="-4572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GB" sz="2800" b="0" i="0" u="none" strike="noStrike" kern="0" cap="none" spc="0" normalizeH="0" baseline="0" noProof="0" dirty="0">
                <a:ln>
                  <a:noFill/>
                </a:ln>
                <a:solidFill>
                  <a:srgbClr val="4C4D4C">
                    <a:lumMod val="50000"/>
                  </a:srgbClr>
                </a:solidFill>
                <a:effectLst/>
                <a:uLnTx/>
                <a:uFillTx/>
                <a:latin typeface="Berlin Sans FB Demi" panose="020E0802020502020306" pitchFamily="34" charset="0"/>
                <a:cs typeface="Arial"/>
                <a:sym typeface="Arial"/>
              </a:rPr>
              <a:t>Adhering to Rules</a:t>
            </a:r>
          </a:p>
          <a:p>
            <a:pPr marL="457200" marR="0" lvl="1" indent="-4572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GB" sz="2800" b="0" i="0" u="none" strike="noStrike" kern="0" cap="none" spc="0" normalizeH="0" baseline="0" noProof="0" dirty="0">
                <a:ln>
                  <a:noFill/>
                </a:ln>
                <a:solidFill>
                  <a:srgbClr val="4C4D4C">
                    <a:lumMod val="50000"/>
                  </a:srgbClr>
                </a:solidFill>
                <a:effectLst/>
                <a:uLnTx/>
                <a:uFillTx/>
                <a:latin typeface="Berlin Sans FB Demi" panose="020E0802020502020306" pitchFamily="34" charset="0"/>
                <a:cs typeface="Arial"/>
                <a:sym typeface="Arial"/>
              </a:rPr>
              <a:t>Staying alert!</a:t>
            </a:r>
          </a:p>
          <a:p>
            <a:endParaRPr lang="en-GB" dirty="0"/>
          </a:p>
        </p:txBody>
      </p:sp>
      <p:pic>
        <p:nvPicPr>
          <p:cNvPr id="3" name="Audio 2">
            <a:hlinkClick r:id="" action="ppaction://media"/>
            <a:extLst>
              <a:ext uri="{FF2B5EF4-FFF2-40B4-BE49-F238E27FC236}">
                <a16:creationId xmlns:a16="http://schemas.microsoft.com/office/drawing/2014/main" id="{FED5120C-5E6A-4967-A9BD-74F7E3A28154}"/>
              </a:ext>
            </a:extLst>
          </p:cNvPr>
          <p:cNvPicPr>
            <a:picLocks noChangeAspect="1"/>
          </p:cNvPicPr>
          <p:nvPr>
            <a:audioFile r:link="rId3"/>
            <p:extLst>
              <p:ext uri="{DAA4B4D4-6D71-4841-9C94-3DE7FCFB9230}">
                <p14:media xmlns:p14="http://schemas.microsoft.com/office/powerpoint/2010/main" r:embed="rId2"/>
              </p:ext>
            </p:extLst>
          </p:nvPr>
        </p:nvPicPr>
        <p:blipFill>
          <a:blip r:embed="rId10"/>
          <a:stretch>
            <a:fillRect/>
          </a:stretch>
        </p:blipFill>
        <p:spPr>
          <a:xfrm>
            <a:off x="17648238" y="9647238"/>
            <a:ext cx="487362" cy="487362"/>
          </a:xfrm>
          <a:prstGeom prst="rect">
            <a:avLst/>
          </a:prstGeom>
        </p:spPr>
      </p:pic>
    </p:spTree>
    <p:custDataLst>
      <p:tags r:id="rId1"/>
    </p:custDataLst>
    <p:extLst>
      <p:ext uri="{BB962C8B-B14F-4D97-AF65-F5344CB8AC3E}">
        <p14:creationId xmlns:p14="http://schemas.microsoft.com/office/powerpoint/2010/main" val="949808484"/>
      </p:ext>
    </p:extLst>
  </p:cSld>
  <p:clrMapOvr>
    <a:masterClrMapping/>
  </p:clrMapOvr>
  <mc:AlternateContent xmlns:mc="http://schemas.openxmlformats.org/markup-compatibility/2006">
    <mc:Choice xmlns:p14="http://schemas.microsoft.com/office/powerpoint/2010/main" Requires="p14">
      <p:transition spd="slow" p14:dur="2000" advTm="14104"/>
    </mc:Choice>
    <mc:Fallback>
      <p:transition spd="slow" advTm="141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3" fill="hold" display="0">
                  <p:stCondLst>
                    <p:cond delay="indefinite"/>
                  </p:stCondLst>
                  <p:endCondLst>
                    <p:cond evt="onStopAudio" delay="0">
                      <p:tgtEl>
                        <p:sldTgt/>
                      </p:tgtEl>
                    </p:cond>
                  </p:endCondLst>
                </p:cTn>
                <p:tgtEl>
                  <p:spTgt spid="3"/>
                </p:tgtEl>
              </p:cMediaNode>
            </p:audio>
          </p:childTnLst>
        </p:cTn>
      </p:par>
    </p:tnLst>
    <p:bldLst>
      <p:bldP spid="29" grpId="0"/>
      <p:bldP spid="3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object 4"/>
          <p:cNvGrpSpPr/>
          <p:nvPr/>
        </p:nvGrpSpPr>
        <p:grpSpPr>
          <a:xfrm>
            <a:off x="-5485" y="15688"/>
            <a:ext cx="18293485" cy="10287546"/>
            <a:chOff x="-2743" y="0"/>
            <a:chExt cx="18293485" cy="10287546"/>
          </a:xfrm>
        </p:grpSpPr>
        <p:sp>
          <p:nvSpPr>
            <p:cNvPr id="5" name="object 5"/>
            <p:cNvSpPr/>
            <p:nvPr/>
          </p:nvSpPr>
          <p:spPr>
            <a:xfrm>
              <a:off x="0" y="0"/>
              <a:ext cx="18288000" cy="381000"/>
            </a:xfrm>
            <a:custGeom>
              <a:avLst/>
              <a:gdLst/>
              <a:ahLst/>
              <a:cxnLst/>
              <a:rect l="l" t="t" r="r" b="b"/>
              <a:pathLst>
                <a:path w="18288000" h="381000">
                  <a:moveTo>
                    <a:pt x="215697" y="346709"/>
                  </a:moveTo>
                  <a:lnTo>
                    <a:pt x="0" y="346709"/>
                  </a:lnTo>
                  <a:lnTo>
                    <a:pt x="0" y="0"/>
                  </a:lnTo>
                  <a:lnTo>
                    <a:pt x="18287998" y="0"/>
                  </a:lnTo>
                  <a:lnTo>
                    <a:pt x="18287998" y="318769"/>
                  </a:lnTo>
                  <a:lnTo>
                    <a:pt x="1633476" y="318769"/>
                  </a:lnTo>
                  <a:lnTo>
                    <a:pt x="1623911" y="321309"/>
                  </a:lnTo>
                  <a:lnTo>
                    <a:pt x="490358" y="321309"/>
                  </a:lnTo>
                  <a:lnTo>
                    <a:pt x="490009" y="325119"/>
                  </a:lnTo>
                  <a:lnTo>
                    <a:pt x="372117" y="325119"/>
                  </a:lnTo>
                  <a:lnTo>
                    <a:pt x="375762" y="336206"/>
                  </a:lnTo>
                  <a:lnTo>
                    <a:pt x="375875" y="336549"/>
                  </a:lnTo>
                  <a:lnTo>
                    <a:pt x="13530" y="336549"/>
                  </a:lnTo>
                  <a:lnTo>
                    <a:pt x="2568" y="340359"/>
                  </a:lnTo>
                  <a:lnTo>
                    <a:pt x="369893" y="340359"/>
                  </a:lnTo>
                  <a:lnTo>
                    <a:pt x="349271" y="342899"/>
                  </a:lnTo>
                  <a:lnTo>
                    <a:pt x="200795" y="342899"/>
                  </a:lnTo>
                  <a:lnTo>
                    <a:pt x="210512" y="343402"/>
                  </a:lnTo>
                  <a:lnTo>
                    <a:pt x="210852" y="343402"/>
                  </a:lnTo>
                  <a:lnTo>
                    <a:pt x="215697" y="346709"/>
                  </a:lnTo>
                  <a:close/>
                </a:path>
                <a:path w="18288000" h="381000">
                  <a:moveTo>
                    <a:pt x="1743619" y="331381"/>
                  </a:moveTo>
                  <a:lnTo>
                    <a:pt x="1732514" y="331381"/>
                  </a:lnTo>
                  <a:lnTo>
                    <a:pt x="1710360" y="328815"/>
                  </a:lnTo>
                  <a:lnTo>
                    <a:pt x="1714930" y="328815"/>
                  </a:lnTo>
                  <a:lnTo>
                    <a:pt x="1718728" y="325119"/>
                  </a:lnTo>
                  <a:lnTo>
                    <a:pt x="1709745" y="318769"/>
                  </a:lnTo>
                  <a:lnTo>
                    <a:pt x="18287998" y="318769"/>
                  </a:lnTo>
                  <a:lnTo>
                    <a:pt x="18287998" y="321309"/>
                  </a:lnTo>
                  <a:lnTo>
                    <a:pt x="1997094" y="321309"/>
                  </a:lnTo>
                  <a:lnTo>
                    <a:pt x="2007843" y="325119"/>
                  </a:lnTo>
                  <a:lnTo>
                    <a:pt x="1778033" y="325119"/>
                  </a:lnTo>
                  <a:lnTo>
                    <a:pt x="1743619" y="331381"/>
                  </a:lnTo>
                  <a:close/>
                </a:path>
                <a:path w="18288000" h="381000">
                  <a:moveTo>
                    <a:pt x="532242" y="325119"/>
                  </a:moveTo>
                  <a:lnTo>
                    <a:pt x="490358" y="321309"/>
                  </a:lnTo>
                  <a:lnTo>
                    <a:pt x="534837" y="321309"/>
                  </a:lnTo>
                  <a:lnTo>
                    <a:pt x="532242" y="325119"/>
                  </a:lnTo>
                  <a:close/>
                </a:path>
                <a:path w="18288000" h="381000">
                  <a:moveTo>
                    <a:pt x="575204" y="331381"/>
                  </a:moveTo>
                  <a:lnTo>
                    <a:pt x="566812" y="331381"/>
                  </a:lnTo>
                  <a:lnTo>
                    <a:pt x="531566" y="328815"/>
                  </a:lnTo>
                  <a:lnTo>
                    <a:pt x="538763" y="328815"/>
                  </a:lnTo>
                  <a:lnTo>
                    <a:pt x="550776" y="321309"/>
                  </a:lnTo>
                  <a:lnTo>
                    <a:pt x="580428" y="321309"/>
                  </a:lnTo>
                  <a:lnTo>
                    <a:pt x="592660" y="325119"/>
                  </a:lnTo>
                  <a:lnTo>
                    <a:pt x="564490" y="325119"/>
                  </a:lnTo>
                  <a:lnTo>
                    <a:pt x="575204" y="331381"/>
                  </a:lnTo>
                  <a:close/>
                </a:path>
                <a:path w="18288000" h="381000">
                  <a:moveTo>
                    <a:pt x="694025" y="328815"/>
                  </a:moveTo>
                  <a:lnTo>
                    <a:pt x="608461" y="328815"/>
                  </a:lnTo>
                  <a:lnTo>
                    <a:pt x="606745" y="321309"/>
                  </a:lnTo>
                  <a:lnTo>
                    <a:pt x="693109" y="321309"/>
                  </a:lnTo>
                  <a:lnTo>
                    <a:pt x="632321" y="325119"/>
                  </a:lnTo>
                  <a:lnTo>
                    <a:pt x="694025" y="328815"/>
                  </a:lnTo>
                  <a:close/>
                </a:path>
                <a:path w="18288000" h="381000">
                  <a:moveTo>
                    <a:pt x="831723" y="331381"/>
                  </a:moveTo>
                  <a:lnTo>
                    <a:pt x="812314" y="331381"/>
                  </a:lnTo>
                  <a:lnTo>
                    <a:pt x="688291" y="325119"/>
                  </a:lnTo>
                  <a:lnTo>
                    <a:pt x="693109" y="321309"/>
                  </a:lnTo>
                  <a:lnTo>
                    <a:pt x="822099" y="321309"/>
                  </a:lnTo>
                  <a:lnTo>
                    <a:pt x="844709" y="325119"/>
                  </a:lnTo>
                  <a:lnTo>
                    <a:pt x="831723" y="331381"/>
                  </a:lnTo>
                  <a:close/>
                </a:path>
                <a:path w="18288000" h="381000">
                  <a:moveTo>
                    <a:pt x="892098" y="327659"/>
                  </a:moveTo>
                  <a:lnTo>
                    <a:pt x="890794" y="325337"/>
                  </a:lnTo>
                  <a:lnTo>
                    <a:pt x="890671" y="325119"/>
                  </a:lnTo>
                  <a:lnTo>
                    <a:pt x="822099" y="321309"/>
                  </a:lnTo>
                  <a:lnTo>
                    <a:pt x="943676" y="321309"/>
                  </a:lnTo>
                  <a:lnTo>
                    <a:pt x="934224" y="325119"/>
                  </a:lnTo>
                  <a:lnTo>
                    <a:pt x="914394" y="325119"/>
                  </a:lnTo>
                  <a:lnTo>
                    <a:pt x="892098" y="327659"/>
                  </a:lnTo>
                  <a:close/>
                </a:path>
                <a:path w="18288000" h="381000">
                  <a:moveTo>
                    <a:pt x="958763" y="328815"/>
                  </a:moveTo>
                  <a:lnTo>
                    <a:pt x="952311" y="328815"/>
                  </a:lnTo>
                  <a:lnTo>
                    <a:pt x="953684" y="321309"/>
                  </a:lnTo>
                  <a:lnTo>
                    <a:pt x="1020773" y="321309"/>
                  </a:lnTo>
                  <a:lnTo>
                    <a:pt x="1052650" y="325119"/>
                  </a:lnTo>
                  <a:lnTo>
                    <a:pt x="997051" y="325119"/>
                  </a:lnTo>
                  <a:lnTo>
                    <a:pt x="958763" y="328815"/>
                  </a:lnTo>
                  <a:close/>
                </a:path>
                <a:path w="18288000" h="381000">
                  <a:moveTo>
                    <a:pt x="1138890" y="328815"/>
                  </a:moveTo>
                  <a:lnTo>
                    <a:pt x="1127390" y="328815"/>
                  </a:lnTo>
                  <a:lnTo>
                    <a:pt x="1081191" y="325119"/>
                  </a:lnTo>
                  <a:lnTo>
                    <a:pt x="1052650" y="325119"/>
                  </a:lnTo>
                  <a:lnTo>
                    <a:pt x="1020773" y="321309"/>
                  </a:lnTo>
                  <a:lnTo>
                    <a:pt x="1160512" y="321309"/>
                  </a:lnTo>
                  <a:lnTo>
                    <a:pt x="1138890" y="328815"/>
                  </a:lnTo>
                  <a:close/>
                </a:path>
                <a:path w="18288000" h="381000">
                  <a:moveTo>
                    <a:pt x="1239652" y="328815"/>
                  </a:moveTo>
                  <a:lnTo>
                    <a:pt x="1220696" y="328815"/>
                  </a:lnTo>
                  <a:lnTo>
                    <a:pt x="1240946" y="321309"/>
                  </a:lnTo>
                  <a:lnTo>
                    <a:pt x="1247618" y="321309"/>
                  </a:lnTo>
                  <a:lnTo>
                    <a:pt x="1260220" y="325119"/>
                  </a:lnTo>
                  <a:lnTo>
                    <a:pt x="1239652" y="328815"/>
                  </a:lnTo>
                  <a:close/>
                </a:path>
                <a:path w="18288000" h="381000">
                  <a:moveTo>
                    <a:pt x="1326582" y="328815"/>
                  </a:moveTo>
                  <a:lnTo>
                    <a:pt x="1288183" y="328815"/>
                  </a:lnTo>
                  <a:lnTo>
                    <a:pt x="1289076" y="325337"/>
                  </a:lnTo>
                  <a:lnTo>
                    <a:pt x="1289132" y="325119"/>
                  </a:lnTo>
                  <a:lnTo>
                    <a:pt x="1247618" y="321309"/>
                  </a:lnTo>
                  <a:lnTo>
                    <a:pt x="1349920" y="321309"/>
                  </a:lnTo>
                  <a:lnTo>
                    <a:pt x="1326582" y="328815"/>
                  </a:lnTo>
                  <a:close/>
                </a:path>
                <a:path w="18288000" h="381000">
                  <a:moveTo>
                    <a:pt x="1346294" y="328815"/>
                  </a:moveTo>
                  <a:lnTo>
                    <a:pt x="1341340" y="328815"/>
                  </a:lnTo>
                  <a:lnTo>
                    <a:pt x="1349920" y="321309"/>
                  </a:lnTo>
                  <a:lnTo>
                    <a:pt x="1357704" y="321309"/>
                  </a:lnTo>
                  <a:lnTo>
                    <a:pt x="1379202" y="325119"/>
                  </a:lnTo>
                  <a:lnTo>
                    <a:pt x="1346294" y="328815"/>
                  </a:lnTo>
                  <a:close/>
                </a:path>
                <a:path w="18288000" h="381000">
                  <a:moveTo>
                    <a:pt x="1614346" y="325119"/>
                  </a:moveTo>
                  <a:lnTo>
                    <a:pt x="1557490" y="325119"/>
                  </a:lnTo>
                  <a:lnTo>
                    <a:pt x="1357704" y="321309"/>
                  </a:lnTo>
                  <a:lnTo>
                    <a:pt x="1623911" y="321309"/>
                  </a:lnTo>
                  <a:lnTo>
                    <a:pt x="1614346" y="325119"/>
                  </a:lnTo>
                  <a:close/>
                </a:path>
                <a:path w="18288000" h="381000">
                  <a:moveTo>
                    <a:pt x="2428543" y="325119"/>
                  </a:moveTo>
                  <a:lnTo>
                    <a:pt x="2269158" y="325119"/>
                  </a:lnTo>
                  <a:lnTo>
                    <a:pt x="2256185" y="321309"/>
                  </a:lnTo>
                  <a:lnTo>
                    <a:pt x="2420388" y="321309"/>
                  </a:lnTo>
                  <a:lnTo>
                    <a:pt x="2428543" y="325119"/>
                  </a:lnTo>
                  <a:close/>
                </a:path>
                <a:path w="18288000" h="381000">
                  <a:moveTo>
                    <a:pt x="2345746" y="328815"/>
                  </a:moveTo>
                  <a:lnTo>
                    <a:pt x="2336581" y="328815"/>
                  </a:lnTo>
                  <a:lnTo>
                    <a:pt x="2366642" y="325119"/>
                  </a:lnTo>
                  <a:lnTo>
                    <a:pt x="2428544" y="325119"/>
                  </a:lnTo>
                  <a:lnTo>
                    <a:pt x="2420388" y="321309"/>
                  </a:lnTo>
                  <a:lnTo>
                    <a:pt x="2429284" y="325119"/>
                  </a:lnTo>
                  <a:lnTo>
                    <a:pt x="2345746" y="328815"/>
                  </a:lnTo>
                  <a:close/>
                </a:path>
                <a:path w="18288000" h="381000">
                  <a:moveTo>
                    <a:pt x="2490814" y="325119"/>
                  </a:moveTo>
                  <a:lnTo>
                    <a:pt x="2429284" y="325119"/>
                  </a:lnTo>
                  <a:lnTo>
                    <a:pt x="2420388" y="321309"/>
                  </a:lnTo>
                  <a:lnTo>
                    <a:pt x="2483030" y="321309"/>
                  </a:lnTo>
                  <a:lnTo>
                    <a:pt x="2490814" y="325119"/>
                  </a:lnTo>
                  <a:close/>
                </a:path>
                <a:path w="18288000" h="381000">
                  <a:moveTo>
                    <a:pt x="2533536" y="328815"/>
                  </a:moveTo>
                  <a:lnTo>
                    <a:pt x="2509114" y="328815"/>
                  </a:lnTo>
                  <a:lnTo>
                    <a:pt x="2483030" y="321309"/>
                  </a:lnTo>
                  <a:lnTo>
                    <a:pt x="2530104" y="321309"/>
                  </a:lnTo>
                  <a:lnTo>
                    <a:pt x="2533536" y="328815"/>
                  </a:lnTo>
                  <a:close/>
                </a:path>
                <a:path w="18288000" h="381000">
                  <a:moveTo>
                    <a:pt x="2840518" y="331381"/>
                  </a:moveTo>
                  <a:lnTo>
                    <a:pt x="2562750" y="331381"/>
                  </a:lnTo>
                  <a:lnTo>
                    <a:pt x="2530104" y="321309"/>
                  </a:lnTo>
                  <a:lnTo>
                    <a:pt x="2946355" y="321309"/>
                  </a:lnTo>
                  <a:lnTo>
                    <a:pt x="2940795" y="325119"/>
                  </a:lnTo>
                  <a:lnTo>
                    <a:pt x="2842200" y="325119"/>
                  </a:lnTo>
                  <a:lnTo>
                    <a:pt x="2849737" y="326389"/>
                  </a:lnTo>
                  <a:lnTo>
                    <a:pt x="2851133" y="326389"/>
                  </a:lnTo>
                  <a:lnTo>
                    <a:pt x="2851253" y="328815"/>
                  </a:lnTo>
                  <a:lnTo>
                    <a:pt x="2801577" y="328815"/>
                  </a:lnTo>
                  <a:lnTo>
                    <a:pt x="2840518" y="331381"/>
                  </a:lnTo>
                  <a:close/>
                </a:path>
                <a:path w="18288000" h="381000">
                  <a:moveTo>
                    <a:pt x="3107963" y="325119"/>
                  </a:moveTo>
                  <a:lnTo>
                    <a:pt x="2940795" y="325119"/>
                  </a:lnTo>
                  <a:lnTo>
                    <a:pt x="2946355" y="321309"/>
                  </a:lnTo>
                  <a:lnTo>
                    <a:pt x="3103886" y="321309"/>
                  </a:lnTo>
                  <a:lnTo>
                    <a:pt x="3107963" y="325119"/>
                  </a:lnTo>
                  <a:close/>
                </a:path>
                <a:path w="18288000" h="381000">
                  <a:moveTo>
                    <a:pt x="3268840" y="325119"/>
                  </a:moveTo>
                  <a:lnTo>
                    <a:pt x="3107963" y="325119"/>
                  </a:lnTo>
                  <a:lnTo>
                    <a:pt x="3103886" y="321309"/>
                  </a:lnTo>
                  <a:lnTo>
                    <a:pt x="3259563" y="321309"/>
                  </a:lnTo>
                  <a:lnTo>
                    <a:pt x="3268840" y="325119"/>
                  </a:lnTo>
                  <a:close/>
                </a:path>
                <a:path w="18288000" h="381000">
                  <a:moveTo>
                    <a:pt x="3658023" y="325119"/>
                  </a:moveTo>
                  <a:lnTo>
                    <a:pt x="3268840" y="325119"/>
                  </a:lnTo>
                  <a:lnTo>
                    <a:pt x="3282915" y="321309"/>
                  </a:lnTo>
                  <a:lnTo>
                    <a:pt x="3649868" y="321309"/>
                  </a:lnTo>
                  <a:lnTo>
                    <a:pt x="3658023" y="325119"/>
                  </a:lnTo>
                  <a:close/>
                </a:path>
                <a:path w="18288000" h="381000">
                  <a:moveTo>
                    <a:pt x="3721813" y="328815"/>
                  </a:moveTo>
                  <a:lnTo>
                    <a:pt x="3658004" y="328815"/>
                  </a:lnTo>
                  <a:lnTo>
                    <a:pt x="3692495" y="325119"/>
                  </a:lnTo>
                  <a:lnTo>
                    <a:pt x="3649868" y="321309"/>
                  </a:lnTo>
                  <a:lnTo>
                    <a:pt x="3861145" y="321309"/>
                  </a:lnTo>
                  <a:lnTo>
                    <a:pt x="3867446" y="325119"/>
                  </a:lnTo>
                  <a:lnTo>
                    <a:pt x="3717700" y="325119"/>
                  </a:lnTo>
                  <a:lnTo>
                    <a:pt x="3721813" y="328815"/>
                  </a:lnTo>
                  <a:close/>
                </a:path>
                <a:path w="18288000" h="381000">
                  <a:moveTo>
                    <a:pt x="4134886" y="332205"/>
                  </a:moveTo>
                  <a:lnTo>
                    <a:pt x="4028995" y="332205"/>
                  </a:lnTo>
                  <a:lnTo>
                    <a:pt x="4052498" y="331381"/>
                  </a:lnTo>
                  <a:lnTo>
                    <a:pt x="3883196" y="331381"/>
                  </a:lnTo>
                  <a:lnTo>
                    <a:pt x="3861145" y="321309"/>
                  </a:lnTo>
                  <a:lnTo>
                    <a:pt x="4274803" y="321309"/>
                  </a:lnTo>
                  <a:lnTo>
                    <a:pt x="4263683" y="325119"/>
                  </a:lnTo>
                  <a:lnTo>
                    <a:pt x="4167682" y="325119"/>
                  </a:lnTo>
                  <a:lnTo>
                    <a:pt x="4174319" y="326389"/>
                  </a:lnTo>
                  <a:lnTo>
                    <a:pt x="4174209" y="328815"/>
                  </a:lnTo>
                  <a:lnTo>
                    <a:pt x="4130636" y="328815"/>
                  </a:lnTo>
                  <a:lnTo>
                    <a:pt x="4134886" y="332205"/>
                  </a:lnTo>
                  <a:close/>
                </a:path>
                <a:path w="18288000" h="381000">
                  <a:moveTo>
                    <a:pt x="4306309" y="325119"/>
                  </a:moveTo>
                  <a:lnTo>
                    <a:pt x="4274803" y="321309"/>
                  </a:lnTo>
                  <a:lnTo>
                    <a:pt x="4312240" y="321309"/>
                  </a:lnTo>
                  <a:lnTo>
                    <a:pt x="4306309" y="325119"/>
                  </a:lnTo>
                  <a:close/>
                </a:path>
                <a:path w="18288000" h="381000">
                  <a:moveTo>
                    <a:pt x="4373498" y="328815"/>
                  </a:moveTo>
                  <a:lnTo>
                    <a:pt x="4367153" y="328815"/>
                  </a:lnTo>
                  <a:lnTo>
                    <a:pt x="4312240" y="321309"/>
                  </a:lnTo>
                  <a:lnTo>
                    <a:pt x="4407129" y="321309"/>
                  </a:lnTo>
                  <a:lnTo>
                    <a:pt x="4360425" y="325119"/>
                  </a:lnTo>
                  <a:lnTo>
                    <a:pt x="4384889" y="325119"/>
                  </a:lnTo>
                  <a:lnTo>
                    <a:pt x="4373498" y="328815"/>
                  </a:lnTo>
                  <a:close/>
                </a:path>
                <a:path w="18288000" h="381000">
                  <a:moveTo>
                    <a:pt x="4401551" y="328815"/>
                  </a:moveTo>
                  <a:lnTo>
                    <a:pt x="4399490" y="328815"/>
                  </a:lnTo>
                  <a:lnTo>
                    <a:pt x="4396009" y="325119"/>
                  </a:lnTo>
                  <a:lnTo>
                    <a:pt x="4407129" y="321309"/>
                  </a:lnTo>
                  <a:lnTo>
                    <a:pt x="4408241" y="321309"/>
                  </a:lnTo>
                  <a:lnTo>
                    <a:pt x="4410094" y="325119"/>
                  </a:lnTo>
                  <a:lnTo>
                    <a:pt x="4401551" y="328815"/>
                  </a:lnTo>
                  <a:close/>
                </a:path>
                <a:path w="18288000" h="381000">
                  <a:moveTo>
                    <a:pt x="4487267" y="331381"/>
                  </a:moveTo>
                  <a:lnTo>
                    <a:pt x="4480139" y="331381"/>
                  </a:lnTo>
                  <a:lnTo>
                    <a:pt x="4446048" y="325119"/>
                  </a:lnTo>
                  <a:lnTo>
                    <a:pt x="4474960" y="321309"/>
                  </a:lnTo>
                  <a:lnTo>
                    <a:pt x="4481261" y="321309"/>
                  </a:lnTo>
                  <a:lnTo>
                    <a:pt x="4503501" y="325119"/>
                  </a:lnTo>
                  <a:lnTo>
                    <a:pt x="4487267" y="331381"/>
                  </a:lnTo>
                  <a:close/>
                </a:path>
                <a:path w="18288000" h="381000">
                  <a:moveTo>
                    <a:pt x="4610251" y="325119"/>
                  </a:moveTo>
                  <a:lnTo>
                    <a:pt x="4481261" y="321309"/>
                  </a:lnTo>
                  <a:lnTo>
                    <a:pt x="4603579" y="321309"/>
                  </a:lnTo>
                  <a:lnTo>
                    <a:pt x="4610251" y="325119"/>
                  </a:lnTo>
                  <a:close/>
                </a:path>
                <a:path w="18288000" h="381000">
                  <a:moveTo>
                    <a:pt x="4722669" y="328815"/>
                  </a:moveTo>
                  <a:lnTo>
                    <a:pt x="4669331" y="328815"/>
                  </a:lnTo>
                  <a:lnTo>
                    <a:pt x="4665850" y="325119"/>
                  </a:lnTo>
                  <a:lnTo>
                    <a:pt x="4684013" y="321309"/>
                  </a:lnTo>
                  <a:lnTo>
                    <a:pt x="4730715" y="321309"/>
                  </a:lnTo>
                  <a:lnTo>
                    <a:pt x="4733310" y="325119"/>
                  </a:lnTo>
                  <a:lnTo>
                    <a:pt x="4710329" y="325119"/>
                  </a:lnTo>
                  <a:lnTo>
                    <a:pt x="4722669" y="328815"/>
                  </a:lnTo>
                  <a:close/>
                </a:path>
                <a:path w="18288000" h="381000">
                  <a:moveTo>
                    <a:pt x="4759284" y="328815"/>
                  </a:moveTo>
                  <a:lnTo>
                    <a:pt x="4752731" y="328815"/>
                  </a:lnTo>
                  <a:lnTo>
                    <a:pt x="4710329" y="325119"/>
                  </a:lnTo>
                  <a:lnTo>
                    <a:pt x="4733310" y="325119"/>
                  </a:lnTo>
                  <a:lnTo>
                    <a:pt x="4745170" y="321309"/>
                  </a:lnTo>
                  <a:lnTo>
                    <a:pt x="4750361" y="321309"/>
                  </a:lnTo>
                  <a:lnTo>
                    <a:pt x="4759284" y="328815"/>
                  </a:lnTo>
                  <a:close/>
                </a:path>
                <a:path w="18288000" h="381000">
                  <a:moveTo>
                    <a:pt x="6064398" y="331381"/>
                  </a:moveTo>
                  <a:lnTo>
                    <a:pt x="5095897" y="331381"/>
                  </a:lnTo>
                  <a:lnTo>
                    <a:pt x="5106935" y="325119"/>
                  </a:lnTo>
                  <a:lnTo>
                    <a:pt x="4878980" y="325119"/>
                  </a:lnTo>
                  <a:lnTo>
                    <a:pt x="4750361" y="321309"/>
                  </a:lnTo>
                  <a:lnTo>
                    <a:pt x="6053232" y="321309"/>
                  </a:lnTo>
                  <a:lnTo>
                    <a:pt x="6056664" y="328815"/>
                  </a:lnTo>
                  <a:lnTo>
                    <a:pt x="6055335" y="328815"/>
                  </a:lnTo>
                  <a:lnTo>
                    <a:pt x="6064398" y="331381"/>
                  </a:lnTo>
                  <a:close/>
                </a:path>
                <a:path w="18288000" h="381000">
                  <a:moveTo>
                    <a:pt x="6085149" y="328815"/>
                  </a:moveTo>
                  <a:lnTo>
                    <a:pt x="6072118" y="328815"/>
                  </a:lnTo>
                  <a:lnTo>
                    <a:pt x="6067688" y="325119"/>
                  </a:lnTo>
                  <a:lnTo>
                    <a:pt x="6077696" y="321309"/>
                  </a:lnTo>
                  <a:lnTo>
                    <a:pt x="6701517" y="321309"/>
                  </a:lnTo>
                  <a:lnTo>
                    <a:pt x="6714861" y="325119"/>
                  </a:lnTo>
                  <a:lnTo>
                    <a:pt x="6081035" y="325119"/>
                  </a:lnTo>
                  <a:lnTo>
                    <a:pt x="6085149" y="328815"/>
                  </a:lnTo>
                  <a:close/>
                </a:path>
                <a:path w="18288000" h="381000">
                  <a:moveTo>
                    <a:pt x="6908960" y="331381"/>
                  </a:moveTo>
                  <a:lnTo>
                    <a:pt x="6893316" y="331381"/>
                  </a:lnTo>
                  <a:lnTo>
                    <a:pt x="6701517" y="321309"/>
                  </a:lnTo>
                  <a:lnTo>
                    <a:pt x="7551072" y="321309"/>
                  </a:lnTo>
                  <a:lnTo>
                    <a:pt x="7573311" y="325119"/>
                  </a:lnTo>
                  <a:lnTo>
                    <a:pt x="6897596" y="325119"/>
                  </a:lnTo>
                  <a:lnTo>
                    <a:pt x="6908960" y="331381"/>
                  </a:lnTo>
                  <a:close/>
                </a:path>
                <a:path w="18288000" h="381000">
                  <a:moveTo>
                    <a:pt x="7656757" y="331381"/>
                  </a:moveTo>
                  <a:lnTo>
                    <a:pt x="7574504" y="331381"/>
                  </a:lnTo>
                  <a:lnTo>
                    <a:pt x="7585543" y="325119"/>
                  </a:lnTo>
                  <a:lnTo>
                    <a:pt x="7551072" y="321309"/>
                  </a:lnTo>
                  <a:lnTo>
                    <a:pt x="10570109" y="321309"/>
                  </a:lnTo>
                  <a:lnTo>
                    <a:pt x="10567514" y="325119"/>
                  </a:lnTo>
                  <a:lnTo>
                    <a:pt x="7651521" y="325119"/>
                  </a:lnTo>
                  <a:lnTo>
                    <a:pt x="7649622" y="328815"/>
                  </a:lnTo>
                  <a:lnTo>
                    <a:pt x="7647693" y="328815"/>
                  </a:lnTo>
                  <a:lnTo>
                    <a:pt x="7656757" y="331381"/>
                  </a:lnTo>
                  <a:close/>
                </a:path>
                <a:path w="18288000" h="381000">
                  <a:moveTo>
                    <a:pt x="10628344" y="328815"/>
                  </a:moveTo>
                  <a:lnTo>
                    <a:pt x="10625076" y="328815"/>
                  </a:lnTo>
                  <a:lnTo>
                    <a:pt x="10612735" y="325119"/>
                  </a:lnTo>
                  <a:lnTo>
                    <a:pt x="10570109" y="321309"/>
                  </a:lnTo>
                  <a:lnTo>
                    <a:pt x="10642759" y="321309"/>
                  </a:lnTo>
                  <a:lnTo>
                    <a:pt x="10628344" y="328815"/>
                  </a:lnTo>
                  <a:close/>
                </a:path>
                <a:path w="18288000" h="381000">
                  <a:moveTo>
                    <a:pt x="10676559" y="325119"/>
                  </a:moveTo>
                  <a:lnTo>
                    <a:pt x="10674427" y="325119"/>
                  </a:lnTo>
                  <a:lnTo>
                    <a:pt x="10642759" y="321309"/>
                  </a:lnTo>
                  <a:lnTo>
                    <a:pt x="10705029" y="321309"/>
                  </a:lnTo>
                  <a:lnTo>
                    <a:pt x="10676559" y="325119"/>
                  </a:lnTo>
                  <a:close/>
                </a:path>
                <a:path w="18288000" h="381000">
                  <a:moveTo>
                    <a:pt x="10740630" y="328815"/>
                  </a:moveTo>
                  <a:lnTo>
                    <a:pt x="10737894" y="328815"/>
                  </a:lnTo>
                  <a:lnTo>
                    <a:pt x="10713183" y="321309"/>
                  </a:lnTo>
                  <a:lnTo>
                    <a:pt x="10776566" y="321309"/>
                  </a:lnTo>
                  <a:lnTo>
                    <a:pt x="10789169" y="325119"/>
                  </a:lnTo>
                  <a:lnTo>
                    <a:pt x="10745060" y="325119"/>
                  </a:lnTo>
                  <a:lnTo>
                    <a:pt x="10740630" y="328815"/>
                  </a:lnTo>
                  <a:close/>
                </a:path>
                <a:path w="18288000" h="381000">
                  <a:moveTo>
                    <a:pt x="11183094" y="328815"/>
                  </a:moveTo>
                  <a:lnTo>
                    <a:pt x="10893258" y="328815"/>
                  </a:lnTo>
                  <a:lnTo>
                    <a:pt x="10776566" y="321309"/>
                  </a:lnTo>
                  <a:lnTo>
                    <a:pt x="11166505" y="321309"/>
                  </a:lnTo>
                  <a:lnTo>
                    <a:pt x="11186891" y="325119"/>
                  </a:lnTo>
                  <a:lnTo>
                    <a:pt x="11183094" y="328815"/>
                  </a:lnTo>
                  <a:close/>
                </a:path>
                <a:path w="18288000" h="381000">
                  <a:moveTo>
                    <a:pt x="11208943" y="328815"/>
                  </a:moveTo>
                  <a:lnTo>
                    <a:pt x="11202243" y="328815"/>
                  </a:lnTo>
                  <a:lnTo>
                    <a:pt x="11188004" y="325119"/>
                  </a:lnTo>
                  <a:lnTo>
                    <a:pt x="11195046" y="321309"/>
                  </a:lnTo>
                  <a:lnTo>
                    <a:pt x="11262216" y="321309"/>
                  </a:lnTo>
                  <a:lnTo>
                    <a:pt x="11208943" y="328815"/>
                  </a:lnTo>
                  <a:close/>
                </a:path>
                <a:path w="18288000" h="381000">
                  <a:moveTo>
                    <a:pt x="11290020" y="331381"/>
                  </a:moveTo>
                  <a:lnTo>
                    <a:pt x="11280839" y="331381"/>
                  </a:lnTo>
                  <a:lnTo>
                    <a:pt x="11273539" y="328815"/>
                  </a:lnTo>
                  <a:lnTo>
                    <a:pt x="11275684" y="328815"/>
                  </a:lnTo>
                  <a:lnTo>
                    <a:pt x="11280668" y="325119"/>
                  </a:lnTo>
                  <a:lnTo>
                    <a:pt x="11262216" y="321309"/>
                  </a:lnTo>
                  <a:lnTo>
                    <a:pt x="11905972" y="321309"/>
                  </a:lnTo>
                  <a:lnTo>
                    <a:pt x="11898188" y="325119"/>
                  </a:lnTo>
                  <a:lnTo>
                    <a:pt x="11340343" y="325119"/>
                  </a:lnTo>
                  <a:lnTo>
                    <a:pt x="11290020" y="331381"/>
                  </a:lnTo>
                  <a:close/>
                </a:path>
                <a:path w="18288000" h="381000">
                  <a:moveTo>
                    <a:pt x="11927984" y="328815"/>
                  </a:moveTo>
                  <a:lnTo>
                    <a:pt x="11921169" y="328815"/>
                  </a:lnTo>
                  <a:lnTo>
                    <a:pt x="11911903" y="321309"/>
                  </a:lnTo>
                  <a:lnTo>
                    <a:pt x="12095750" y="321309"/>
                  </a:lnTo>
                  <a:lnTo>
                    <a:pt x="12083148" y="325119"/>
                  </a:lnTo>
                  <a:lnTo>
                    <a:pt x="11963424" y="325119"/>
                  </a:lnTo>
                  <a:lnTo>
                    <a:pt x="11927984" y="328815"/>
                  </a:lnTo>
                  <a:close/>
                </a:path>
                <a:path w="18288000" h="381000">
                  <a:moveTo>
                    <a:pt x="12330377" y="342899"/>
                  </a:moveTo>
                  <a:lnTo>
                    <a:pt x="12324163" y="342899"/>
                  </a:lnTo>
                  <a:lnTo>
                    <a:pt x="12390141" y="336549"/>
                  </a:lnTo>
                  <a:lnTo>
                    <a:pt x="12243575" y="336549"/>
                  </a:lnTo>
                  <a:lnTo>
                    <a:pt x="12222206" y="335279"/>
                  </a:lnTo>
                  <a:lnTo>
                    <a:pt x="12210342" y="328815"/>
                  </a:lnTo>
                  <a:lnTo>
                    <a:pt x="12118059" y="328815"/>
                  </a:lnTo>
                  <a:lnTo>
                    <a:pt x="12095750" y="321309"/>
                  </a:lnTo>
                  <a:lnTo>
                    <a:pt x="14241492" y="321309"/>
                  </a:lnTo>
                  <a:lnTo>
                    <a:pt x="14248906" y="325119"/>
                  </a:lnTo>
                  <a:lnTo>
                    <a:pt x="14058017" y="325119"/>
                  </a:lnTo>
                  <a:lnTo>
                    <a:pt x="14047608" y="331381"/>
                  </a:lnTo>
                  <a:lnTo>
                    <a:pt x="13665272" y="331381"/>
                  </a:lnTo>
                  <a:lnTo>
                    <a:pt x="13675130" y="332205"/>
                  </a:lnTo>
                  <a:lnTo>
                    <a:pt x="13678339" y="332205"/>
                  </a:lnTo>
                  <a:lnTo>
                    <a:pt x="13692888" y="336821"/>
                  </a:lnTo>
                  <a:lnTo>
                    <a:pt x="12387147" y="336821"/>
                  </a:lnTo>
                  <a:lnTo>
                    <a:pt x="12330377" y="342899"/>
                  </a:lnTo>
                  <a:close/>
                </a:path>
                <a:path w="18288000" h="381000">
                  <a:moveTo>
                    <a:pt x="15305911" y="332205"/>
                  </a:moveTo>
                  <a:lnTo>
                    <a:pt x="14298149" y="332205"/>
                  </a:lnTo>
                  <a:lnTo>
                    <a:pt x="14310815" y="331381"/>
                  </a:lnTo>
                  <a:lnTo>
                    <a:pt x="14219915" y="331381"/>
                  </a:lnTo>
                  <a:lnTo>
                    <a:pt x="14250759" y="325119"/>
                  </a:lnTo>
                  <a:lnTo>
                    <a:pt x="14241492" y="321309"/>
                  </a:lnTo>
                  <a:lnTo>
                    <a:pt x="15955804" y="321309"/>
                  </a:lnTo>
                  <a:lnTo>
                    <a:pt x="15957739" y="328362"/>
                  </a:lnTo>
                  <a:lnTo>
                    <a:pt x="15957864" y="328815"/>
                  </a:lnTo>
                  <a:lnTo>
                    <a:pt x="15297575" y="328815"/>
                  </a:lnTo>
                  <a:lnTo>
                    <a:pt x="15305911" y="332205"/>
                  </a:lnTo>
                  <a:close/>
                </a:path>
                <a:path w="18288000" h="381000">
                  <a:moveTo>
                    <a:pt x="16069216" y="331381"/>
                  </a:moveTo>
                  <a:lnTo>
                    <a:pt x="16000627" y="331381"/>
                  </a:lnTo>
                  <a:lnTo>
                    <a:pt x="15995256" y="328815"/>
                  </a:lnTo>
                  <a:lnTo>
                    <a:pt x="15997941" y="328815"/>
                  </a:lnTo>
                  <a:lnTo>
                    <a:pt x="16008067" y="325119"/>
                  </a:lnTo>
                  <a:lnTo>
                    <a:pt x="15955804" y="321309"/>
                  </a:lnTo>
                  <a:lnTo>
                    <a:pt x="17282396" y="321309"/>
                  </a:lnTo>
                  <a:lnTo>
                    <a:pt x="17271647" y="325119"/>
                  </a:lnTo>
                  <a:lnTo>
                    <a:pt x="16077008" y="325119"/>
                  </a:lnTo>
                  <a:lnTo>
                    <a:pt x="16069216" y="331381"/>
                  </a:lnTo>
                  <a:close/>
                </a:path>
                <a:path w="18288000" h="381000">
                  <a:moveTo>
                    <a:pt x="17280180" y="328815"/>
                  </a:moveTo>
                  <a:lnTo>
                    <a:pt x="17277933" y="328815"/>
                  </a:lnTo>
                  <a:lnTo>
                    <a:pt x="17282396" y="321309"/>
                  </a:lnTo>
                  <a:lnTo>
                    <a:pt x="18287998" y="321309"/>
                  </a:lnTo>
                  <a:lnTo>
                    <a:pt x="18287998" y="325119"/>
                  </a:lnTo>
                  <a:lnTo>
                    <a:pt x="17295369" y="325119"/>
                  </a:lnTo>
                  <a:lnTo>
                    <a:pt x="17280180" y="328815"/>
                  </a:lnTo>
                  <a:close/>
                </a:path>
                <a:path w="18288000" h="381000">
                  <a:moveTo>
                    <a:pt x="489671" y="328815"/>
                  </a:moveTo>
                  <a:lnTo>
                    <a:pt x="413370" y="328815"/>
                  </a:lnTo>
                  <a:lnTo>
                    <a:pt x="388056" y="325119"/>
                  </a:lnTo>
                  <a:lnTo>
                    <a:pt x="490009" y="325119"/>
                  </a:lnTo>
                  <a:lnTo>
                    <a:pt x="489893" y="326389"/>
                  </a:lnTo>
                  <a:lnTo>
                    <a:pt x="489777" y="327659"/>
                  </a:lnTo>
                  <a:lnTo>
                    <a:pt x="489671" y="328815"/>
                  </a:lnTo>
                  <a:close/>
                </a:path>
                <a:path w="18288000" h="381000">
                  <a:moveTo>
                    <a:pt x="590762" y="328815"/>
                  </a:moveTo>
                  <a:lnTo>
                    <a:pt x="586640" y="328815"/>
                  </a:lnTo>
                  <a:lnTo>
                    <a:pt x="564490" y="325119"/>
                  </a:lnTo>
                  <a:lnTo>
                    <a:pt x="592660" y="325119"/>
                  </a:lnTo>
                  <a:lnTo>
                    <a:pt x="590762" y="328815"/>
                  </a:lnTo>
                  <a:close/>
                </a:path>
                <a:path w="18288000" h="381000">
                  <a:moveTo>
                    <a:pt x="926155" y="328815"/>
                  </a:moveTo>
                  <a:lnTo>
                    <a:pt x="923254" y="328815"/>
                  </a:lnTo>
                  <a:lnTo>
                    <a:pt x="914394" y="325119"/>
                  </a:lnTo>
                  <a:lnTo>
                    <a:pt x="934224" y="325119"/>
                  </a:lnTo>
                  <a:lnTo>
                    <a:pt x="926155" y="328815"/>
                  </a:lnTo>
                  <a:close/>
                </a:path>
                <a:path w="18288000" h="381000">
                  <a:moveTo>
                    <a:pt x="1050023" y="331381"/>
                  </a:moveTo>
                  <a:lnTo>
                    <a:pt x="1033908" y="331381"/>
                  </a:lnTo>
                  <a:lnTo>
                    <a:pt x="1029208" y="328815"/>
                  </a:lnTo>
                  <a:lnTo>
                    <a:pt x="990406" y="328815"/>
                  </a:lnTo>
                  <a:lnTo>
                    <a:pt x="997051" y="325119"/>
                  </a:lnTo>
                  <a:lnTo>
                    <a:pt x="1081191" y="325119"/>
                  </a:lnTo>
                  <a:lnTo>
                    <a:pt x="1050023" y="331381"/>
                  </a:lnTo>
                  <a:close/>
                </a:path>
                <a:path w="18288000" h="381000">
                  <a:moveTo>
                    <a:pt x="1863304" y="331381"/>
                  </a:moveTo>
                  <a:lnTo>
                    <a:pt x="1785176" y="331381"/>
                  </a:lnTo>
                  <a:lnTo>
                    <a:pt x="1778033" y="325119"/>
                  </a:lnTo>
                  <a:lnTo>
                    <a:pt x="1845123" y="325119"/>
                  </a:lnTo>
                  <a:lnTo>
                    <a:pt x="1863304" y="331381"/>
                  </a:lnTo>
                  <a:close/>
                </a:path>
                <a:path w="18288000" h="381000">
                  <a:moveTo>
                    <a:pt x="1973246" y="328815"/>
                  </a:moveTo>
                  <a:lnTo>
                    <a:pt x="1918912" y="328815"/>
                  </a:lnTo>
                  <a:lnTo>
                    <a:pt x="1912583" y="325119"/>
                  </a:lnTo>
                  <a:lnTo>
                    <a:pt x="1955209" y="325119"/>
                  </a:lnTo>
                  <a:lnTo>
                    <a:pt x="1973246" y="328815"/>
                  </a:lnTo>
                  <a:close/>
                </a:path>
                <a:path w="18288000" h="381000">
                  <a:moveTo>
                    <a:pt x="2444615" y="328815"/>
                  </a:moveTo>
                  <a:lnTo>
                    <a:pt x="2435504" y="328815"/>
                  </a:lnTo>
                  <a:lnTo>
                    <a:pt x="2428933" y="325337"/>
                  </a:lnTo>
                  <a:lnTo>
                    <a:pt x="2428459" y="325119"/>
                  </a:lnTo>
                  <a:lnTo>
                    <a:pt x="2490814" y="325119"/>
                  </a:lnTo>
                  <a:lnTo>
                    <a:pt x="2444615" y="328815"/>
                  </a:lnTo>
                  <a:close/>
                </a:path>
                <a:path w="18288000" h="381000">
                  <a:moveTo>
                    <a:pt x="2851121" y="325976"/>
                  </a:moveTo>
                  <a:lnTo>
                    <a:pt x="2842200" y="325119"/>
                  </a:lnTo>
                  <a:lnTo>
                    <a:pt x="2851095" y="325119"/>
                  </a:lnTo>
                  <a:lnTo>
                    <a:pt x="2851121" y="325976"/>
                  </a:lnTo>
                  <a:close/>
                </a:path>
                <a:path w="18288000" h="381000">
                  <a:moveTo>
                    <a:pt x="2924123" y="331381"/>
                  </a:moveTo>
                  <a:lnTo>
                    <a:pt x="2907458" y="331381"/>
                  </a:lnTo>
                  <a:lnTo>
                    <a:pt x="2851121" y="325976"/>
                  </a:lnTo>
                  <a:lnTo>
                    <a:pt x="2851095" y="325119"/>
                  </a:lnTo>
                  <a:lnTo>
                    <a:pt x="2956734" y="325119"/>
                  </a:lnTo>
                  <a:lnTo>
                    <a:pt x="2954784" y="326389"/>
                  </a:lnTo>
                  <a:lnTo>
                    <a:pt x="2948546" y="328815"/>
                  </a:lnTo>
                  <a:lnTo>
                    <a:pt x="2941029" y="330079"/>
                  </a:lnTo>
                  <a:lnTo>
                    <a:pt x="2941970" y="330079"/>
                  </a:lnTo>
                  <a:lnTo>
                    <a:pt x="2924123" y="331381"/>
                  </a:lnTo>
                  <a:close/>
                </a:path>
                <a:path w="18288000" h="381000">
                  <a:moveTo>
                    <a:pt x="3018825" y="328815"/>
                  </a:moveTo>
                  <a:lnTo>
                    <a:pt x="2981767" y="328815"/>
                  </a:lnTo>
                  <a:lnTo>
                    <a:pt x="2991576" y="325119"/>
                  </a:lnTo>
                  <a:lnTo>
                    <a:pt x="3000472" y="325119"/>
                  </a:lnTo>
                  <a:lnTo>
                    <a:pt x="3018825" y="328815"/>
                  </a:lnTo>
                  <a:close/>
                </a:path>
                <a:path w="18288000" h="381000">
                  <a:moveTo>
                    <a:pt x="3154310" y="336821"/>
                  </a:moveTo>
                  <a:lnTo>
                    <a:pt x="3101078" y="336821"/>
                  </a:lnTo>
                  <a:lnTo>
                    <a:pt x="3104503" y="336549"/>
                  </a:lnTo>
                  <a:lnTo>
                    <a:pt x="3053026" y="336549"/>
                  </a:lnTo>
                  <a:lnTo>
                    <a:pt x="3058350" y="331381"/>
                  </a:lnTo>
                  <a:lnTo>
                    <a:pt x="3056479" y="331381"/>
                  </a:lnTo>
                  <a:lnTo>
                    <a:pt x="3064596" y="325119"/>
                  </a:lnTo>
                  <a:lnTo>
                    <a:pt x="3202481" y="325119"/>
                  </a:lnTo>
                  <a:lnTo>
                    <a:pt x="3228745" y="328815"/>
                  </a:lnTo>
                  <a:lnTo>
                    <a:pt x="3137570" y="328815"/>
                  </a:lnTo>
                  <a:lnTo>
                    <a:pt x="3154310" y="336821"/>
                  </a:lnTo>
                  <a:close/>
                </a:path>
                <a:path w="18288000" h="381000">
                  <a:moveTo>
                    <a:pt x="3571962" y="331381"/>
                  </a:moveTo>
                  <a:lnTo>
                    <a:pt x="3380686" y="331381"/>
                  </a:lnTo>
                  <a:lnTo>
                    <a:pt x="3346111" y="328815"/>
                  </a:lnTo>
                  <a:lnTo>
                    <a:pt x="3299449" y="328815"/>
                  </a:lnTo>
                  <a:lnTo>
                    <a:pt x="3315903" y="325119"/>
                  </a:lnTo>
                  <a:lnTo>
                    <a:pt x="3547937" y="325119"/>
                  </a:lnTo>
                  <a:lnTo>
                    <a:pt x="3571962" y="331381"/>
                  </a:lnTo>
                  <a:close/>
                </a:path>
                <a:path w="18288000" h="381000">
                  <a:moveTo>
                    <a:pt x="3600869" y="328815"/>
                  </a:moveTo>
                  <a:lnTo>
                    <a:pt x="3583693" y="328815"/>
                  </a:lnTo>
                  <a:lnTo>
                    <a:pt x="3547937" y="325119"/>
                  </a:lnTo>
                  <a:lnTo>
                    <a:pt x="3596123" y="325119"/>
                  </a:lnTo>
                  <a:lnTo>
                    <a:pt x="3600869" y="328815"/>
                  </a:lnTo>
                  <a:close/>
                </a:path>
                <a:path w="18288000" h="381000">
                  <a:moveTo>
                    <a:pt x="3645728" y="328815"/>
                  </a:moveTo>
                  <a:lnTo>
                    <a:pt x="3606835" y="328815"/>
                  </a:lnTo>
                  <a:lnTo>
                    <a:pt x="3610949" y="325119"/>
                  </a:lnTo>
                  <a:lnTo>
                    <a:pt x="3630223" y="325119"/>
                  </a:lnTo>
                  <a:lnTo>
                    <a:pt x="3645728" y="328815"/>
                  </a:lnTo>
                  <a:close/>
                </a:path>
                <a:path w="18288000" h="381000">
                  <a:moveTo>
                    <a:pt x="3864200" y="331381"/>
                  </a:moveTo>
                  <a:lnTo>
                    <a:pt x="3824498" y="331381"/>
                  </a:lnTo>
                  <a:lnTo>
                    <a:pt x="3833897" y="328815"/>
                  </a:lnTo>
                  <a:lnTo>
                    <a:pt x="3769375" y="328815"/>
                  </a:lnTo>
                  <a:lnTo>
                    <a:pt x="3781083" y="325119"/>
                  </a:lnTo>
                  <a:lnTo>
                    <a:pt x="3867446" y="325119"/>
                  </a:lnTo>
                  <a:lnTo>
                    <a:pt x="3864200" y="331381"/>
                  </a:lnTo>
                  <a:close/>
                </a:path>
                <a:path w="18288000" h="381000">
                  <a:moveTo>
                    <a:pt x="4174319" y="326389"/>
                  </a:moveTo>
                  <a:lnTo>
                    <a:pt x="4167682" y="325119"/>
                  </a:lnTo>
                  <a:lnTo>
                    <a:pt x="4174354" y="325119"/>
                  </a:lnTo>
                  <a:lnTo>
                    <a:pt x="4174319" y="326389"/>
                  </a:lnTo>
                  <a:close/>
                </a:path>
                <a:path w="18288000" h="381000">
                  <a:moveTo>
                    <a:pt x="4204441" y="330079"/>
                  </a:moveTo>
                  <a:lnTo>
                    <a:pt x="4174319" y="326389"/>
                  </a:lnTo>
                  <a:lnTo>
                    <a:pt x="4174354" y="325119"/>
                  </a:lnTo>
                  <a:lnTo>
                    <a:pt x="4282587" y="325119"/>
                  </a:lnTo>
                  <a:lnTo>
                    <a:pt x="4277049" y="328815"/>
                  </a:lnTo>
                  <a:lnTo>
                    <a:pt x="4215892" y="328815"/>
                  </a:lnTo>
                  <a:lnTo>
                    <a:pt x="4204441" y="330079"/>
                  </a:lnTo>
                  <a:close/>
                </a:path>
                <a:path w="18288000" h="381000">
                  <a:moveTo>
                    <a:pt x="4886984" y="331381"/>
                  </a:moveTo>
                  <a:lnTo>
                    <a:pt x="4868886" y="331381"/>
                  </a:lnTo>
                  <a:lnTo>
                    <a:pt x="4863042" y="325119"/>
                  </a:lnTo>
                  <a:lnTo>
                    <a:pt x="5035398" y="325119"/>
                  </a:lnTo>
                  <a:lnTo>
                    <a:pt x="5026854" y="328815"/>
                  </a:lnTo>
                  <a:lnTo>
                    <a:pt x="4948413" y="328815"/>
                  </a:lnTo>
                  <a:lnTo>
                    <a:pt x="4886984" y="331381"/>
                  </a:lnTo>
                  <a:close/>
                </a:path>
                <a:path w="18288000" h="381000">
                  <a:moveTo>
                    <a:pt x="5062725" y="336549"/>
                  </a:moveTo>
                  <a:lnTo>
                    <a:pt x="5058413" y="336549"/>
                  </a:lnTo>
                  <a:lnTo>
                    <a:pt x="5040802" y="331381"/>
                  </a:lnTo>
                  <a:lnTo>
                    <a:pt x="5043515" y="331381"/>
                  </a:lnTo>
                  <a:lnTo>
                    <a:pt x="5035398" y="325119"/>
                  </a:lnTo>
                  <a:lnTo>
                    <a:pt x="5106935" y="325119"/>
                  </a:lnTo>
                  <a:lnTo>
                    <a:pt x="5062725" y="336549"/>
                  </a:lnTo>
                  <a:close/>
                </a:path>
                <a:path w="18288000" h="381000">
                  <a:moveTo>
                    <a:pt x="6116687" y="331381"/>
                  </a:moveTo>
                  <a:lnTo>
                    <a:pt x="6114567" y="331381"/>
                  </a:lnTo>
                  <a:lnTo>
                    <a:pt x="6126255" y="325119"/>
                  </a:lnTo>
                  <a:lnTo>
                    <a:pt x="6195568" y="325119"/>
                  </a:lnTo>
                  <a:lnTo>
                    <a:pt x="6194735" y="328362"/>
                  </a:lnTo>
                  <a:lnTo>
                    <a:pt x="6194619" y="328815"/>
                  </a:lnTo>
                  <a:lnTo>
                    <a:pt x="6130113" y="328815"/>
                  </a:lnTo>
                  <a:lnTo>
                    <a:pt x="6116687" y="331381"/>
                  </a:lnTo>
                  <a:close/>
                </a:path>
                <a:path w="18288000" h="381000">
                  <a:moveTo>
                    <a:pt x="6241253" y="336549"/>
                  </a:moveTo>
                  <a:lnTo>
                    <a:pt x="6218685" y="336549"/>
                  </a:lnTo>
                  <a:lnTo>
                    <a:pt x="6201893" y="331381"/>
                  </a:lnTo>
                  <a:lnTo>
                    <a:pt x="6208151" y="331381"/>
                  </a:lnTo>
                  <a:lnTo>
                    <a:pt x="6226333" y="325119"/>
                  </a:lnTo>
                  <a:lnTo>
                    <a:pt x="6231893" y="325119"/>
                  </a:lnTo>
                  <a:lnTo>
                    <a:pt x="6251195" y="328815"/>
                  </a:lnTo>
                  <a:lnTo>
                    <a:pt x="6226336" y="328815"/>
                  </a:lnTo>
                  <a:lnTo>
                    <a:pt x="6241253" y="336549"/>
                  </a:lnTo>
                  <a:close/>
                </a:path>
                <a:path w="18288000" h="381000">
                  <a:moveTo>
                    <a:pt x="6340908" y="331381"/>
                  </a:moveTo>
                  <a:lnTo>
                    <a:pt x="6278428" y="331381"/>
                  </a:lnTo>
                  <a:lnTo>
                    <a:pt x="6281785" y="328815"/>
                  </a:lnTo>
                  <a:lnTo>
                    <a:pt x="6273978" y="328815"/>
                  </a:lnTo>
                  <a:lnTo>
                    <a:pt x="6231893" y="325119"/>
                  </a:lnTo>
                  <a:lnTo>
                    <a:pt x="6310099" y="325119"/>
                  </a:lnTo>
                  <a:lnTo>
                    <a:pt x="6340908" y="331381"/>
                  </a:lnTo>
                  <a:close/>
                </a:path>
                <a:path w="18288000" h="381000">
                  <a:moveTo>
                    <a:pt x="6626887" y="328815"/>
                  </a:moveTo>
                  <a:lnTo>
                    <a:pt x="6420394" y="328815"/>
                  </a:lnTo>
                  <a:lnTo>
                    <a:pt x="6393498" y="325119"/>
                  </a:lnTo>
                  <a:lnTo>
                    <a:pt x="6621824" y="325119"/>
                  </a:lnTo>
                  <a:lnTo>
                    <a:pt x="6626887" y="328815"/>
                  </a:lnTo>
                  <a:close/>
                </a:path>
                <a:path w="18288000" h="381000">
                  <a:moveTo>
                    <a:pt x="6752600" y="342899"/>
                  </a:moveTo>
                  <a:lnTo>
                    <a:pt x="6734774" y="342899"/>
                  </a:lnTo>
                  <a:lnTo>
                    <a:pt x="6734210" y="340659"/>
                  </a:lnTo>
                  <a:lnTo>
                    <a:pt x="6734135" y="340359"/>
                  </a:lnTo>
                  <a:lnTo>
                    <a:pt x="6672605" y="340359"/>
                  </a:lnTo>
                  <a:lnTo>
                    <a:pt x="6695186" y="328815"/>
                  </a:lnTo>
                  <a:lnTo>
                    <a:pt x="6659804" y="328815"/>
                  </a:lnTo>
                  <a:lnTo>
                    <a:pt x="6649994" y="325119"/>
                  </a:lnTo>
                  <a:lnTo>
                    <a:pt x="6721903" y="325119"/>
                  </a:lnTo>
                  <a:lnTo>
                    <a:pt x="6733673" y="331381"/>
                  </a:lnTo>
                  <a:lnTo>
                    <a:pt x="6734987" y="331381"/>
                  </a:lnTo>
                  <a:lnTo>
                    <a:pt x="6738212" y="340359"/>
                  </a:lnTo>
                  <a:lnTo>
                    <a:pt x="6752600" y="342899"/>
                  </a:lnTo>
                  <a:close/>
                </a:path>
                <a:path w="18288000" h="381000">
                  <a:moveTo>
                    <a:pt x="7029517" y="328815"/>
                  </a:moveTo>
                  <a:lnTo>
                    <a:pt x="6981484" y="328815"/>
                  </a:lnTo>
                  <a:lnTo>
                    <a:pt x="6971358" y="325119"/>
                  </a:lnTo>
                  <a:lnTo>
                    <a:pt x="7020657" y="325119"/>
                  </a:lnTo>
                  <a:lnTo>
                    <a:pt x="7029517" y="328815"/>
                  </a:lnTo>
                  <a:close/>
                </a:path>
                <a:path w="18288000" h="381000">
                  <a:moveTo>
                    <a:pt x="7108799" y="328815"/>
                  </a:moveTo>
                  <a:lnTo>
                    <a:pt x="7098821" y="328815"/>
                  </a:lnTo>
                  <a:lnTo>
                    <a:pt x="7100607" y="325337"/>
                  </a:lnTo>
                  <a:lnTo>
                    <a:pt x="7100719" y="325119"/>
                  </a:lnTo>
                  <a:lnTo>
                    <a:pt x="7168920" y="325119"/>
                  </a:lnTo>
                  <a:lnTo>
                    <a:pt x="7108799" y="328815"/>
                  </a:lnTo>
                  <a:close/>
                </a:path>
                <a:path w="18288000" h="381000">
                  <a:moveTo>
                    <a:pt x="7176605" y="336549"/>
                  </a:moveTo>
                  <a:lnTo>
                    <a:pt x="7166903" y="336549"/>
                  </a:lnTo>
                  <a:lnTo>
                    <a:pt x="7159071" y="328815"/>
                  </a:lnTo>
                  <a:lnTo>
                    <a:pt x="7174300" y="328815"/>
                  </a:lnTo>
                  <a:lnTo>
                    <a:pt x="7168920" y="325119"/>
                  </a:lnTo>
                  <a:lnTo>
                    <a:pt x="7331640" y="325119"/>
                  </a:lnTo>
                  <a:lnTo>
                    <a:pt x="7323848" y="331381"/>
                  </a:lnTo>
                  <a:lnTo>
                    <a:pt x="7232808" y="331381"/>
                  </a:lnTo>
                  <a:lnTo>
                    <a:pt x="7233788" y="332205"/>
                  </a:lnTo>
                  <a:lnTo>
                    <a:pt x="7238574" y="332205"/>
                  </a:lnTo>
                  <a:lnTo>
                    <a:pt x="7176605" y="336549"/>
                  </a:lnTo>
                  <a:close/>
                </a:path>
                <a:path w="18288000" h="381000">
                  <a:moveTo>
                    <a:pt x="7356627" y="336549"/>
                  </a:moveTo>
                  <a:lnTo>
                    <a:pt x="7352154" y="336549"/>
                  </a:lnTo>
                  <a:lnTo>
                    <a:pt x="7331640" y="325119"/>
                  </a:lnTo>
                  <a:lnTo>
                    <a:pt x="7409850" y="325119"/>
                  </a:lnTo>
                  <a:lnTo>
                    <a:pt x="7436747" y="328815"/>
                  </a:lnTo>
                  <a:lnTo>
                    <a:pt x="7407718" y="328815"/>
                  </a:lnTo>
                  <a:lnTo>
                    <a:pt x="7356627" y="336549"/>
                  </a:lnTo>
                  <a:close/>
                </a:path>
                <a:path w="18288000" h="381000">
                  <a:moveTo>
                    <a:pt x="7552886" y="336549"/>
                  </a:moveTo>
                  <a:lnTo>
                    <a:pt x="7460899" y="336549"/>
                  </a:lnTo>
                  <a:lnTo>
                    <a:pt x="7508262" y="328815"/>
                  </a:lnTo>
                  <a:lnTo>
                    <a:pt x="7490856" y="328815"/>
                  </a:lnTo>
                  <a:lnTo>
                    <a:pt x="7409850" y="325119"/>
                  </a:lnTo>
                  <a:lnTo>
                    <a:pt x="7573311" y="325119"/>
                  </a:lnTo>
                  <a:lnTo>
                    <a:pt x="7552886" y="336549"/>
                  </a:lnTo>
                  <a:close/>
                </a:path>
                <a:path w="18288000" h="381000">
                  <a:moveTo>
                    <a:pt x="7702184" y="328815"/>
                  </a:moveTo>
                  <a:lnTo>
                    <a:pt x="7662703" y="328815"/>
                  </a:lnTo>
                  <a:lnTo>
                    <a:pt x="7678208" y="325119"/>
                  </a:lnTo>
                  <a:lnTo>
                    <a:pt x="7686362" y="325119"/>
                  </a:lnTo>
                  <a:lnTo>
                    <a:pt x="7702184" y="328815"/>
                  </a:lnTo>
                  <a:close/>
                </a:path>
                <a:path w="18288000" h="381000">
                  <a:moveTo>
                    <a:pt x="8076855" y="331381"/>
                  </a:moveTo>
                  <a:lnTo>
                    <a:pt x="7811416" y="331381"/>
                  </a:lnTo>
                  <a:lnTo>
                    <a:pt x="7809849" y="325337"/>
                  </a:lnTo>
                  <a:lnTo>
                    <a:pt x="7809792" y="325119"/>
                  </a:lnTo>
                  <a:lnTo>
                    <a:pt x="8135603" y="325119"/>
                  </a:lnTo>
                  <a:lnTo>
                    <a:pt x="8051433" y="328815"/>
                  </a:lnTo>
                  <a:lnTo>
                    <a:pt x="8059065" y="328815"/>
                  </a:lnTo>
                  <a:lnTo>
                    <a:pt x="8076855" y="331381"/>
                  </a:lnTo>
                  <a:close/>
                </a:path>
                <a:path w="18288000" h="381000">
                  <a:moveTo>
                    <a:pt x="8109156" y="331381"/>
                  </a:moveTo>
                  <a:lnTo>
                    <a:pt x="8099661" y="331381"/>
                  </a:lnTo>
                  <a:lnTo>
                    <a:pt x="8083884" y="328815"/>
                  </a:lnTo>
                  <a:lnTo>
                    <a:pt x="8093834" y="328815"/>
                  </a:lnTo>
                  <a:lnTo>
                    <a:pt x="8135603" y="325119"/>
                  </a:lnTo>
                  <a:lnTo>
                    <a:pt x="8144869" y="325119"/>
                  </a:lnTo>
                  <a:lnTo>
                    <a:pt x="8109156" y="331381"/>
                  </a:lnTo>
                  <a:close/>
                </a:path>
                <a:path w="18288000" h="381000">
                  <a:moveTo>
                    <a:pt x="8167391" y="331381"/>
                  </a:moveTo>
                  <a:lnTo>
                    <a:pt x="8162934" y="331381"/>
                  </a:lnTo>
                  <a:lnTo>
                    <a:pt x="8146543" y="325119"/>
                  </a:lnTo>
                  <a:lnTo>
                    <a:pt x="8160066" y="325119"/>
                  </a:lnTo>
                  <a:lnTo>
                    <a:pt x="8171656" y="328815"/>
                  </a:lnTo>
                  <a:lnTo>
                    <a:pt x="8174986" y="328815"/>
                  </a:lnTo>
                  <a:lnTo>
                    <a:pt x="8167391" y="331381"/>
                  </a:lnTo>
                  <a:close/>
                </a:path>
                <a:path w="18288000" h="381000">
                  <a:moveTo>
                    <a:pt x="8198614" y="328815"/>
                  </a:moveTo>
                  <a:lnTo>
                    <a:pt x="8187280" y="328815"/>
                  </a:lnTo>
                  <a:lnTo>
                    <a:pt x="8160066" y="325119"/>
                  </a:lnTo>
                  <a:lnTo>
                    <a:pt x="8231604" y="325119"/>
                  </a:lnTo>
                  <a:lnTo>
                    <a:pt x="8235241" y="325337"/>
                  </a:lnTo>
                  <a:lnTo>
                    <a:pt x="8198614" y="328815"/>
                  </a:lnTo>
                  <a:close/>
                </a:path>
                <a:path w="18288000" h="381000">
                  <a:moveTo>
                    <a:pt x="8235241" y="325337"/>
                  </a:moveTo>
                  <a:lnTo>
                    <a:pt x="8231604" y="325119"/>
                  </a:lnTo>
                  <a:lnTo>
                    <a:pt x="8237535" y="325119"/>
                  </a:lnTo>
                  <a:lnTo>
                    <a:pt x="8235241" y="325337"/>
                  </a:lnTo>
                  <a:close/>
                </a:path>
                <a:path w="18288000" h="381000">
                  <a:moveTo>
                    <a:pt x="8584915" y="346709"/>
                  </a:moveTo>
                  <a:lnTo>
                    <a:pt x="8568520" y="343402"/>
                  </a:lnTo>
                  <a:lnTo>
                    <a:pt x="8568128" y="342899"/>
                  </a:lnTo>
                  <a:lnTo>
                    <a:pt x="8479438" y="342899"/>
                  </a:lnTo>
                  <a:lnTo>
                    <a:pt x="8453767" y="328815"/>
                  </a:lnTo>
                  <a:lnTo>
                    <a:pt x="8293308" y="328815"/>
                  </a:lnTo>
                  <a:lnTo>
                    <a:pt x="8235241" y="325337"/>
                  </a:lnTo>
                  <a:lnTo>
                    <a:pt x="8237535" y="325119"/>
                  </a:lnTo>
                  <a:lnTo>
                    <a:pt x="10447048" y="325119"/>
                  </a:lnTo>
                  <a:lnTo>
                    <a:pt x="10398997" y="331381"/>
                  </a:lnTo>
                  <a:lnTo>
                    <a:pt x="8469028" y="331381"/>
                  </a:lnTo>
                  <a:lnTo>
                    <a:pt x="8461768" y="332908"/>
                  </a:lnTo>
                  <a:lnTo>
                    <a:pt x="10387579" y="332908"/>
                  </a:lnTo>
                  <a:lnTo>
                    <a:pt x="10359776" y="336549"/>
                  </a:lnTo>
                  <a:lnTo>
                    <a:pt x="8652949" y="336549"/>
                  </a:lnTo>
                  <a:lnTo>
                    <a:pt x="8651274" y="336821"/>
                  </a:lnTo>
                  <a:lnTo>
                    <a:pt x="8584915" y="346709"/>
                  </a:lnTo>
                  <a:close/>
                </a:path>
                <a:path w="18288000" h="381000">
                  <a:moveTo>
                    <a:pt x="10433429" y="332205"/>
                  </a:moveTo>
                  <a:lnTo>
                    <a:pt x="10392946" y="332205"/>
                  </a:lnTo>
                  <a:lnTo>
                    <a:pt x="10447048" y="325119"/>
                  </a:lnTo>
                  <a:lnTo>
                    <a:pt x="10567514" y="325119"/>
                  </a:lnTo>
                  <a:lnTo>
                    <a:pt x="10541882" y="328815"/>
                  </a:lnTo>
                  <a:lnTo>
                    <a:pt x="10469726" y="328815"/>
                  </a:lnTo>
                  <a:lnTo>
                    <a:pt x="10476037" y="331381"/>
                  </a:lnTo>
                  <a:lnTo>
                    <a:pt x="10434669" y="331381"/>
                  </a:lnTo>
                  <a:lnTo>
                    <a:pt x="10433429" y="332205"/>
                  </a:lnTo>
                  <a:close/>
                </a:path>
                <a:path w="18288000" h="381000">
                  <a:moveTo>
                    <a:pt x="10799927" y="328815"/>
                  </a:moveTo>
                  <a:lnTo>
                    <a:pt x="10755845" y="328815"/>
                  </a:lnTo>
                  <a:lnTo>
                    <a:pt x="10777679" y="325119"/>
                  </a:lnTo>
                  <a:lnTo>
                    <a:pt x="10789169" y="325119"/>
                  </a:lnTo>
                  <a:lnTo>
                    <a:pt x="10799927" y="328815"/>
                  </a:lnTo>
                  <a:close/>
                </a:path>
                <a:path w="18288000" h="381000">
                  <a:moveTo>
                    <a:pt x="11388225" y="331381"/>
                  </a:moveTo>
                  <a:lnTo>
                    <a:pt x="11356252" y="331381"/>
                  </a:lnTo>
                  <a:lnTo>
                    <a:pt x="11340343" y="325119"/>
                  </a:lnTo>
                  <a:lnTo>
                    <a:pt x="11883361" y="325119"/>
                  </a:lnTo>
                  <a:lnTo>
                    <a:pt x="11823872" y="328815"/>
                  </a:lnTo>
                  <a:lnTo>
                    <a:pt x="11383190" y="328815"/>
                  </a:lnTo>
                  <a:lnTo>
                    <a:pt x="11388225" y="331381"/>
                  </a:lnTo>
                  <a:close/>
                </a:path>
                <a:path w="18288000" h="381000">
                  <a:moveTo>
                    <a:pt x="11891543" y="328815"/>
                  </a:moveTo>
                  <a:lnTo>
                    <a:pt x="11889373" y="328815"/>
                  </a:lnTo>
                  <a:lnTo>
                    <a:pt x="11883361" y="325119"/>
                  </a:lnTo>
                  <a:lnTo>
                    <a:pt x="11898188" y="325119"/>
                  </a:lnTo>
                  <a:lnTo>
                    <a:pt x="11891543" y="328815"/>
                  </a:lnTo>
                  <a:close/>
                </a:path>
                <a:path w="18288000" h="381000">
                  <a:moveTo>
                    <a:pt x="12055586" y="336549"/>
                  </a:moveTo>
                  <a:lnTo>
                    <a:pt x="12041173" y="336549"/>
                  </a:lnTo>
                  <a:lnTo>
                    <a:pt x="11962946" y="331381"/>
                  </a:lnTo>
                  <a:lnTo>
                    <a:pt x="11978034" y="331381"/>
                  </a:lnTo>
                  <a:lnTo>
                    <a:pt x="11963424" y="325119"/>
                  </a:lnTo>
                  <a:lnTo>
                    <a:pt x="12083148" y="325119"/>
                  </a:lnTo>
                  <a:lnTo>
                    <a:pt x="12113992" y="328815"/>
                  </a:lnTo>
                  <a:lnTo>
                    <a:pt x="12124205" y="328815"/>
                  </a:lnTo>
                  <a:lnTo>
                    <a:pt x="12055586" y="336549"/>
                  </a:lnTo>
                  <a:close/>
                </a:path>
                <a:path w="18288000" h="381000">
                  <a:moveTo>
                    <a:pt x="14177873" y="332205"/>
                  </a:moveTo>
                  <a:lnTo>
                    <a:pt x="14046526" y="332205"/>
                  </a:lnTo>
                  <a:lnTo>
                    <a:pt x="14047608" y="331381"/>
                  </a:lnTo>
                  <a:lnTo>
                    <a:pt x="14058017" y="325119"/>
                  </a:lnTo>
                  <a:lnTo>
                    <a:pt x="14203314" y="325119"/>
                  </a:lnTo>
                  <a:lnTo>
                    <a:pt x="14203423" y="326389"/>
                  </a:lnTo>
                  <a:lnTo>
                    <a:pt x="14203532" y="327659"/>
                  </a:lnTo>
                  <a:lnTo>
                    <a:pt x="14203631" y="328815"/>
                  </a:lnTo>
                  <a:lnTo>
                    <a:pt x="14117188" y="328815"/>
                  </a:lnTo>
                  <a:lnTo>
                    <a:pt x="14176603" y="331381"/>
                  </a:lnTo>
                  <a:lnTo>
                    <a:pt x="14174282" y="331381"/>
                  </a:lnTo>
                  <a:lnTo>
                    <a:pt x="14177873" y="332205"/>
                  </a:lnTo>
                  <a:close/>
                </a:path>
                <a:path w="18288000" h="381000">
                  <a:moveTo>
                    <a:pt x="14224224" y="328815"/>
                  </a:moveTo>
                  <a:lnTo>
                    <a:pt x="14217554" y="328815"/>
                  </a:lnTo>
                  <a:lnTo>
                    <a:pt x="14203314" y="325119"/>
                  </a:lnTo>
                  <a:lnTo>
                    <a:pt x="14248906" y="325119"/>
                  </a:lnTo>
                  <a:lnTo>
                    <a:pt x="14224224" y="328815"/>
                  </a:lnTo>
                  <a:close/>
                </a:path>
                <a:path w="18288000" h="381000">
                  <a:moveTo>
                    <a:pt x="17236886" y="328815"/>
                  </a:moveTo>
                  <a:lnTo>
                    <a:pt x="16117952" y="328815"/>
                  </a:lnTo>
                  <a:lnTo>
                    <a:pt x="16121116" y="325119"/>
                  </a:lnTo>
                  <a:lnTo>
                    <a:pt x="17243848" y="325119"/>
                  </a:lnTo>
                  <a:lnTo>
                    <a:pt x="17236886" y="328815"/>
                  </a:lnTo>
                  <a:close/>
                </a:path>
                <a:path w="18288000" h="381000">
                  <a:moveTo>
                    <a:pt x="17432792" y="346709"/>
                  </a:moveTo>
                  <a:lnTo>
                    <a:pt x="17419131" y="346709"/>
                  </a:lnTo>
                  <a:lnTo>
                    <a:pt x="17299446" y="340359"/>
                  </a:lnTo>
                  <a:lnTo>
                    <a:pt x="17292733" y="336549"/>
                  </a:lnTo>
                  <a:lnTo>
                    <a:pt x="17293316" y="336549"/>
                  </a:lnTo>
                  <a:lnTo>
                    <a:pt x="17289971" y="328815"/>
                  </a:lnTo>
                  <a:lnTo>
                    <a:pt x="17290973" y="328815"/>
                  </a:lnTo>
                  <a:lnTo>
                    <a:pt x="17295369" y="325119"/>
                  </a:lnTo>
                  <a:lnTo>
                    <a:pt x="17505905" y="325119"/>
                  </a:lnTo>
                  <a:lnTo>
                    <a:pt x="17502009" y="331381"/>
                  </a:lnTo>
                  <a:lnTo>
                    <a:pt x="17484491" y="331381"/>
                  </a:lnTo>
                  <a:lnTo>
                    <a:pt x="17504051" y="340359"/>
                  </a:lnTo>
                  <a:lnTo>
                    <a:pt x="17432792" y="346709"/>
                  </a:lnTo>
                  <a:close/>
                </a:path>
                <a:path w="18288000" h="381000">
                  <a:moveTo>
                    <a:pt x="17644657" y="328815"/>
                  </a:moveTo>
                  <a:lnTo>
                    <a:pt x="17528055" y="328815"/>
                  </a:lnTo>
                  <a:lnTo>
                    <a:pt x="17505905" y="325119"/>
                  </a:lnTo>
                  <a:lnTo>
                    <a:pt x="17649720" y="325119"/>
                  </a:lnTo>
                  <a:lnTo>
                    <a:pt x="17644657" y="328815"/>
                  </a:lnTo>
                  <a:close/>
                </a:path>
                <a:path w="18288000" h="381000">
                  <a:moveTo>
                    <a:pt x="18107974" y="354775"/>
                  </a:moveTo>
                  <a:lnTo>
                    <a:pt x="17837792" y="354775"/>
                  </a:lnTo>
                  <a:lnTo>
                    <a:pt x="17856273" y="354220"/>
                  </a:lnTo>
                  <a:lnTo>
                    <a:pt x="17699981" y="354220"/>
                  </a:lnTo>
                  <a:lnTo>
                    <a:pt x="17676437" y="342899"/>
                  </a:lnTo>
                  <a:lnTo>
                    <a:pt x="17630492" y="342899"/>
                  </a:lnTo>
                  <a:lnTo>
                    <a:pt x="17681967" y="340359"/>
                  </a:lnTo>
                  <a:lnTo>
                    <a:pt x="17637279" y="336549"/>
                  </a:lnTo>
                  <a:lnTo>
                    <a:pt x="17644053" y="336549"/>
                  </a:lnTo>
                  <a:lnTo>
                    <a:pt x="17672701" y="325119"/>
                  </a:lnTo>
                  <a:lnTo>
                    <a:pt x="18287998" y="325119"/>
                  </a:lnTo>
                  <a:lnTo>
                    <a:pt x="18287998" y="345439"/>
                  </a:lnTo>
                  <a:lnTo>
                    <a:pt x="18228499" y="350396"/>
                  </a:lnTo>
                  <a:lnTo>
                    <a:pt x="18115206" y="350396"/>
                  </a:lnTo>
                  <a:lnTo>
                    <a:pt x="18115260" y="350690"/>
                  </a:lnTo>
                  <a:lnTo>
                    <a:pt x="18113346" y="351789"/>
                  </a:lnTo>
                  <a:lnTo>
                    <a:pt x="18107974" y="354775"/>
                  </a:lnTo>
                  <a:close/>
                </a:path>
                <a:path w="18288000" h="381000">
                  <a:moveTo>
                    <a:pt x="893175" y="328815"/>
                  </a:moveTo>
                  <a:lnTo>
                    <a:pt x="875279" y="328815"/>
                  </a:lnTo>
                  <a:lnTo>
                    <a:pt x="892098" y="327659"/>
                  </a:lnTo>
                  <a:lnTo>
                    <a:pt x="893175" y="328815"/>
                  </a:lnTo>
                  <a:close/>
                </a:path>
                <a:path w="18288000" h="381000">
                  <a:moveTo>
                    <a:pt x="2512246" y="330079"/>
                  </a:moveTo>
                  <a:lnTo>
                    <a:pt x="2507538" y="328362"/>
                  </a:lnTo>
                  <a:lnTo>
                    <a:pt x="2509114" y="328815"/>
                  </a:lnTo>
                  <a:lnTo>
                    <a:pt x="2512246" y="330079"/>
                  </a:lnTo>
                  <a:close/>
                </a:path>
                <a:path w="18288000" h="381000">
                  <a:moveTo>
                    <a:pt x="10397153" y="336549"/>
                  </a:moveTo>
                  <a:lnTo>
                    <a:pt x="10391550" y="336549"/>
                  </a:lnTo>
                  <a:lnTo>
                    <a:pt x="10392127" y="332908"/>
                  </a:lnTo>
                  <a:lnTo>
                    <a:pt x="10392239" y="332205"/>
                  </a:lnTo>
                  <a:lnTo>
                    <a:pt x="10392303" y="331802"/>
                  </a:lnTo>
                  <a:lnTo>
                    <a:pt x="10392369" y="331381"/>
                  </a:lnTo>
                  <a:lnTo>
                    <a:pt x="10398997" y="331381"/>
                  </a:lnTo>
                  <a:lnTo>
                    <a:pt x="10422168" y="328362"/>
                  </a:lnTo>
                  <a:lnTo>
                    <a:pt x="10392946" y="332205"/>
                  </a:lnTo>
                  <a:lnTo>
                    <a:pt x="10435712" y="332205"/>
                  </a:lnTo>
                  <a:lnTo>
                    <a:pt x="10397153" y="336549"/>
                  </a:lnTo>
                  <a:close/>
                </a:path>
                <a:path w="18288000" h="381000">
                  <a:moveTo>
                    <a:pt x="425946" y="331381"/>
                  </a:moveTo>
                  <a:lnTo>
                    <a:pt x="416603" y="331381"/>
                  </a:lnTo>
                  <a:lnTo>
                    <a:pt x="417946" y="328815"/>
                  </a:lnTo>
                  <a:lnTo>
                    <a:pt x="460521" y="328815"/>
                  </a:lnTo>
                  <a:lnTo>
                    <a:pt x="425946" y="331381"/>
                  </a:lnTo>
                  <a:close/>
                </a:path>
                <a:path w="18288000" h="381000">
                  <a:moveTo>
                    <a:pt x="469601" y="340359"/>
                  </a:moveTo>
                  <a:lnTo>
                    <a:pt x="453638" y="328815"/>
                  </a:lnTo>
                  <a:lnTo>
                    <a:pt x="487835" y="328815"/>
                  </a:lnTo>
                  <a:lnTo>
                    <a:pt x="497905" y="331381"/>
                  </a:lnTo>
                  <a:lnTo>
                    <a:pt x="465870" y="331381"/>
                  </a:lnTo>
                  <a:lnTo>
                    <a:pt x="471852" y="332205"/>
                  </a:lnTo>
                  <a:lnTo>
                    <a:pt x="474137" y="332205"/>
                  </a:lnTo>
                  <a:lnTo>
                    <a:pt x="469601" y="340359"/>
                  </a:lnTo>
                  <a:close/>
                </a:path>
                <a:path w="18288000" h="381000">
                  <a:moveTo>
                    <a:pt x="650469" y="331381"/>
                  </a:moveTo>
                  <a:lnTo>
                    <a:pt x="628089" y="331381"/>
                  </a:lnTo>
                  <a:lnTo>
                    <a:pt x="634131" y="328815"/>
                  </a:lnTo>
                  <a:lnTo>
                    <a:pt x="647784" y="328815"/>
                  </a:lnTo>
                  <a:lnTo>
                    <a:pt x="650469" y="331381"/>
                  </a:lnTo>
                  <a:close/>
                </a:path>
                <a:path w="18288000" h="381000">
                  <a:moveTo>
                    <a:pt x="1028368" y="336549"/>
                  </a:moveTo>
                  <a:lnTo>
                    <a:pt x="1026203" y="336549"/>
                  </a:lnTo>
                  <a:lnTo>
                    <a:pt x="986300" y="328815"/>
                  </a:lnTo>
                  <a:lnTo>
                    <a:pt x="1012379" y="328815"/>
                  </a:lnTo>
                  <a:lnTo>
                    <a:pt x="1022114" y="331381"/>
                  </a:lnTo>
                  <a:lnTo>
                    <a:pt x="1023862" y="331381"/>
                  </a:lnTo>
                  <a:lnTo>
                    <a:pt x="1028368" y="336549"/>
                  </a:lnTo>
                  <a:close/>
                </a:path>
                <a:path w="18288000" h="381000">
                  <a:moveTo>
                    <a:pt x="1144203" y="340359"/>
                  </a:moveTo>
                  <a:lnTo>
                    <a:pt x="1134859" y="328815"/>
                  </a:lnTo>
                  <a:lnTo>
                    <a:pt x="1130806" y="328815"/>
                  </a:lnTo>
                  <a:lnTo>
                    <a:pt x="1166723" y="331381"/>
                  </a:lnTo>
                  <a:lnTo>
                    <a:pt x="1180826" y="331381"/>
                  </a:lnTo>
                  <a:lnTo>
                    <a:pt x="1144203" y="340359"/>
                  </a:lnTo>
                  <a:close/>
                </a:path>
                <a:path w="18288000" h="381000">
                  <a:moveTo>
                    <a:pt x="1250770" y="331381"/>
                  </a:moveTo>
                  <a:lnTo>
                    <a:pt x="1232339" y="331381"/>
                  </a:lnTo>
                  <a:lnTo>
                    <a:pt x="1216226" y="328815"/>
                  </a:lnTo>
                  <a:lnTo>
                    <a:pt x="1232979" y="328815"/>
                  </a:lnTo>
                  <a:lnTo>
                    <a:pt x="1250770" y="331381"/>
                  </a:lnTo>
                  <a:close/>
                </a:path>
                <a:path w="18288000" h="381000">
                  <a:moveTo>
                    <a:pt x="1331346" y="331381"/>
                  </a:moveTo>
                  <a:lnTo>
                    <a:pt x="1322003" y="331381"/>
                  </a:lnTo>
                  <a:lnTo>
                    <a:pt x="1280715" y="328815"/>
                  </a:lnTo>
                  <a:lnTo>
                    <a:pt x="1323290" y="328815"/>
                  </a:lnTo>
                  <a:lnTo>
                    <a:pt x="1331346" y="331381"/>
                  </a:lnTo>
                  <a:close/>
                </a:path>
                <a:path w="18288000" h="381000">
                  <a:moveTo>
                    <a:pt x="1900644" y="331381"/>
                  </a:moveTo>
                  <a:lnTo>
                    <a:pt x="1897341" y="331381"/>
                  </a:lnTo>
                  <a:lnTo>
                    <a:pt x="1924866" y="328815"/>
                  </a:lnTo>
                  <a:lnTo>
                    <a:pt x="1939918" y="328815"/>
                  </a:lnTo>
                  <a:lnTo>
                    <a:pt x="1900644" y="331381"/>
                  </a:lnTo>
                  <a:close/>
                </a:path>
                <a:path w="18288000" h="381000">
                  <a:moveTo>
                    <a:pt x="1972102" y="331381"/>
                  </a:moveTo>
                  <a:lnTo>
                    <a:pt x="1943468" y="331381"/>
                  </a:lnTo>
                  <a:lnTo>
                    <a:pt x="1930713" y="328815"/>
                  </a:lnTo>
                  <a:lnTo>
                    <a:pt x="1941220" y="328815"/>
                  </a:lnTo>
                  <a:lnTo>
                    <a:pt x="1972102" y="331381"/>
                  </a:lnTo>
                  <a:close/>
                </a:path>
                <a:path w="18288000" h="381000">
                  <a:moveTo>
                    <a:pt x="2847426" y="331381"/>
                  </a:moveTo>
                  <a:lnTo>
                    <a:pt x="2840519" y="331381"/>
                  </a:lnTo>
                  <a:lnTo>
                    <a:pt x="2801580" y="328815"/>
                  </a:lnTo>
                  <a:lnTo>
                    <a:pt x="2800095" y="328815"/>
                  </a:lnTo>
                  <a:lnTo>
                    <a:pt x="2847426" y="331381"/>
                  </a:lnTo>
                  <a:close/>
                </a:path>
                <a:path w="18288000" h="381000">
                  <a:moveTo>
                    <a:pt x="2851419" y="331381"/>
                  </a:moveTo>
                  <a:lnTo>
                    <a:pt x="2847426" y="331381"/>
                  </a:lnTo>
                  <a:lnTo>
                    <a:pt x="2800095" y="328815"/>
                  </a:lnTo>
                  <a:lnTo>
                    <a:pt x="2851251" y="328815"/>
                  </a:lnTo>
                  <a:lnTo>
                    <a:pt x="2851375" y="330715"/>
                  </a:lnTo>
                  <a:lnTo>
                    <a:pt x="2851419" y="331381"/>
                  </a:lnTo>
                  <a:close/>
                </a:path>
                <a:path w="18288000" h="381000">
                  <a:moveTo>
                    <a:pt x="2876033" y="331381"/>
                  </a:moveTo>
                  <a:lnTo>
                    <a:pt x="2859694" y="331381"/>
                  </a:lnTo>
                  <a:lnTo>
                    <a:pt x="2856002" y="328815"/>
                  </a:lnTo>
                  <a:lnTo>
                    <a:pt x="2874077" y="328815"/>
                  </a:lnTo>
                  <a:lnTo>
                    <a:pt x="2884104" y="330079"/>
                  </a:lnTo>
                  <a:lnTo>
                    <a:pt x="2886979" y="330079"/>
                  </a:lnTo>
                  <a:lnTo>
                    <a:pt x="2876033" y="331381"/>
                  </a:lnTo>
                  <a:close/>
                </a:path>
                <a:path w="18288000" h="381000">
                  <a:moveTo>
                    <a:pt x="2970819" y="340359"/>
                  </a:moveTo>
                  <a:lnTo>
                    <a:pt x="2943176" y="328815"/>
                  </a:lnTo>
                  <a:lnTo>
                    <a:pt x="2940029" y="328815"/>
                  </a:lnTo>
                  <a:lnTo>
                    <a:pt x="2979975" y="331381"/>
                  </a:lnTo>
                  <a:lnTo>
                    <a:pt x="2970819" y="340359"/>
                  </a:lnTo>
                  <a:close/>
                </a:path>
                <a:path w="18288000" h="381000">
                  <a:moveTo>
                    <a:pt x="2994541" y="340359"/>
                  </a:moveTo>
                  <a:lnTo>
                    <a:pt x="2979364" y="336549"/>
                  </a:lnTo>
                  <a:lnTo>
                    <a:pt x="2991969" y="336549"/>
                  </a:lnTo>
                  <a:lnTo>
                    <a:pt x="3003157" y="328815"/>
                  </a:lnTo>
                  <a:lnTo>
                    <a:pt x="3023352" y="328815"/>
                  </a:lnTo>
                  <a:lnTo>
                    <a:pt x="2994541" y="340359"/>
                  </a:lnTo>
                  <a:close/>
                </a:path>
                <a:path w="18288000" h="381000">
                  <a:moveTo>
                    <a:pt x="3225510" y="331381"/>
                  </a:moveTo>
                  <a:lnTo>
                    <a:pt x="3201444" y="331381"/>
                  </a:lnTo>
                  <a:lnTo>
                    <a:pt x="3125246" y="328815"/>
                  </a:lnTo>
                  <a:lnTo>
                    <a:pt x="3234909" y="328815"/>
                  </a:lnTo>
                  <a:lnTo>
                    <a:pt x="3225510" y="331381"/>
                  </a:lnTo>
                  <a:close/>
                </a:path>
                <a:path w="18288000" h="381000">
                  <a:moveTo>
                    <a:pt x="3358583" y="331381"/>
                  </a:moveTo>
                  <a:lnTo>
                    <a:pt x="3344427" y="331381"/>
                  </a:lnTo>
                  <a:lnTo>
                    <a:pt x="3286355" y="328815"/>
                  </a:lnTo>
                  <a:lnTo>
                    <a:pt x="3350862" y="328815"/>
                  </a:lnTo>
                  <a:lnTo>
                    <a:pt x="3358583" y="331381"/>
                  </a:lnTo>
                  <a:close/>
                </a:path>
                <a:path w="18288000" h="381000">
                  <a:moveTo>
                    <a:pt x="3631256" y="331381"/>
                  </a:moveTo>
                  <a:lnTo>
                    <a:pt x="3620497" y="331381"/>
                  </a:lnTo>
                  <a:lnTo>
                    <a:pt x="3603042" y="328815"/>
                  </a:lnTo>
                  <a:lnTo>
                    <a:pt x="3652068" y="328815"/>
                  </a:lnTo>
                  <a:lnTo>
                    <a:pt x="3631256" y="331381"/>
                  </a:lnTo>
                  <a:close/>
                </a:path>
                <a:path w="18288000" h="381000">
                  <a:moveTo>
                    <a:pt x="4174056" y="331381"/>
                  </a:moveTo>
                  <a:lnTo>
                    <a:pt x="4163130" y="331381"/>
                  </a:lnTo>
                  <a:lnTo>
                    <a:pt x="4124527" y="328815"/>
                  </a:lnTo>
                  <a:lnTo>
                    <a:pt x="4174211" y="328815"/>
                  </a:lnTo>
                  <a:lnTo>
                    <a:pt x="4174096" y="330715"/>
                  </a:lnTo>
                  <a:lnTo>
                    <a:pt x="4174056" y="331381"/>
                  </a:lnTo>
                  <a:close/>
                </a:path>
                <a:path w="18288000" h="381000">
                  <a:moveTo>
                    <a:pt x="4192034" y="336549"/>
                  </a:moveTo>
                  <a:lnTo>
                    <a:pt x="4145782" y="336549"/>
                  </a:lnTo>
                  <a:lnTo>
                    <a:pt x="4215892" y="328815"/>
                  </a:lnTo>
                  <a:lnTo>
                    <a:pt x="4213529" y="328815"/>
                  </a:lnTo>
                  <a:lnTo>
                    <a:pt x="4197417" y="331381"/>
                  </a:lnTo>
                  <a:lnTo>
                    <a:pt x="4193126" y="331381"/>
                  </a:lnTo>
                  <a:lnTo>
                    <a:pt x="4192107" y="336206"/>
                  </a:lnTo>
                  <a:lnTo>
                    <a:pt x="4192034" y="336549"/>
                  </a:lnTo>
                  <a:close/>
                </a:path>
                <a:path w="18288000" h="381000">
                  <a:moveTo>
                    <a:pt x="4205648" y="330079"/>
                  </a:moveTo>
                  <a:lnTo>
                    <a:pt x="4213529" y="328815"/>
                  </a:lnTo>
                  <a:lnTo>
                    <a:pt x="4215772" y="328815"/>
                  </a:lnTo>
                  <a:lnTo>
                    <a:pt x="4205648" y="330079"/>
                  </a:lnTo>
                  <a:close/>
                </a:path>
                <a:path w="18288000" h="381000">
                  <a:moveTo>
                    <a:pt x="4275290" y="330079"/>
                  </a:moveTo>
                  <a:lnTo>
                    <a:pt x="4208707" y="330079"/>
                  </a:lnTo>
                  <a:lnTo>
                    <a:pt x="4213220" y="328815"/>
                  </a:lnTo>
                  <a:lnTo>
                    <a:pt x="4277036" y="328815"/>
                  </a:lnTo>
                  <a:lnTo>
                    <a:pt x="4275290" y="330079"/>
                  </a:lnTo>
                  <a:close/>
                </a:path>
                <a:path w="18288000" h="381000">
                  <a:moveTo>
                    <a:pt x="4719728" y="331381"/>
                  </a:moveTo>
                  <a:lnTo>
                    <a:pt x="4689437" y="331381"/>
                  </a:lnTo>
                  <a:lnTo>
                    <a:pt x="4681045" y="328815"/>
                  </a:lnTo>
                  <a:lnTo>
                    <a:pt x="4691195" y="328815"/>
                  </a:lnTo>
                  <a:lnTo>
                    <a:pt x="4719728" y="331381"/>
                  </a:lnTo>
                  <a:close/>
                </a:path>
                <a:path w="18288000" h="381000">
                  <a:moveTo>
                    <a:pt x="4970962" y="331381"/>
                  </a:moveTo>
                  <a:lnTo>
                    <a:pt x="4940584" y="331381"/>
                  </a:lnTo>
                  <a:lnTo>
                    <a:pt x="4936891" y="328815"/>
                  </a:lnTo>
                  <a:lnTo>
                    <a:pt x="5037090" y="328815"/>
                  </a:lnTo>
                  <a:lnTo>
                    <a:pt x="4970962" y="331381"/>
                  </a:lnTo>
                  <a:close/>
                </a:path>
                <a:path w="18288000" h="381000">
                  <a:moveTo>
                    <a:pt x="6073421" y="331381"/>
                  </a:moveTo>
                  <a:lnTo>
                    <a:pt x="6068456" y="331381"/>
                  </a:lnTo>
                  <a:lnTo>
                    <a:pt x="6073827" y="328815"/>
                  </a:lnTo>
                  <a:lnTo>
                    <a:pt x="6088526" y="328815"/>
                  </a:lnTo>
                  <a:lnTo>
                    <a:pt x="6073421" y="331381"/>
                  </a:lnTo>
                  <a:close/>
                </a:path>
                <a:path w="18288000" h="381000">
                  <a:moveTo>
                    <a:pt x="6192385" y="336549"/>
                  </a:moveTo>
                  <a:lnTo>
                    <a:pt x="6187445" y="336549"/>
                  </a:lnTo>
                  <a:lnTo>
                    <a:pt x="6160319" y="332908"/>
                  </a:lnTo>
                  <a:lnTo>
                    <a:pt x="6176291" y="331381"/>
                  </a:lnTo>
                  <a:lnTo>
                    <a:pt x="6127185" y="331381"/>
                  </a:lnTo>
                  <a:lnTo>
                    <a:pt x="6127856" y="328815"/>
                  </a:lnTo>
                  <a:lnTo>
                    <a:pt x="6194623" y="328815"/>
                  </a:lnTo>
                  <a:lnTo>
                    <a:pt x="6192485" y="336206"/>
                  </a:lnTo>
                  <a:lnTo>
                    <a:pt x="6192385" y="336549"/>
                  </a:lnTo>
                  <a:close/>
                </a:path>
                <a:path w="18288000" h="381000">
                  <a:moveTo>
                    <a:pt x="6596258" y="331381"/>
                  </a:moveTo>
                  <a:lnTo>
                    <a:pt x="6476215" y="331381"/>
                  </a:lnTo>
                  <a:lnTo>
                    <a:pt x="6469838" y="328815"/>
                  </a:lnTo>
                  <a:lnTo>
                    <a:pt x="6634525" y="328815"/>
                  </a:lnTo>
                  <a:lnTo>
                    <a:pt x="6596258" y="331381"/>
                  </a:lnTo>
                  <a:close/>
                </a:path>
                <a:path w="18288000" h="381000">
                  <a:moveTo>
                    <a:pt x="6673723" y="331381"/>
                  </a:moveTo>
                  <a:lnTo>
                    <a:pt x="6642974" y="331381"/>
                  </a:lnTo>
                  <a:lnTo>
                    <a:pt x="6665464" y="328815"/>
                  </a:lnTo>
                  <a:lnTo>
                    <a:pt x="6675066" y="328815"/>
                  </a:lnTo>
                  <a:lnTo>
                    <a:pt x="6673723" y="331381"/>
                  </a:lnTo>
                  <a:close/>
                </a:path>
                <a:path w="18288000" h="381000">
                  <a:moveTo>
                    <a:pt x="7012778" y="332205"/>
                  </a:moveTo>
                  <a:lnTo>
                    <a:pt x="6992054" y="332205"/>
                  </a:lnTo>
                  <a:lnTo>
                    <a:pt x="6986962" y="331381"/>
                  </a:lnTo>
                  <a:lnTo>
                    <a:pt x="6967908" y="331381"/>
                  </a:lnTo>
                  <a:lnTo>
                    <a:pt x="6963544" y="328815"/>
                  </a:lnTo>
                  <a:lnTo>
                    <a:pt x="7005750" y="328815"/>
                  </a:lnTo>
                  <a:lnTo>
                    <a:pt x="7012778" y="332205"/>
                  </a:lnTo>
                  <a:close/>
                </a:path>
                <a:path w="18288000" h="381000">
                  <a:moveTo>
                    <a:pt x="7054056" y="331381"/>
                  </a:moveTo>
                  <a:lnTo>
                    <a:pt x="7044241" y="331381"/>
                  </a:lnTo>
                  <a:lnTo>
                    <a:pt x="6998924" y="328815"/>
                  </a:lnTo>
                  <a:lnTo>
                    <a:pt x="7043650" y="328815"/>
                  </a:lnTo>
                  <a:lnTo>
                    <a:pt x="7054056" y="331381"/>
                  </a:lnTo>
                  <a:close/>
                </a:path>
                <a:path w="18288000" h="381000">
                  <a:moveTo>
                    <a:pt x="7394060" y="336206"/>
                  </a:moveTo>
                  <a:lnTo>
                    <a:pt x="7404751" y="328815"/>
                  </a:lnTo>
                  <a:lnTo>
                    <a:pt x="7444030" y="328815"/>
                  </a:lnTo>
                  <a:lnTo>
                    <a:pt x="7428924" y="331381"/>
                  </a:lnTo>
                  <a:lnTo>
                    <a:pt x="7420492" y="331381"/>
                  </a:lnTo>
                  <a:lnTo>
                    <a:pt x="7394060" y="336206"/>
                  </a:lnTo>
                  <a:close/>
                </a:path>
                <a:path w="18288000" h="381000">
                  <a:moveTo>
                    <a:pt x="8303884" y="331381"/>
                  </a:moveTo>
                  <a:lnTo>
                    <a:pt x="8297561" y="331381"/>
                  </a:lnTo>
                  <a:lnTo>
                    <a:pt x="8293533" y="328815"/>
                  </a:lnTo>
                  <a:lnTo>
                    <a:pt x="8322347" y="328815"/>
                  </a:lnTo>
                  <a:lnTo>
                    <a:pt x="8303884" y="331381"/>
                  </a:lnTo>
                  <a:close/>
                </a:path>
                <a:path w="18288000" h="381000">
                  <a:moveTo>
                    <a:pt x="8444454" y="336549"/>
                  </a:moveTo>
                  <a:lnTo>
                    <a:pt x="8402617" y="336549"/>
                  </a:lnTo>
                  <a:lnTo>
                    <a:pt x="8312666" y="328815"/>
                  </a:lnTo>
                  <a:lnTo>
                    <a:pt x="8454920" y="328815"/>
                  </a:lnTo>
                  <a:lnTo>
                    <a:pt x="8453913" y="331381"/>
                  </a:lnTo>
                  <a:lnTo>
                    <a:pt x="8458444" y="331381"/>
                  </a:lnTo>
                  <a:lnTo>
                    <a:pt x="8461227" y="332908"/>
                  </a:lnTo>
                  <a:lnTo>
                    <a:pt x="8461768" y="332908"/>
                  </a:lnTo>
                  <a:lnTo>
                    <a:pt x="8444454" y="336549"/>
                  </a:lnTo>
                  <a:close/>
                </a:path>
                <a:path w="18288000" h="381000">
                  <a:moveTo>
                    <a:pt x="10546465" y="336549"/>
                  </a:moveTo>
                  <a:lnTo>
                    <a:pt x="10496303" y="336549"/>
                  </a:lnTo>
                  <a:lnTo>
                    <a:pt x="10511967" y="328815"/>
                  </a:lnTo>
                  <a:lnTo>
                    <a:pt x="10536768" y="328815"/>
                  </a:lnTo>
                  <a:lnTo>
                    <a:pt x="10546465" y="336549"/>
                  </a:lnTo>
                  <a:close/>
                </a:path>
                <a:path w="18288000" h="381000">
                  <a:moveTo>
                    <a:pt x="11029354" y="346709"/>
                  </a:moveTo>
                  <a:lnTo>
                    <a:pt x="11025131" y="346709"/>
                  </a:lnTo>
                  <a:lnTo>
                    <a:pt x="10896717" y="336549"/>
                  </a:lnTo>
                  <a:lnTo>
                    <a:pt x="10902591" y="336549"/>
                  </a:lnTo>
                  <a:lnTo>
                    <a:pt x="10902591" y="328815"/>
                  </a:lnTo>
                  <a:lnTo>
                    <a:pt x="11124156" y="328815"/>
                  </a:lnTo>
                  <a:lnTo>
                    <a:pt x="11137248" y="331381"/>
                  </a:lnTo>
                  <a:lnTo>
                    <a:pt x="11074781" y="331381"/>
                  </a:lnTo>
                  <a:lnTo>
                    <a:pt x="11077328" y="332205"/>
                  </a:lnTo>
                  <a:lnTo>
                    <a:pt x="11079661" y="332205"/>
                  </a:lnTo>
                  <a:lnTo>
                    <a:pt x="11008600" y="340359"/>
                  </a:lnTo>
                  <a:lnTo>
                    <a:pt x="11029354" y="346709"/>
                  </a:lnTo>
                  <a:close/>
                </a:path>
                <a:path w="18288000" h="381000">
                  <a:moveTo>
                    <a:pt x="11541440" y="346709"/>
                  </a:moveTo>
                  <a:lnTo>
                    <a:pt x="11538742" y="346709"/>
                  </a:lnTo>
                  <a:lnTo>
                    <a:pt x="11528323" y="342899"/>
                  </a:lnTo>
                  <a:lnTo>
                    <a:pt x="11529087" y="342899"/>
                  </a:lnTo>
                  <a:lnTo>
                    <a:pt x="11524931" y="340359"/>
                  </a:lnTo>
                  <a:lnTo>
                    <a:pt x="11447093" y="340359"/>
                  </a:lnTo>
                  <a:lnTo>
                    <a:pt x="11448659" y="336821"/>
                  </a:lnTo>
                  <a:lnTo>
                    <a:pt x="11448779" y="336549"/>
                  </a:lnTo>
                  <a:lnTo>
                    <a:pt x="11444145" y="336549"/>
                  </a:lnTo>
                  <a:lnTo>
                    <a:pt x="11379255" y="328815"/>
                  </a:lnTo>
                  <a:lnTo>
                    <a:pt x="11644207" y="328815"/>
                  </a:lnTo>
                  <a:lnTo>
                    <a:pt x="11659313" y="331381"/>
                  </a:lnTo>
                  <a:lnTo>
                    <a:pt x="11581847" y="331381"/>
                  </a:lnTo>
                  <a:lnTo>
                    <a:pt x="11541440" y="346709"/>
                  </a:lnTo>
                  <a:close/>
                </a:path>
                <a:path w="18288000" h="381000">
                  <a:moveTo>
                    <a:pt x="11681084" y="336549"/>
                  </a:moveTo>
                  <a:lnTo>
                    <a:pt x="11673155" y="336549"/>
                  </a:lnTo>
                  <a:lnTo>
                    <a:pt x="11711240" y="328815"/>
                  </a:lnTo>
                  <a:lnTo>
                    <a:pt x="11814449" y="328815"/>
                  </a:lnTo>
                  <a:lnTo>
                    <a:pt x="11810085" y="331381"/>
                  </a:lnTo>
                  <a:lnTo>
                    <a:pt x="11702791" y="331381"/>
                  </a:lnTo>
                  <a:lnTo>
                    <a:pt x="11681084" y="336549"/>
                  </a:lnTo>
                  <a:close/>
                </a:path>
                <a:path w="18288000" h="381000">
                  <a:moveTo>
                    <a:pt x="12123792" y="330079"/>
                  </a:moveTo>
                  <a:lnTo>
                    <a:pt x="12121347" y="330079"/>
                  </a:lnTo>
                  <a:lnTo>
                    <a:pt x="12118105" y="328815"/>
                  </a:lnTo>
                  <a:lnTo>
                    <a:pt x="12114066" y="328815"/>
                  </a:lnTo>
                  <a:lnTo>
                    <a:pt x="12123792" y="330079"/>
                  </a:lnTo>
                  <a:close/>
                </a:path>
                <a:path w="18288000" h="381000">
                  <a:moveTo>
                    <a:pt x="12210015" y="331381"/>
                  </a:moveTo>
                  <a:lnTo>
                    <a:pt x="12134725" y="331381"/>
                  </a:lnTo>
                  <a:lnTo>
                    <a:pt x="12163929" y="328815"/>
                  </a:lnTo>
                  <a:lnTo>
                    <a:pt x="12211693" y="328815"/>
                  </a:lnTo>
                  <a:lnTo>
                    <a:pt x="12210015" y="331381"/>
                  </a:lnTo>
                  <a:close/>
                </a:path>
                <a:path w="18288000" h="381000">
                  <a:moveTo>
                    <a:pt x="14178562" y="331381"/>
                  </a:moveTo>
                  <a:lnTo>
                    <a:pt x="14176603" y="331381"/>
                  </a:lnTo>
                  <a:lnTo>
                    <a:pt x="14117188" y="328815"/>
                  </a:lnTo>
                  <a:lnTo>
                    <a:pt x="14176212" y="328815"/>
                  </a:lnTo>
                  <a:lnTo>
                    <a:pt x="14178562" y="331381"/>
                  </a:lnTo>
                  <a:close/>
                </a:path>
                <a:path w="18288000" h="381000">
                  <a:moveTo>
                    <a:pt x="14195949" y="331381"/>
                  </a:moveTo>
                  <a:lnTo>
                    <a:pt x="14178562" y="331381"/>
                  </a:lnTo>
                  <a:lnTo>
                    <a:pt x="14176212" y="328815"/>
                  </a:lnTo>
                  <a:lnTo>
                    <a:pt x="14205348" y="328815"/>
                  </a:lnTo>
                  <a:lnTo>
                    <a:pt x="14195949" y="331381"/>
                  </a:lnTo>
                  <a:close/>
                </a:path>
                <a:path w="18288000" h="381000">
                  <a:moveTo>
                    <a:pt x="15323311" y="330079"/>
                  </a:moveTo>
                  <a:lnTo>
                    <a:pt x="15319815" y="330079"/>
                  </a:lnTo>
                  <a:lnTo>
                    <a:pt x="15289442" y="328815"/>
                  </a:lnTo>
                  <a:lnTo>
                    <a:pt x="15329465" y="328815"/>
                  </a:lnTo>
                  <a:lnTo>
                    <a:pt x="15323311" y="330079"/>
                  </a:lnTo>
                  <a:close/>
                </a:path>
                <a:path w="18288000" h="381000">
                  <a:moveTo>
                    <a:pt x="15333744" y="336549"/>
                  </a:moveTo>
                  <a:lnTo>
                    <a:pt x="15319238" y="336549"/>
                  </a:lnTo>
                  <a:lnTo>
                    <a:pt x="15315142" y="331381"/>
                  </a:lnTo>
                  <a:lnTo>
                    <a:pt x="15328857" y="331381"/>
                  </a:lnTo>
                  <a:lnTo>
                    <a:pt x="15322094" y="330079"/>
                  </a:lnTo>
                  <a:lnTo>
                    <a:pt x="15323311" y="330079"/>
                  </a:lnTo>
                  <a:lnTo>
                    <a:pt x="15329465" y="328815"/>
                  </a:lnTo>
                  <a:lnTo>
                    <a:pt x="15327032" y="328815"/>
                  </a:lnTo>
                  <a:lnTo>
                    <a:pt x="15329239" y="331381"/>
                  </a:lnTo>
                  <a:lnTo>
                    <a:pt x="15333744" y="336549"/>
                  </a:lnTo>
                  <a:close/>
                </a:path>
                <a:path w="18288000" h="381000">
                  <a:moveTo>
                    <a:pt x="15355676" y="331381"/>
                  </a:moveTo>
                  <a:lnTo>
                    <a:pt x="15329239" y="331381"/>
                  </a:lnTo>
                  <a:lnTo>
                    <a:pt x="15327032" y="328815"/>
                  </a:lnTo>
                  <a:lnTo>
                    <a:pt x="15368768" y="328815"/>
                  </a:lnTo>
                  <a:lnTo>
                    <a:pt x="15355676" y="331381"/>
                  </a:lnTo>
                  <a:close/>
                </a:path>
                <a:path w="18288000" h="381000">
                  <a:moveTo>
                    <a:pt x="15713201" y="331381"/>
                  </a:moveTo>
                  <a:lnTo>
                    <a:pt x="15365071" y="331381"/>
                  </a:lnTo>
                  <a:lnTo>
                    <a:pt x="15366749" y="328815"/>
                  </a:lnTo>
                  <a:lnTo>
                    <a:pt x="15694067" y="328815"/>
                  </a:lnTo>
                  <a:lnTo>
                    <a:pt x="15713201" y="331381"/>
                  </a:lnTo>
                  <a:close/>
                </a:path>
                <a:path w="18288000" h="381000">
                  <a:moveTo>
                    <a:pt x="15741281" y="336549"/>
                  </a:moveTo>
                  <a:lnTo>
                    <a:pt x="15737483" y="336549"/>
                  </a:lnTo>
                  <a:lnTo>
                    <a:pt x="15737483" y="331381"/>
                  </a:lnTo>
                  <a:lnTo>
                    <a:pt x="15734086" y="331381"/>
                  </a:lnTo>
                  <a:lnTo>
                    <a:pt x="15722002" y="328815"/>
                  </a:lnTo>
                  <a:lnTo>
                    <a:pt x="15796900" y="328815"/>
                  </a:lnTo>
                  <a:lnTo>
                    <a:pt x="15741281" y="336549"/>
                  </a:lnTo>
                  <a:close/>
                </a:path>
                <a:path w="18288000" h="381000">
                  <a:moveTo>
                    <a:pt x="15817546" y="340359"/>
                  </a:moveTo>
                  <a:lnTo>
                    <a:pt x="15806076" y="331381"/>
                  </a:lnTo>
                  <a:lnTo>
                    <a:pt x="15807644" y="331381"/>
                  </a:lnTo>
                  <a:lnTo>
                    <a:pt x="15789565" y="328815"/>
                  </a:lnTo>
                  <a:lnTo>
                    <a:pt x="15874778" y="328815"/>
                  </a:lnTo>
                  <a:lnTo>
                    <a:pt x="15817546" y="340359"/>
                  </a:lnTo>
                  <a:close/>
                </a:path>
                <a:path w="18288000" h="381000">
                  <a:moveTo>
                    <a:pt x="15918740" y="336549"/>
                  </a:moveTo>
                  <a:lnTo>
                    <a:pt x="15887568" y="336549"/>
                  </a:lnTo>
                  <a:lnTo>
                    <a:pt x="15870785" y="328815"/>
                  </a:lnTo>
                  <a:lnTo>
                    <a:pt x="15968422" y="328815"/>
                  </a:lnTo>
                  <a:lnTo>
                    <a:pt x="15909678" y="331381"/>
                  </a:lnTo>
                  <a:lnTo>
                    <a:pt x="15885976" y="331381"/>
                  </a:lnTo>
                  <a:lnTo>
                    <a:pt x="15918740" y="336549"/>
                  </a:lnTo>
                  <a:close/>
                </a:path>
                <a:path w="18288000" h="381000">
                  <a:moveTo>
                    <a:pt x="15996852" y="331381"/>
                  </a:moveTo>
                  <a:lnTo>
                    <a:pt x="15955453" y="331381"/>
                  </a:lnTo>
                  <a:lnTo>
                    <a:pt x="15961733" y="328815"/>
                  </a:lnTo>
                  <a:lnTo>
                    <a:pt x="15978054" y="328815"/>
                  </a:lnTo>
                  <a:lnTo>
                    <a:pt x="15996852" y="331381"/>
                  </a:lnTo>
                  <a:close/>
                </a:path>
                <a:path w="18288000" h="381000">
                  <a:moveTo>
                    <a:pt x="16455393" y="331381"/>
                  </a:moveTo>
                  <a:lnTo>
                    <a:pt x="16167140" y="331381"/>
                  </a:lnTo>
                  <a:lnTo>
                    <a:pt x="16106719" y="328815"/>
                  </a:lnTo>
                  <a:lnTo>
                    <a:pt x="16480233" y="328815"/>
                  </a:lnTo>
                  <a:lnTo>
                    <a:pt x="16455393" y="331381"/>
                  </a:lnTo>
                  <a:close/>
                </a:path>
                <a:path w="18288000" h="381000">
                  <a:moveTo>
                    <a:pt x="16707427" y="331381"/>
                  </a:moveTo>
                  <a:lnTo>
                    <a:pt x="16483021" y="331381"/>
                  </a:lnTo>
                  <a:lnTo>
                    <a:pt x="16474294" y="328815"/>
                  </a:lnTo>
                  <a:lnTo>
                    <a:pt x="16711118" y="328815"/>
                  </a:lnTo>
                  <a:lnTo>
                    <a:pt x="16707427" y="331381"/>
                  </a:lnTo>
                  <a:close/>
                </a:path>
                <a:path w="18288000" h="381000">
                  <a:moveTo>
                    <a:pt x="16742579" y="336549"/>
                  </a:moveTo>
                  <a:lnTo>
                    <a:pt x="16740497" y="336549"/>
                  </a:lnTo>
                  <a:lnTo>
                    <a:pt x="16708052" y="328815"/>
                  </a:lnTo>
                  <a:lnTo>
                    <a:pt x="16970722" y="328815"/>
                  </a:lnTo>
                  <a:lnTo>
                    <a:pt x="16940880" y="330079"/>
                  </a:lnTo>
                  <a:lnTo>
                    <a:pt x="16949174" y="330079"/>
                  </a:lnTo>
                  <a:lnTo>
                    <a:pt x="16940446" y="331381"/>
                  </a:lnTo>
                  <a:lnTo>
                    <a:pt x="16779092" y="331381"/>
                  </a:lnTo>
                  <a:lnTo>
                    <a:pt x="16773934" y="332205"/>
                  </a:lnTo>
                  <a:lnTo>
                    <a:pt x="16774253" y="332205"/>
                  </a:lnTo>
                  <a:lnTo>
                    <a:pt x="16742579" y="336549"/>
                  </a:lnTo>
                  <a:close/>
                </a:path>
                <a:path w="18288000" h="381000">
                  <a:moveTo>
                    <a:pt x="17027436" y="336549"/>
                  </a:moveTo>
                  <a:lnTo>
                    <a:pt x="16960930" y="336549"/>
                  </a:lnTo>
                  <a:lnTo>
                    <a:pt x="16948623" y="328815"/>
                  </a:lnTo>
                  <a:lnTo>
                    <a:pt x="17283447" y="328815"/>
                  </a:lnTo>
                  <a:lnTo>
                    <a:pt x="17283617" y="330079"/>
                  </a:lnTo>
                  <a:lnTo>
                    <a:pt x="17283703" y="330715"/>
                  </a:lnTo>
                  <a:lnTo>
                    <a:pt x="17283793" y="331381"/>
                  </a:lnTo>
                  <a:lnTo>
                    <a:pt x="17115947" y="331381"/>
                  </a:lnTo>
                  <a:lnTo>
                    <a:pt x="17115480" y="331802"/>
                  </a:lnTo>
                  <a:lnTo>
                    <a:pt x="17027436" y="336549"/>
                  </a:lnTo>
                  <a:close/>
                </a:path>
                <a:path w="18288000" h="381000">
                  <a:moveTo>
                    <a:pt x="17516470" y="336549"/>
                  </a:moveTo>
                  <a:lnTo>
                    <a:pt x="17513211" y="336549"/>
                  </a:lnTo>
                  <a:lnTo>
                    <a:pt x="17533349" y="328815"/>
                  </a:lnTo>
                  <a:lnTo>
                    <a:pt x="17543845" y="328815"/>
                  </a:lnTo>
                  <a:lnTo>
                    <a:pt x="17545188" y="331381"/>
                  </a:lnTo>
                  <a:lnTo>
                    <a:pt x="17553740" y="331381"/>
                  </a:lnTo>
                  <a:lnTo>
                    <a:pt x="17516470" y="336549"/>
                  </a:lnTo>
                  <a:close/>
                </a:path>
                <a:path w="18288000" h="381000">
                  <a:moveTo>
                    <a:pt x="17618647" y="331381"/>
                  </a:moveTo>
                  <a:lnTo>
                    <a:pt x="17556792" y="331381"/>
                  </a:lnTo>
                  <a:lnTo>
                    <a:pt x="17541351" y="328815"/>
                  </a:lnTo>
                  <a:lnTo>
                    <a:pt x="17649194" y="328815"/>
                  </a:lnTo>
                  <a:lnTo>
                    <a:pt x="17618647" y="331381"/>
                  </a:lnTo>
                  <a:close/>
                </a:path>
                <a:path w="18288000" h="381000">
                  <a:moveTo>
                    <a:pt x="2519039" y="331381"/>
                  </a:moveTo>
                  <a:lnTo>
                    <a:pt x="2503937" y="331381"/>
                  </a:lnTo>
                  <a:lnTo>
                    <a:pt x="2510537" y="330079"/>
                  </a:lnTo>
                  <a:lnTo>
                    <a:pt x="2511868" y="330079"/>
                  </a:lnTo>
                  <a:lnTo>
                    <a:pt x="2519039" y="331381"/>
                  </a:lnTo>
                  <a:close/>
                </a:path>
                <a:path w="18288000" h="381000">
                  <a:moveTo>
                    <a:pt x="4201602" y="330715"/>
                  </a:moveTo>
                  <a:lnTo>
                    <a:pt x="4205597" y="330079"/>
                  </a:lnTo>
                  <a:lnTo>
                    <a:pt x="4206290" y="330079"/>
                  </a:lnTo>
                  <a:lnTo>
                    <a:pt x="4201602" y="330715"/>
                  </a:lnTo>
                  <a:close/>
                </a:path>
                <a:path w="18288000" h="381000">
                  <a:moveTo>
                    <a:pt x="4271345" y="331381"/>
                  </a:moveTo>
                  <a:lnTo>
                    <a:pt x="4224628" y="331381"/>
                  </a:lnTo>
                  <a:lnTo>
                    <a:pt x="4204982" y="330079"/>
                  </a:lnTo>
                  <a:lnTo>
                    <a:pt x="4275509" y="330079"/>
                  </a:lnTo>
                  <a:lnTo>
                    <a:pt x="4271345" y="331381"/>
                  </a:lnTo>
                  <a:close/>
                </a:path>
                <a:path w="18288000" h="381000">
                  <a:moveTo>
                    <a:pt x="15328857" y="331381"/>
                  </a:moveTo>
                  <a:lnTo>
                    <a:pt x="15318894" y="331381"/>
                  </a:lnTo>
                  <a:lnTo>
                    <a:pt x="15323114" y="330079"/>
                  </a:lnTo>
                  <a:lnTo>
                    <a:pt x="15322094" y="330079"/>
                  </a:lnTo>
                  <a:lnTo>
                    <a:pt x="15328857" y="331381"/>
                  </a:lnTo>
                  <a:close/>
                </a:path>
                <a:path w="18288000" h="381000">
                  <a:moveTo>
                    <a:pt x="503399" y="336549"/>
                  </a:moveTo>
                  <a:lnTo>
                    <a:pt x="465870" y="331381"/>
                  </a:lnTo>
                  <a:lnTo>
                    <a:pt x="468177" y="331381"/>
                  </a:lnTo>
                  <a:lnTo>
                    <a:pt x="503399" y="336549"/>
                  </a:lnTo>
                  <a:close/>
                </a:path>
                <a:path w="18288000" h="381000">
                  <a:moveTo>
                    <a:pt x="474137" y="332205"/>
                  </a:moveTo>
                  <a:lnTo>
                    <a:pt x="473791" y="332205"/>
                  </a:lnTo>
                  <a:lnTo>
                    <a:pt x="468177" y="331381"/>
                  </a:lnTo>
                  <a:lnTo>
                    <a:pt x="474595" y="331381"/>
                  </a:lnTo>
                  <a:lnTo>
                    <a:pt x="474137" y="332205"/>
                  </a:lnTo>
                  <a:close/>
                </a:path>
                <a:path w="18288000" h="381000">
                  <a:moveTo>
                    <a:pt x="1982043" y="346709"/>
                  </a:moveTo>
                  <a:lnTo>
                    <a:pt x="1965045" y="346709"/>
                  </a:lnTo>
                  <a:lnTo>
                    <a:pt x="1973001" y="340359"/>
                  </a:lnTo>
                  <a:lnTo>
                    <a:pt x="1913325" y="340359"/>
                  </a:lnTo>
                  <a:lnTo>
                    <a:pt x="1951196" y="331381"/>
                  </a:lnTo>
                  <a:lnTo>
                    <a:pt x="1980239" y="331381"/>
                  </a:lnTo>
                  <a:lnTo>
                    <a:pt x="1985233" y="340359"/>
                  </a:lnTo>
                  <a:lnTo>
                    <a:pt x="1975001" y="342899"/>
                  </a:lnTo>
                  <a:lnTo>
                    <a:pt x="1971996" y="342899"/>
                  </a:lnTo>
                  <a:lnTo>
                    <a:pt x="1982043" y="346709"/>
                  </a:lnTo>
                  <a:close/>
                </a:path>
                <a:path w="18288000" h="381000">
                  <a:moveTo>
                    <a:pt x="2526055" y="334009"/>
                  </a:moveTo>
                  <a:lnTo>
                    <a:pt x="2519360" y="331381"/>
                  </a:lnTo>
                  <a:lnTo>
                    <a:pt x="2529698" y="331381"/>
                  </a:lnTo>
                  <a:lnTo>
                    <a:pt x="2526055" y="334009"/>
                  </a:lnTo>
                  <a:close/>
                </a:path>
                <a:path w="18288000" h="381000">
                  <a:moveTo>
                    <a:pt x="2584662" y="336549"/>
                  </a:moveTo>
                  <a:lnTo>
                    <a:pt x="2566327" y="336549"/>
                  </a:lnTo>
                  <a:lnTo>
                    <a:pt x="2565749" y="332908"/>
                  </a:lnTo>
                  <a:lnTo>
                    <a:pt x="2565638" y="332205"/>
                  </a:lnTo>
                  <a:lnTo>
                    <a:pt x="2565574" y="331802"/>
                  </a:lnTo>
                  <a:lnTo>
                    <a:pt x="2565507" y="331381"/>
                  </a:lnTo>
                  <a:lnTo>
                    <a:pt x="2705863" y="331381"/>
                  </a:lnTo>
                  <a:lnTo>
                    <a:pt x="2700966" y="332205"/>
                  </a:lnTo>
                  <a:lnTo>
                    <a:pt x="2707912" y="332205"/>
                  </a:lnTo>
                  <a:lnTo>
                    <a:pt x="2584662" y="336549"/>
                  </a:lnTo>
                  <a:close/>
                </a:path>
                <a:path w="18288000" h="381000">
                  <a:moveTo>
                    <a:pt x="2870655" y="336821"/>
                  </a:moveTo>
                  <a:lnTo>
                    <a:pt x="2845008" y="336821"/>
                  </a:lnTo>
                  <a:lnTo>
                    <a:pt x="2845849" y="336549"/>
                  </a:lnTo>
                  <a:lnTo>
                    <a:pt x="2675145" y="336549"/>
                  </a:lnTo>
                  <a:lnTo>
                    <a:pt x="2705863" y="331381"/>
                  </a:lnTo>
                  <a:lnTo>
                    <a:pt x="2731285" y="331381"/>
                  </a:lnTo>
                  <a:lnTo>
                    <a:pt x="2707912" y="332205"/>
                  </a:lnTo>
                  <a:lnTo>
                    <a:pt x="2871511" y="332205"/>
                  </a:lnTo>
                  <a:lnTo>
                    <a:pt x="2870769" y="336206"/>
                  </a:lnTo>
                  <a:lnTo>
                    <a:pt x="2870655" y="336821"/>
                  </a:lnTo>
                  <a:close/>
                </a:path>
                <a:path w="18288000" h="381000">
                  <a:moveTo>
                    <a:pt x="2871511" y="332205"/>
                  </a:moveTo>
                  <a:lnTo>
                    <a:pt x="2707912" y="332205"/>
                  </a:lnTo>
                  <a:lnTo>
                    <a:pt x="2731285" y="331381"/>
                  </a:lnTo>
                  <a:lnTo>
                    <a:pt x="2871664" y="331381"/>
                  </a:lnTo>
                  <a:lnTo>
                    <a:pt x="2871586" y="331802"/>
                  </a:lnTo>
                  <a:lnTo>
                    <a:pt x="2871511" y="332205"/>
                  </a:lnTo>
                  <a:close/>
                </a:path>
                <a:path w="18288000" h="381000">
                  <a:moveTo>
                    <a:pt x="3416788" y="336549"/>
                  </a:moveTo>
                  <a:lnTo>
                    <a:pt x="3363869" y="336549"/>
                  </a:lnTo>
                  <a:lnTo>
                    <a:pt x="3397862" y="331381"/>
                  </a:lnTo>
                  <a:lnTo>
                    <a:pt x="3455856" y="331381"/>
                  </a:lnTo>
                  <a:lnTo>
                    <a:pt x="3456509" y="332205"/>
                  </a:lnTo>
                  <a:lnTo>
                    <a:pt x="3459823" y="332205"/>
                  </a:lnTo>
                  <a:lnTo>
                    <a:pt x="3416788" y="336549"/>
                  </a:lnTo>
                  <a:close/>
                </a:path>
                <a:path w="18288000" h="381000">
                  <a:moveTo>
                    <a:pt x="3554903" y="336549"/>
                  </a:moveTo>
                  <a:lnTo>
                    <a:pt x="3459952" y="336549"/>
                  </a:lnTo>
                  <a:lnTo>
                    <a:pt x="3455856" y="331381"/>
                  </a:lnTo>
                  <a:lnTo>
                    <a:pt x="3467983" y="331381"/>
                  </a:lnTo>
                  <a:lnTo>
                    <a:pt x="3459823" y="332205"/>
                  </a:lnTo>
                  <a:lnTo>
                    <a:pt x="3576937" y="332205"/>
                  </a:lnTo>
                  <a:lnTo>
                    <a:pt x="3554903" y="336549"/>
                  </a:lnTo>
                  <a:close/>
                </a:path>
                <a:path w="18288000" h="381000">
                  <a:moveTo>
                    <a:pt x="3576937" y="332205"/>
                  </a:moveTo>
                  <a:lnTo>
                    <a:pt x="3459823" y="332205"/>
                  </a:lnTo>
                  <a:lnTo>
                    <a:pt x="3467983" y="331381"/>
                  </a:lnTo>
                  <a:lnTo>
                    <a:pt x="3581115" y="331381"/>
                  </a:lnTo>
                  <a:lnTo>
                    <a:pt x="3576937" y="332205"/>
                  </a:lnTo>
                  <a:close/>
                </a:path>
                <a:path w="18288000" h="381000">
                  <a:moveTo>
                    <a:pt x="3862385" y="336549"/>
                  </a:moveTo>
                  <a:lnTo>
                    <a:pt x="3822832" y="336549"/>
                  </a:lnTo>
                  <a:lnTo>
                    <a:pt x="3785971" y="331381"/>
                  </a:lnTo>
                  <a:lnTo>
                    <a:pt x="3836582" y="331381"/>
                  </a:lnTo>
                  <a:lnTo>
                    <a:pt x="3862385" y="336549"/>
                  </a:lnTo>
                  <a:close/>
                </a:path>
                <a:path w="18288000" h="381000">
                  <a:moveTo>
                    <a:pt x="3870782" y="340359"/>
                  </a:moveTo>
                  <a:lnTo>
                    <a:pt x="3862459" y="331381"/>
                  </a:lnTo>
                  <a:lnTo>
                    <a:pt x="3878273" y="331381"/>
                  </a:lnTo>
                  <a:lnTo>
                    <a:pt x="3870782" y="340359"/>
                  </a:lnTo>
                  <a:close/>
                </a:path>
                <a:path w="18288000" h="381000">
                  <a:moveTo>
                    <a:pt x="3905055" y="336549"/>
                  </a:moveTo>
                  <a:lnTo>
                    <a:pt x="3886509" y="336549"/>
                  </a:lnTo>
                  <a:lnTo>
                    <a:pt x="3884807" y="331381"/>
                  </a:lnTo>
                  <a:lnTo>
                    <a:pt x="4023662" y="331381"/>
                  </a:lnTo>
                  <a:lnTo>
                    <a:pt x="4020722" y="332205"/>
                  </a:lnTo>
                  <a:lnTo>
                    <a:pt x="4028995" y="332205"/>
                  </a:lnTo>
                  <a:lnTo>
                    <a:pt x="3905055" y="336549"/>
                  </a:lnTo>
                  <a:close/>
                </a:path>
                <a:path w="18288000" h="381000">
                  <a:moveTo>
                    <a:pt x="4190057" y="342899"/>
                  </a:moveTo>
                  <a:lnTo>
                    <a:pt x="4186509" y="342899"/>
                  </a:lnTo>
                  <a:lnTo>
                    <a:pt x="4165087" y="340359"/>
                  </a:lnTo>
                  <a:lnTo>
                    <a:pt x="3991618" y="340359"/>
                  </a:lnTo>
                  <a:lnTo>
                    <a:pt x="4023662" y="331381"/>
                  </a:lnTo>
                  <a:lnTo>
                    <a:pt x="4052498" y="331381"/>
                  </a:lnTo>
                  <a:lnTo>
                    <a:pt x="4028995" y="332205"/>
                  </a:lnTo>
                  <a:lnTo>
                    <a:pt x="4134886" y="332205"/>
                  </a:lnTo>
                  <a:lnTo>
                    <a:pt x="4140332" y="336549"/>
                  </a:lnTo>
                  <a:lnTo>
                    <a:pt x="4192034" y="336549"/>
                  </a:lnTo>
                  <a:lnTo>
                    <a:pt x="4190057" y="342899"/>
                  </a:lnTo>
                  <a:close/>
                </a:path>
                <a:path w="18288000" h="381000">
                  <a:moveTo>
                    <a:pt x="4291853" y="340359"/>
                  </a:moveTo>
                  <a:lnTo>
                    <a:pt x="4226098" y="331381"/>
                  </a:lnTo>
                  <a:lnTo>
                    <a:pt x="4316316" y="331381"/>
                  </a:lnTo>
                  <a:lnTo>
                    <a:pt x="4302800" y="336549"/>
                  </a:lnTo>
                  <a:lnTo>
                    <a:pt x="4302393" y="336549"/>
                  </a:lnTo>
                  <a:lnTo>
                    <a:pt x="4291853" y="340359"/>
                  </a:lnTo>
                  <a:close/>
                </a:path>
                <a:path w="18288000" h="381000">
                  <a:moveTo>
                    <a:pt x="4707881" y="346709"/>
                  </a:moveTo>
                  <a:lnTo>
                    <a:pt x="4692810" y="346709"/>
                  </a:lnTo>
                  <a:lnTo>
                    <a:pt x="4706993" y="340359"/>
                  </a:lnTo>
                  <a:lnTo>
                    <a:pt x="4644598" y="336549"/>
                  </a:lnTo>
                  <a:lnTo>
                    <a:pt x="4657585" y="336549"/>
                  </a:lnTo>
                  <a:lnTo>
                    <a:pt x="4701408" y="331381"/>
                  </a:lnTo>
                  <a:lnTo>
                    <a:pt x="4729705" y="331381"/>
                  </a:lnTo>
                  <a:lnTo>
                    <a:pt x="4705114" y="342899"/>
                  </a:lnTo>
                  <a:lnTo>
                    <a:pt x="4703416" y="342899"/>
                  </a:lnTo>
                  <a:lnTo>
                    <a:pt x="4707881" y="346709"/>
                  </a:lnTo>
                  <a:close/>
                </a:path>
                <a:path w="18288000" h="381000">
                  <a:moveTo>
                    <a:pt x="4972833" y="336549"/>
                  </a:moveTo>
                  <a:lnTo>
                    <a:pt x="4939064" y="336549"/>
                  </a:lnTo>
                  <a:lnTo>
                    <a:pt x="4942340" y="331381"/>
                  </a:lnTo>
                  <a:lnTo>
                    <a:pt x="4946621" y="331381"/>
                  </a:lnTo>
                  <a:lnTo>
                    <a:pt x="4972833" y="336549"/>
                  </a:lnTo>
                  <a:close/>
                </a:path>
                <a:path w="18288000" h="381000">
                  <a:moveTo>
                    <a:pt x="5042070" y="340359"/>
                  </a:moveTo>
                  <a:lnTo>
                    <a:pt x="5030951" y="340359"/>
                  </a:lnTo>
                  <a:lnTo>
                    <a:pt x="5013472" y="331381"/>
                  </a:lnTo>
                  <a:lnTo>
                    <a:pt x="5034580" y="331381"/>
                  </a:lnTo>
                  <a:lnTo>
                    <a:pt x="5042070" y="340359"/>
                  </a:lnTo>
                  <a:close/>
                </a:path>
                <a:path w="18288000" h="381000">
                  <a:moveTo>
                    <a:pt x="5085438" y="340359"/>
                  </a:moveTo>
                  <a:lnTo>
                    <a:pt x="5071352" y="340359"/>
                  </a:lnTo>
                  <a:lnTo>
                    <a:pt x="5122541" y="331381"/>
                  </a:lnTo>
                  <a:lnTo>
                    <a:pt x="5135982" y="331381"/>
                  </a:lnTo>
                  <a:lnTo>
                    <a:pt x="5142126" y="336549"/>
                  </a:lnTo>
                  <a:lnTo>
                    <a:pt x="5109387" y="336549"/>
                  </a:lnTo>
                  <a:lnTo>
                    <a:pt x="5108821" y="336821"/>
                  </a:lnTo>
                  <a:lnTo>
                    <a:pt x="5109714" y="336821"/>
                  </a:lnTo>
                  <a:lnTo>
                    <a:pt x="5085438" y="340359"/>
                  </a:lnTo>
                  <a:close/>
                </a:path>
                <a:path w="18288000" h="381000">
                  <a:moveTo>
                    <a:pt x="6078168" y="336549"/>
                  </a:moveTo>
                  <a:lnTo>
                    <a:pt x="5156369" y="336549"/>
                  </a:lnTo>
                  <a:lnTo>
                    <a:pt x="5193230" y="331381"/>
                  </a:lnTo>
                  <a:lnTo>
                    <a:pt x="6111753" y="331381"/>
                  </a:lnTo>
                  <a:lnTo>
                    <a:pt x="6078168" y="336549"/>
                  </a:lnTo>
                  <a:close/>
                </a:path>
                <a:path w="18288000" h="381000">
                  <a:moveTo>
                    <a:pt x="6122228" y="336549"/>
                  </a:moveTo>
                  <a:lnTo>
                    <a:pt x="6117084" y="336549"/>
                  </a:lnTo>
                  <a:lnTo>
                    <a:pt x="6129781" y="331381"/>
                  </a:lnTo>
                  <a:lnTo>
                    <a:pt x="6148946" y="331381"/>
                  </a:lnTo>
                  <a:lnTo>
                    <a:pt x="6160319" y="332908"/>
                  </a:lnTo>
                  <a:lnTo>
                    <a:pt x="6122228" y="336549"/>
                  </a:lnTo>
                  <a:close/>
                </a:path>
                <a:path w="18288000" h="381000">
                  <a:moveTo>
                    <a:pt x="6160319" y="332908"/>
                  </a:moveTo>
                  <a:lnTo>
                    <a:pt x="6148946" y="331381"/>
                  </a:lnTo>
                  <a:lnTo>
                    <a:pt x="6176291" y="331381"/>
                  </a:lnTo>
                  <a:lnTo>
                    <a:pt x="6160319" y="332908"/>
                  </a:lnTo>
                  <a:close/>
                </a:path>
                <a:path w="18288000" h="381000">
                  <a:moveTo>
                    <a:pt x="6317145" y="340359"/>
                  </a:moveTo>
                  <a:lnTo>
                    <a:pt x="6272614" y="331381"/>
                  </a:lnTo>
                  <a:lnTo>
                    <a:pt x="6314231" y="331381"/>
                  </a:lnTo>
                  <a:lnTo>
                    <a:pt x="6317145" y="340359"/>
                  </a:lnTo>
                  <a:close/>
                </a:path>
                <a:path w="18288000" h="381000">
                  <a:moveTo>
                    <a:pt x="6344961" y="332205"/>
                  </a:moveTo>
                  <a:lnTo>
                    <a:pt x="6340908" y="331381"/>
                  </a:lnTo>
                  <a:lnTo>
                    <a:pt x="6347964" y="331381"/>
                  </a:lnTo>
                  <a:lnTo>
                    <a:pt x="6344961" y="332205"/>
                  </a:lnTo>
                  <a:close/>
                </a:path>
                <a:path w="18288000" h="381000">
                  <a:moveTo>
                    <a:pt x="6612677" y="336549"/>
                  </a:moveTo>
                  <a:lnTo>
                    <a:pt x="6597907" y="336549"/>
                  </a:lnTo>
                  <a:lnTo>
                    <a:pt x="6444322" y="331381"/>
                  </a:lnTo>
                  <a:lnTo>
                    <a:pt x="6577864" y="331381"/>
                  </a:lnTo>
                  <a:lnTo>
                    <a:pt x="6612677" y="336549"/>
                  </a:lnTo>
                  <a:close/>
                </a:path>
                <a:path w="18288000" h="381000">
                  <a:moveTo>
                    <a:pt x="7018907" y="336549"/>
                  </a:moveTo>
                  <a:lnTo>
                    <a:pt x="6989628" y="336549"/>
                  </a:lnTo>
                  <a:lnTo>
                    <a:pt x="6978570" y="331381"/>
                  </a:lnTo>
                  <a:lnTo>
                    <a:pt x="6986153" y="331381"/>
                  </a:lnTo>
                  <a:lnTo>
                    <a:pt x="6991833" y="332205"/>
                  </a:lnTo>
                  <a:lnTo>
                    <a:pt x="6992054" y="332205"/>
                  </a:lnTo>
                  <a:lnTo>
                    <a:pt x="7018907" y="336549"/>
                  </a:lnTo>
                  <a:close/>
                </a:path>
                <a:path w="18288000" h="381000">
                  <a:moveTo>
                    <a:pt x="7021785" y="336549"/>
                  </a:moveTo>
                  <a:lnTo>
                    <a:pt x="6986153" y="331381"/>
                  </a:lnTo>
                  <a:lnTo>
                    <a:pt x="6986962" y="331381"/>
                  </a:lnTo>
                  <a:lnTo>
                    <a:pt x="6992054" y="332205"/>
                  </a:lnTo>
                  <a:lnTo>
                    <a:pt x="7012778" y="332205"/>
                  </a:lnTo>
                  <a:lnTo>
                    <a:pt x="7021785" y="336549"/>
                  </a:lnTo>
                  <a:close/>
                </a:path>
                <a:path w="18288000" h="381000">
                  <a:moveTo>
                    <a:pt x="7260077" y="336549"/>
                  </a:moveTo>
                  <a:lnTo>
                    <a:pt x="7238952" y="336549"/>
                  </a:lnTo>
                  <a:lnTo>
                    <a:pt x="7232808" y="331381"/>
                  </a:lnTo>
                  <a:lnTo>
                    <a:pt x="7250325" y="331381"/>
                  </a:lnTo>
                  <a:lnTo>
                    <a:pt x="7238574" y="332205"/>
                  </a:lnTo>
                  <a:lnTo>
                    <a:pt x="7327555" y="332205"/>
                  </a:lnTo>
                  <a:lnTo>
                    <a:pt x="7260077" y="336549"/>
                  </a:lnTo>
                  <a:close/>
                </a:path>
                <a:path w="18288000" h="381000">
                  <a:moveTo>
                    <a:pt x="7327555" y="332205"/>
                  </a:moveTo>
                  <a:lnTo>
                    <a:pt x="7238574" y="332205"/>
                  </a:lnTo>
                  <a:lnTo>
                    <a:pt x="7250325" y="331381"/>
                  </a:lnTo>
                  <a:lnTo>
                    <a:pt x="7340351" y="331381"/>
                  </a:lnTo>
                  <a:lnTo>
                    <a:pt x="7327555" y="332205"/>
                  </a:lnTo>
                  <a:close/>
                </a:path>
                <a:path w="18288000" h="381000">
                  <a:moveTo>
                    <a:pt x="7395854" y="336549"/>
                  </a:moveTo>
                  <a:lnTo>
                    <a:pt x="7393563" y="336549"/>
                  </a:lnTo>
                  <a:lnTo>
                    <a:pt x="7394060" y="336206"/>
                  </a:lnTo>
                  <a:lnTo>
                    <a:pt x="7420492" y="331381"/>
                  </a:lnTo>
                  <a:lnTo>
                    <a:pt x="7420344" y="331381"/>
                  </a:lnTo>
                  <a:lnTo>
                    <a:pt x="7395854" y="336549"/>
                  </a:lnTo>
                  <a:close/>
                </a:path>
                <a:path w="18288000" h="381000">
                  <a:moveTo>
                    <a:pt x="7441942" y="336549"/>
                  </a:moveTo>
                  <a:lnTo>
                    <a:pt x="7395854" y="336549"/>
                  </a:lnTo>
                  <a:lnTo>
                    <a:pt x="7420344" y="331381"/>
                  </a:lnTo>
                  <a:lnTo>
                    <a:pt x="7419629" y="331381"/>
                  </a:lnTo>
                  <a:lnTo>
                    <a:pt x="7441942" y="336549"/>
                  </a:lnTo>
                  <a:close/>
                </a:path>
                <a:path w="18288000" h="381000">
                  <a:moveTo>
                    <a:pt x="7941204" y="342899"/>
                  </a:moveTo>
                  <a:lnTo>
                    <a:pt x="7936849" y="342899"/>
                  </a:lnTo>
                  <a:lnTo>
                    <a:pt x="7800829" y="331381"/>
                  </a:lnTo>
                  <a:lnTo>
                    <a:pt x="7958641" y="331381"/>
                  </a:lnTo>
                  <a:lnTo>
                    <a:pt x="7962737" y="336549"/>
                  </a:lnTo>
                  <a:lnTo>
                    <a:pt x="7917111" y="336549"/>
                  </a:lnTo>
                  <a:lnTo>
                    <a:pt x="7941204" y="342899"/>
                  </a:lnTo>
                  <a:close/>
                </a:path>
                <a:path w="18288000" h="381000">
                  <a:moveTo>
                    <a:pt x="8048996" y="336549"/>
                  </a:moveTo>
                  <a:lnTo>
                    <a:pt x="7988737" y="336549"/>
                  </a:lnTo>
                  <a:lnTo>
                    <a:pt x="8005938" y="331381"/>
                  </a:lnTo>
                  <a:lnTo>
                    <a:pt x="8023193" y="331381"/>
                  </a:lnTo>
                  <a:lnTo>
                    <a:pt x="8048996" y="336549"/>
                  </a:lnTo>
                  <a:close/>
                </a:path>
                <a:path w="18288000" h="381000">
                  <a:moveTo>
                    <a:pt x="10387579" y="332908"/>
                  </a:moveTo>
                  <a:lnTo>
                    <a:pt x="8461768" y="332908"/>
                  </a:lnTo>
                  <a:lnTo>
                    <a:pt x="8469028" y="331381"/>
                  </a:lnTo>
                  <a:lnTo>
                    <a:pt x="10392369" y="331381"/>
                  </a:lnTo>
                  <a:lnTo>
                    <a:pt x="10392303" y="331802"/>
                  </a:lnTo>
                  <a:lnTo>
                    <a:pt x="10392239" y="332205"/>
                  </a:lnTo>
                  <a:lnTo>
                    <a:pt x="10392946" y="332205"/>
                  </a:lnTo>
                  <a:lnTo>
                    <a:pt x="10387579" y="332908"/>
                  </a:lnTo>
                  <a:close/>
                </a:path>
                <a:path w="18288000" h="381000">
                  <a:moveTo>
                    <a:pt x="10488746" y="336549"/>
                  </a:moveTo>
                  <a:lnTo>
                    <a:pt x="10426888" y="336549"/>
                  </a:lnTo>
                  <a:lnTo>
                    <a:pt x="10434669" y="331381"/>
                  </a:lnTo>
                  <a:lnTo>
                    <a:pt x="10443024" y="331381"/>
                  </a:lnTo>
                  <a:lnTo>
                    <a:pt x="10435712" y="332205"/>
                  </a:lnTo>
                  <a:lnTo>
                    <a:pt x="10478063" y="332205"/>
                  </a:lnTo>
                  <a:lnTo>
                    <a:pt x="10488746" y="336549"/>
                  </a:lnTo>
                  <a:close/>
                </a:path>
                <a:path w="18288000" h="381000">
                  <a:moveTo>
                    <a:pt x="10478063" y="332205"/>
                  </a:moveTo>
                  <a:lnTo>
                    <a:pt x="10435712" y="332205"/>
                  </a:lnTo>
                  <a:lnTo>
                    <a:pt x="10443024" y="331381"/>
                  </a:lnTo>
                  <a:lnTo>
                    <a:pt x="10476037" y="331381"/>
                  </a:lnTo>
                  <a:lnTo>
                    <a:pt x="10478063" y="332205"/>
                  </a:lnTo>
                  <a:close/>
                </a:path>
                <a:path w="18288000" h="381000">
                  <a:moveTo>
                    <a:pt x="11169198" y="336549"/>
                  </a:moveTo>
                  <a:lnTo>
                    <a:pt x="11090755" y="336549"/>
                  </a:lnTo>
                  <a:lnTo>
                    <a:pt x="11074781" y="331381"/>
                  </a:lnTo>
                  <a:lnTo>
                    <a:pt x="11086841" y="331381"/>
                  </a:lnTo>
                  <a:lnTo>
                    <a:pt x="11079661" y="332205"/>
                  </a:lnTo>
                  <a:lnTo>
                    <a:pt x="11152329" y="332205"/>
                  </a:lnTo>
                  <a:lnTo>
                    <a:pt x="11169198" y="336549"/>
                  </a:lnTo>
                  <a:close/>
                </a:path>
                <a:path w="18288000" h="381000">
                  <a:moveTo>
                    <a:pt x="11152329" y="332205"/>
                  </a:moveTo>
                  <a:lnTo>
                    <a:pt x="11079661" y="332205"/>
                  </a:lnTo>
                  <a:lnTo>
                    <a:pt x="11086841" y="331381"/>
                  </a:lnTo>
                  <a:lnTo>
                    <a:pt x="11149130" y="331381"/>
                  </a:lnTo>
                  <a:lnTo>
                    <a:pt x="11152329" y="332205"/>
                  </a:lnTo>
                  <a:close/>
                </a:path>
                <a:path w="18288000" h="381000">
                  <a:moveTo>
                    <a:pt x="11640166" y="350396"/>
                  </a:moveTo>
                  <a:lnTo>
                    <a:pt x="11638471" y="350396"/>
                  </a:lnTo>
                  <a:lnTo>
                    <a:pt x="11630199" y="340359"/>
                  </a:lnTo>
                  <a:lnTo>
                    <a:pt x="11599064" y="340359"/>
                  </a:lnTo>
                  <a:lnTo>
                    <a:pt x="11586994" y="331381"/>
                  </a:lnTo>
                  <a:lnTo>
                    <a:pt x="11670117" y="331381"/>
                  </a:lnTo>
                  <a:lnTo>
                    <a:pt x="11640219" y="336549"/>
                  </a:lnTo>
                  <a:lnTo>
                    <a:pt x="11661092" y="336549"/>
                  </a:lnTo>
                  <a:lnTo>
                    <a:pt x="11632424" y="340359"/>
                  </a:lnTo>
                  <a:lnTo>
                    <a:pt x="11666315" y="342899"/>
                  </a:lnTo>
                  <a:lnTo>
                    <a:pt x="11673981" y="342899"/>
                  </a:lnTo>
                  <a:lnTo>
                    <a:pt x="11640166" y="350396"/>
                  </a:lnTo>
                  <a:close/>
                </a:path>
                <a:path w="18288000" h="381000">
                  <a:moveTo>
                    <a:pt x="11827331" y="342899"/>
                  </a:moveTo>
                  <a:lnTo>
                    <a:pt x="11822238" y="342899"/>
                  </a:lnTo>
                  <a:lnTo>
                    <a:pt x="11782911" y="340359"/>
                  </a:lnTo>
                  <a:lnTo>
                    <a:pt x="11784478" y="336821"/>
                  </a:lnTo>
                  <a:lnTo>
                    <a:pt x="11784598" y="336549"/>
                  </a:lnTo>
                  <a:lnTo>
                    <a:pt x="11763767" y="336549"/>
                  </a:lnTo>
                  <a:lnTo>
                    <a:pt x="11758853" y="331381"/>
                  </a:lnTo>
                  <a:lnTo>
                    <a:pt x="11800803" y="331381"/>
                  </a:lnTo>
                  <a:lnTo>
                    <a:pt x="11845432" y="336821"/>
                  </a:lnTo>
                  <a:lnTo>
                    <a:pt x="11846603" y="336821"/>
                  </a:lnTo>
                  <a:lnTo>
                    <a:pt x="11819977" y="340359"/>
                  </a:lnTo>
                  <a:lnTo>
                    <a:pt x="11827331" y="342899"/>
                  </a:lnTo>
                  <a:close/>
                </a:path>
                <a:path w="18288000" h="381000">
                  <a:moveTo>
                    <a:pt x="12187259" y="332205"/>
                  </a:moveTo>
                  <a:lnTo>
                    <a:pt x="12182277" y="332205"/>
                  </a:lnTo>
                  <a:lnTo>
                    <a:pt x="12171578" y="331381"/>
                  </a:lnTo>
                  <a:lnTo>
                    <a:pt x="12187030" y="331381"/>
                  </a:lnTo>
                  <a:lnTo>
                    <a:pt x="12187147" y="331802"/>
                  </a:lnTo>
                  <a:lnTo>
                    <a:pt x="12187259" y="332205"/>
                  </a:lnTo>
                  <a:close/>
                </a:path>
                <a:path w="18288000" h="381000">
                  <a:moveTo>
                    <a:pt x="14041007" y="336549"/>
                  </a:moveTo>
                  <a:lnTo>
                    <a:pt x="13727115" y="336549"/>
                  </a:lnTo>
                  <a:lnTo>
                    <a:pt x="13665272" y="331381"/>
                  </a:lnTo>
                  <a:lnTo>
                    <a:pt x="13675742" y="331381"/>
                  </a:lnTo>
                  <a:lnTo>
                    <a:pt x="13678339" y="332205"/>
                  </a:lnTo>
                  <a:lnTo>
                    <a:pt x="14046526" y="332205"/>
                  </a:lnTo>
                  <a:lnTo>
                    <a:pt x="14041007" y="336549"/>
                  </a:lnTo>
                  <a:close/>
                </a:path>
                <a:path w="18288000" h="381000">
                  <a:moveTo>
                    <a:pt x="14045327" y="332205"/>
                  </a:moveTo>
                  <a:lnTo>
                    <a:pt x="13678339" y="332205"/>
                  </a:lnTo>
                  <a:lnTo>
                    <a:pt x="13675742" y="331381"/>
                  </a:lnTo>
                  <a:lnTo>
                    <a:pt x="14041148" y="331381"/>
                  </a:lnTo>
                  <a:lnTo>
                    <a:pt x="14045327" y="332205"/>
                  </a:lnTo>
                  <a:close/>
                </a:path>
                <a:path w="18288000" h="381000">
                  <a:moveTo>
                    <a:pt x="14196807" y="336549"/>
                  </a:moveTo>
                  <a:lnTo>
                    <a:pt x="14067361" y="336549"/>
                  </a:lnTo>
                  <a:lnTo>
                    <a:pt x="14041148" y="331381"/>
                  </a:lnTo>
                  <a:lnTo>
                    <a:pt x="14047573" y="331381"/>
                  </a:lnTo>
                  <a:lnTo>
                    <a:pt x="14046526" y="332205"/>
                  </a:lnTo>
                  <a:lnTo>
                    <a:pt x="14177873" y="332205"/>
                  </a:lnTo>
                  <a:lnTo>
                    <a:pt x="14196807" y="336549"/>
                  </a:lnTo>
                  <a:close/>
                </a:path>
                <a:path w="18288000" h="381000">
                  <a:moveTo>
                    <a:pt x="14231356" y="336549"/>
                  </a:moveTo>
                  <a:lnTo>
                    <a:pt x="14223767" y="336549"/>
                  </a:lnTo>
                  <a:lnTo>
                    <a:pt x="14242198" y="331381"/>
                  </a:lnTo>
                  <a:lnTo>
                    <a:pt x="14292659" y="331381"/>
                  </a:lnTo>
                  <a:lnTo>
                    <a:pt x="14293270" y="332205"/>
                  </a:lnTo>
                  <a:lnTo>
                    <a:pt x="14298149" y="332205"/>
                  </a:lnTo>
                  <a:lnTo>
                    <a:pt x="14231356" y="336549"/>
                  </a:lnTo>
                  <a:close/>
                </a:path>
                <a:path w="18288000" h="381000">
                  <a:moveTo>
                    <a:pt x="14448422" y="342899"/>
                  </a:moveTo>
                  <a:lnTo>
                    <a:pt x="14392503" y="342899"/>
                  </a:lnTo>
                  <a:lnTo>
                    <a:pt x="14351579" y="340359"/>
                  </a:lnTo>
                  <a:lnTo>
                    <a:pt x="14299317" y="340359"/>
                  </a:lnTo>
                  <a:lnTo>
                    <a:pt x="14292659" y="331381"/>
                  </a:lnTo>
                  <a:lnTo>
                    <a:pt x="14310815" y="331381"/>
                  </a:lnTo>
                  <a:lnTo>
                    <a:pt x="14298149" y="332205"/>
                  </a:lnTo>
                  <a:lnTo>
                    <a:pt x="15305911" y="332205"/>
                  </a:lnTo>
                  <a:lnTo>
                    <a:pt x="15316595" y="336549"/>
                  </a:lnTo>
                  <a:lnTo>
                    <a:pt x="14538157" y="336549"/>
                  </a:lnTo>
                  <a:lnTo>
                    <a:pt x="14537380" y="336821"/>
                  </a:lnTo>
                  <a:lnTo>
                    <a:pt x="14541860" y="336821"/>
                  </a:lnTo>
                  <a:lnTo>
                    <a:pt x="14449062" y="340359"/>
                  </a:lnTo>
                  <a:lnTo>
                    <a:pt x="14448422" y="342899"/>
                  </a:lnTo>
                  <a:close/>
                </a:path>
                <a:path w="18288000" h="381000">
                  <a:moveTo>
                    <a:pt x="15715383" y="336549"/>
                  </a:moveTo>
                  <a:lnTo>
                    <a:pt x="15359765" y="336549"/>
                  </a:lnTo>
                  <a:lnTo>
                    <a:pt x="15395396" y="331381"/>
                  </a:lnTo>
                  <a:lnTo>
                    <a:pt x="15719479" y="331381"/>
                  </a:lnTo>
                  <a:lnTo>
                    <a:pt x="15715383" y="336549"/>
                  </a:lnTo>
                  <a:close/>
                </a:path>
                <a:path w="18288000" h="381000">
                  <a:moveTo>
                    <a:pt x="16021599" y="336549"/>
                  </a:moveTo>
                  <a:lnTo>
                    <a:pt x="16011617" y="336549"/>
                  </a:lnTo>
                  <a:lnTo>
                    <a:pt x="15935849" y="331381"/>
                  </a:lnTo>
                  <a:lnTo>
                    <a:pt x="16026103" y="331381"/>
                  </a:lnTo>
                  <a:lnTo>
                    <a:pt x="16021599" y="336549"/>
                  </a:lnTo>
                  <a:close/>
                </a:path>
                <a:path w="18288000" h="381000">
                  <a:moveTo>
                    <a:pt x="16077065" y="336549"/>
                  </a:moveTo>
                  <a:lnTo>
                    <a:pt x="16037053" y="336549"/>
                  </a:lnTo>
                  <a:lnTo>
                    <a:pt x="16064495" y="331381"/>
                  </a:lnTo>
                  <a:lnTo>
                    <a:pt x="16065597" y="331381"/>
                  </a:lnTo>
                  <a:lnTo>
                    <a:pt x="16077065" y="336549"/>
                  </a:lnTo>
                  <a:close/>
                </a:path>
                <a:path w="18288000" h="381000">
                  <a:moveTo>
                    <a:pt x="16307429" y="354220"/>
                  </a:moveTo>
                  <a:lnTo>
                    <a:pt x="16304186" y="354220"/>
                  </a:lnTo>
                  <a:lnTo>
                    <a:pt x="16183016" y="340359"/>
                  </a:lnTo>
                  <a:lnTo>
                    <a:pt x="16184052" y="332908"/>
                  </a:lnTo>
                  <a:lnTo>
                    <a:pt x="16184150" y="332205"/>
                  </a:lnTo>
                  <a:lnTo>
                    <a:pt x="16184264" y="331381"/>
                  </a:lnTo>
                  <a:lnTo>
                    <a:pt x="16443558" y="331381"/>
                  </a:lnTo>
                  <a:lnTo>
                    <a:pt x="16465675" y="336549"/>
                  </a:lnTo>
                  <a:lnTo>
                    <a:pt x="16471348" y="336549"/>
                  </a:lnTo>
                  <a:lnTo>
                    <a:pt x="16407266" y="340359"/>
                  </a:lnTo>
                  <a:lnTo>
                    <a:pt x="16358339" y="340359"/>
                  </a:lnTo>
                  <a:lnTo>
                    <a:pt x="16292616" y="346709"/>
                  </a:lnTo>
                  <a:lnTo>
                    <a:pt x="16286503" y="346709"/>
                  </a:lnTo>
                  <a:lnTo>
                    <a:pt x="16307429" y="354220"/>
                  </a:lnTo>
                  <a:close/>
                </a:path>
                <a:path w="18288000" h="381000">
                  <a:moveTo>
                    <a:pt x="16485475" y="340359"/>
                  </a:moveTo>
                  <a:lnTo>
                    <a:pt x="16485475" y="331381"/>
                  </a:lnTo>
                  <a:lnTo>
                    <a:pt x="16714294" y="331381"/>
                  </a:lnTo>
                  <a:lnTo>
                    <a:pt x="16678252" y="336549"/>
                  </a:lnTo>
                  <a:lnTo>
                    <a:pt x="16562716" y="336549"/>
                  </a:lnTo>
                  <a:lnTo>
                    <a:pt x="16562194" y="336821"/>
                  </a:lnTo>
                  <a:lnTo>
                    <a:pt x="16566135" y="336821"/>
                  </a:lnTo>
                  <a:lnTo>
                    <a:pt x="16485475" y="340359"/>
                  </a:lnTo>
                  <a:close/>
                </a:path>
                <a:path w="18288000" h="381000">
                  <a:moveTo>
                    <a:pt x="16925090" y="336549"/>
                  </a:moveTo>
                  <a:lnTo>
                    <a:pt x="16746736" y="336549"/>
                  </a:lnTo>
                  <a:lnTo>
                    <a:pt x="16779092" y="331381"/>
                  </a:lnTo>
                  <a:lnTo>
                    <a:pt x="16780260" y="331381"/>
                  </a:lnTo>
                  <a:lnTo>
                    <a:pt x="16774253" y="332205"/>
                  </a:lnTo>
                  <a:lnTo>
                    <a:pt x="16937718" y="332205"/>
                  </a:lnTo>
                  <a:lnTo>
                    <a:pt x="16925090" y="336549"/>
                  </a:lnTo>
                  <a:close/>
                </a:path>
                <a:path w="18288000" h="381000">
                  <a:moveTo>
                    <a:pt x="16937718" y="332205"/>
                  </a:moveTo>
                  <a:lnTo>
                    <a:pt x="16774253" y="332205"/>
                  </a:lnTo>
                  <a:lnTo>
                    <a:pt x="16780260" y="331381"/>
                  </a:lnTo>
                  <a:lnTo>
                    <a:pt x="16940112" y="331381"/>
                  </a:lnTo>
                  <a:lnTo>
                    <a:pt x="16937718" y="332205"/>
                  </a:lnTo>
                  <a:close/>
                </a:path>
                <a:path w="18288000" h="381000">
                  <a:moveTo>
                    <a:pt x="17115480" y="331802"/>
                  </a:moveTo>
                  <a:lnTo>
                    <a:pt x="17115947" y="331381"/>
                  </a:lnTo>
                  <a:lnTo>
                    <a:pt x="17123273" y="331381"/>
                  </a:lnTo>
                  <a:lnTo>
                    <a:pt x="17115480" y="331802"/>
                  </a:lnTo>
                  <a:close/>
                </a:path>
                <a:path w="18288000" h="381000">
                  <a:moveTo>
                    <a:pt x="17084442" y="342899"/>
                  </a:moveTo>
                  <a:lnTo>
                    <a:pt x="17056412" y="342899"/>
                  </a:lnTo>
                  <a:lnTo>
                    <a:pt x="17105960" y="340359"/>
                  </a:lnTo>
                  <a:lnTo>
                    <a:pt x="17115480" y="331802"/>
                  </a:lnTo>
                  <a:lnTo>
                    <a:pt x="17123273" y="331381"/>
                  </a:lnTo>
                  <a:lnTo>
                    <a:pt x="17285849" y="331381"/>
                  </a:lnTo>
                  <a:lnTo>
                    <a:pt x="17267940" y="340359"/>
                  </a:lnTo>
                  <a:lnTo>
                    <a:pt x="17137837" y="340359"/>
                  </a:lnTo>
                  <a:lnTo>
                    <a:pt x="17084442" y="342899"/>
                  </a:lnTo>
                  <a:close/>
                </a:path>
                <a:path w="18288000" h="381000">
                  <a:moveTo>
                    <a:pt x="17552607" y="340359"/>
                  </a:moveTo>
                  <a:lnTo>
                    <a:pt x="17562180" y="331381"/>
                  </a:lnTo>
                  <a:lnTo>
                    <a:pt x="17606780" y="331381"/>
                  </a:lnTo>
                  <a:lnTo>
                    <a:pt x="17621729" y="336549"/>
                  </a:lnTo>
                  <a:lnTo>
                    <a:pt x="17608620" y="336549"/>
                  </a:lnTo>
                  <a:lnTo>
                    <a:pt x="17609251" y="336821"/>
                  </a:lnTo>
                  <a:lnTo>
                    <a:pt x="17612907" y="336821"/>
                  </a:lnTo>
                  <a:lnTo>
                    <a:pt x="17552607" y="340359"/>
                  </a:lnTo>
                  <a:close/>
                </a:path>
                <a:path w="18288000" h="381000">
                  <a:moveTo>
                    <a:pt x="6366335" y="336549"/>
                  </a:moveTo>
                  <a:lnTo>
                    <a:pt x="6329124" y="336549"/>
                  </a:lnTo>
                  <a:lnTo>
                    <a:pt x="6344961" y="332205"/>
                  </a:lnTo>
                  <a:lnTo>
                    <a:pt x="6366335" y="336549"/>
                  </a:lnTo>
                  <a:close/>
                </a:path>
                <a:path w="18288000" h="381000">
                  <a:moveTo>
                    <a:pt x="7021785" y="336549"/>
                  </a:moveTo>
                  <a:lnTo>
                    <a:pt x="7018907" y="336549"/>
                  </a:lnTo>
                  <a:lnTo>
                    <a:pt x="6992054" y="332205"/>
                  </a:lnTo>
                  <a:lnTo>
                    <a:pt x="6991833" y="332205"/>
                  </a:lnTo>
                  <a:lnTo>
                    <a:pt x="7021785" y="336549"/>
                  </a:lnTo>
                  <a:close/>
                </a:path>
                <a:path w="18288000" h="381000">
                  <a:moveTo>
                    <a:pt x="12324163" y="342899"/>
                  </a:moveTo>
                  <a:lnTo>
                    <a:pt x="12310734" y="340359"/>
                  </a:lnTo>
                  <a:lnTo>
                    <a:pt x="12189527" y="340359"/>
                  </a:lnTo>
                  <a:lnTo>
                    <a:pt x="12187259" y="332205"/>
                  </a:lnTo>
                  <a:lnTo>
                    <a:pt x="12182277" y="332205"/>
                  </a:lnTo>
                  <a:lnTo>
                    <a:pt x="12222206" y="335279"/>
                  </a:lnTo>
                  <a:lnTo>
                    <a:pt x="12224513" y="336549"/>
                  </a:lnTo>
                  <a:lnTo>
                    <a:pt x="12390098" y="336549"/>
                  </a:lnTo>
                  <a:lnTo>
                    <a:pt x="12324163" y="342899"/>
                  </a:lnTo>
                  <a:close/>
                </a:path>
                <a:path w="18288000" h="381000">
                  <a:moveTo>
                    <a:pt x="16746736" y="336549"/>
                  </a:moveTo>
                  <a:lnTo>
                    <a:pt x="16742579" y="336549"/>
                  </a:lnTo>
                  <a:lnTo>
                    <a:pt x="16774253" y="332205"/>
                  </a:lnTo>
                  <a:lnTo>
                    <a:pt x="16773934" y="332205"/>
                  </a:lnTo>
                  <a:lnTo>
                    <a:pt x="16746736" y="336549"/>
                  </a:lnTo>
                  <a:close/>
                </a:path>
                <a:path w="18288000" h="381000">
                  <a:moveTo>
                    <a:pt x="2543818" y="340359"/>
                  </a:moveTo>
                  <a:lnTo>
                    <a:pt x="2516389" y="340359"/>
                  </a:lnTo>
                  <a:lnTo>
                    <a:pt x="2526055" y="334009"/>
                  </a:lnTo>
                  <a:lnTo>
                    <a:pt x="2543818" y="340359"/>
                  </a:lnTo>
                  <a:close/>
                </a:path>
                <a:path w="18288000" h="381000">
                  <a:moveTo>
                    <a:pt x="12243575" y="336549"/>
                  </a:moveTo>
                  <a:lnTo>
                    <a:pt x="12224513" y="336549"/>
                  </a:lnTo>
                  <a:lnTo>
                    <a:pt x="12222206" y="335279"/>
                  </a:lnTo>
                  <a:lnTo>
                    <a:pt x="12243575" y="336549"/>
                  </a:lnTo>
                  <a:close/>
                </a:path>
                <a:path w="18288000" h="381000">
                  <a:moveTo>
                    <a:pt x="7411730" y="346709"/>
                  </a:moveTo>
                  <a:lnTo>
                    <a:pt x="7409751" y="346709"/>
                  </a:lnTo>
                  <a:lnTo>
                    <a:pt x="7408433" y="340659"/>
                  </a:lnTo>
                  <a:lnTo>
                    <a:pt x="7408367" y="340359"/>
                  </a:lnTo>
                  <a:lnTo>
                    <a:pt x="7371301" y="340359"/>
                  </a:lnTo>
                  <a:lnTo>
                    <a:pt x="7394060" y="336206"/>
                  </a:lnTo>
                  <a:lnTo>
                    <a:pt x="7393563" y="336549"/>
                  </a:lnTo>
                  <a:lnTo>
                    <a:pt x="7430853" y="336549"/>
                  </a:lnTo>
                  <a:lnTo>
                    <a:pt x="7438020" y="340359"/>
                  </a:lnTo>
                  <a:lnTo>
                    <a:pt x="7411730" y="346709"/>
                  </a:lnTo>
                  <a:close/>
                </a:path>
                <a:path w="18288000" h="381000">
                  <a:moveTo>
                    <a:pt x="369893" y="340359"/>
                  </a:moveTo>
                  <a:lnTo>
                    <a:pt x="14800" y="340359"/>
                  </a:lnTo>
                  <a:lnTo>
                    <a:pt x="21967" y="336549"/>
                  </a:lnTo>
                  <a:lnTo>
                    <a:pt x="376902" y="336549"/>
                  </a:lnTo>
                  <a:lnTo>
                    <a:pt x="369893" y="340359"/>
                  </a:lnTo>
                  <a:close/>
                </a:path>
                <a:path w="18288000" h="381000">
                  <a:moveTo>
                    <a:pt x="2771403" y="340359"/>
                  </a:moveTo>
                  <a:lnTo>
                    <a:pt x="2765079" y="336549"/>
                  </a:lnTo>
                  <a:lnTo>
                    <a:pt x="2812201" y="336549"/>
                  </a:lnTo>
                  <a:lnTo>
                    <a:pt x="2812185" y="336821"/>
                  </a:lnTo>
                  <a:lnTo>
                    <a:pt x="2814474" y="336821"/>
                  </a:lnTo>
                  <a:lnTo>
                    <a:pt x="2771403" y="340359"/>
                  </a:lnTo>
                  <a:close/>
                </a:path>
                <a:path w="18288000" h="381000">
                  <a:moveTo>
                    <a:pt x="2854187" y="342899"/>
                  </a:moveTo>
                  <a:lnTo>
                    <a:pt x="2811830" y="342899"/>
                  </a:lnTo>
                  <a:lnTo>
                    <a:pt x="2812185" y="336821"/>
                  </a:lnTo>
                  <a:lnTo>
                    <a:pt x="2812201" y="336549"/>
                  </a:lnTo>
                  <a:lnTo>
                    <a:pt x="2817778" y="336549"/>
                  </a:lnTo>
                  <a:lnTo>
                    <a:pt x="2814474" y="336821"/>
                  </a:lnTo>
                  <a:lnTo>
                    <a:pt x="2845008" y="336821"/>
                  </a:lnTo>
                  <a:lnTo>
                    <a:pt x="2834045" y="340359"/>
                  </a:lnTo>
                  <a:lnTo>
                    <a:pt x="2854187" y="342899"/>
                  </a:lnTo>
                  <a:close/>
                </a:path>
                <a:path w="18288000" h="381000">
                  <a:moveTo>
                    <a:pt x="2842982" y="336821"/>
                  </a:moveTo>
                  <a:lnTo>
                    <a:pt x="2814474" y="336821"/>
                  </a:lnTo>
                  <a:lnTo>
                    <a:pt x="2817778" y="336549"/>
                  </a:lnTo>
                  <a:lnTo>
                    <a:pt x="2840909" y="336549"/>
                  </a:lnTo>
                  <a:lnTo>
                    <a:pt x="2842982" y="336821"/>
                  </a:lnTo>
                  <a:close/>
                </a:path>
                <a:path w="18288000" h="381000">
                  <a:moveTo>
                    <a:pt x="2869999" y="340359"/>
                  </a:moveTo>
                  <a:lnTo>
                    <a:pt x="2840909" y="336549"/>
                  </a:lnTo>
                  <a:lnTo>
                    <a:pt x="2845849" y="336549"/>
                  </a:lnTo>
                  <a:lnTo>
                    <a:pt x="2845008" y="336821"/>
                  </a:lnTo>
                  <a:lnTo>
                    <a:pt x="2870655" y="336821"/>
                  </a:lnTo>
                  <a:lnTo>
                    <a:pt x="2869999" y="340359"/>
                  </a:lnTo>
                  <a:close/>
                </a:path>
                <a:path w="18288000" h="381000">
                  <a:moveTo>
                    <a:pt x="3056441" y="340359"/>
                  </a:moveTo>
                  <a:lnTo>
                    <a:pt x="3051804" y="336549"/>
                  </a:lnTo>
                  <a:lnTo>
                    <a:pt x="3099970" y="336549"/>
                  </a:lnTo>
                  <a:lnTo>
                    <a:pt x="3099219" y="336821"/>
                  </a:lnTo>
                  <a:lnTo>
                    <a:pt x="3101078" y="336821"/>
                  </a:lnTo>
                  <a:lnTo>
                    <a:pt x="3056441" y="340359"/>
                  </a:lnTo>
                  <a:close/>
                </a:path>
                <a:path w="18288000" h="381000">
                  <a:moveTo>
                    <a:pt x="3161709" y="340359"/>
                  </a:moveTo>
                  <a:lnTo>
                    <a:pt x="3089430" y="340359"/>
                  </a:lnTo>
                  <a:lnTo>
                    <a:pt x="3099970" y="336549"/>
                  </a:lnTo>
                  <a:lnTo>
                    <a:pt x="3104503" y="336549"/>
                  </a:lnTo>
                  <a:lnTo>
                    <a:pt x="3101078" y="336821"/>
                  </a:lnTo>
                  <a:lnTo>
                    <a:pt x="3154310" y="336821"/>
                  </a:lnTo>
                  <a:lnTo>
                    <a:pt x="3161709" y="340359"/>
                  </a:lnTo>
                  <a:close/>
                </a:path>
                <a:path w="18288000" h="381000">
                  <a:moveTo>
                    <a:pt x="3412566" y="350396"/>
                  </a:moveTo>
                  <a:lnTo>
                    <a:pt x="3410797" y="350396"/>
                  </a:lnTo>
                  <a:lnTo>
                    <a:pt x="3395654" y="347173"/>
                  </a:lnTo>
                  <a:lnTo>
                    <a:pt x="3396288" y="346709"/>
                  </a:lnTo>
                  <a:lnTo>
                    <a:pt x="3334509" y="346709"/>
                  </a:lnTo>
                  <a:lnTo>
                    <a:pt x="3311127" y="336549"/>
                  </a:lnTo>
                  <a:lnTo>
                    <a:pt x="3345735" y="336549"/>
                  </a:lnTo>
                  <a:lnTo>
                    <a:pt x="3343140" y="342899"/>
                  </a:lnTo>
                  <a:lnTo>
                    <a:pt x="3419405" y="342899"/>
                  </a:lnTo>
                  <a:lnTo>
                    <a:pt x="3412566" y="350396"/>
                  </a:lnTo>
                  <a:close/>
                </a:path>
                <a:path w="18288000" h="381000">
                  <a:moveTo>
                    <a:pt x="3405175" y="342899"/>
                  </a:moveTo>
                  <a:lnTo>
                    <a:pt x="3370688" y="342899"/>
                  </a:lnTo>
                  <a:lnTo>
                    <a:pt x="3358827" y="336549"/>
                  </a:lnTo>
                  <a:lnTo>
                    <a:pt x="3410676" y="336549"/>
                  </a:lnTo>
                  <a:lnTo>
                    <a:pt x="3408568" y="340359"/>
                  </a:lnTo>
                  <a:lnTo>
                    <a:pt x="3372243" y="340359"/>
                  </a:lnTo>
                  <a:lnTo>
                    <a:pt x="3405175" y="342899"/>
                  </a:lnTo>
                  <a:close/>
                </a:path>
                <a:path w="18288000" h="381000">
                  <a:moveTo>
                    <a:pt x="3497156" y="340359"/>
                  </a:moveTo>
                  <a:lnTo>
                    <a:pt x="3491676" y="336549"/>
                  </a:lnTo>
                  <a:lnTo>
                    <a:pt x="3527672" y="336549"/>
                  </a:lnTo>
                  <a:lnTo>
                    <a:pt x="3528750" y="336821"/>
                  </a:lnTo>
                  <a:lnTo>
                    <a:pt x="3531221" y="336821"/>
                  </a:lnTo>
                  <a:lnTo>
                    <a:pt x="3497156" y="340359"/>
                  </a:lnTo>
                  <a:close/>
                </a:path>
                <a:path w="18288000" h="381000">
                  <a:moveTo>
                    <a:pt x="3555373" y="342899"/>
                  </a:moveTo>
                  <a:lnTo>
                    <a:pt x="3552877" y="342899"/>
                  </a:lnTo>
                  <a:lnTo>
                    <a:pt x="3527672" y="336549"/>
                  </a:lnTo>
                  <a:lnTo>
                    <a:pt x="3533835" y="336549"/>
                  </a:lnTo>
                  <a:lnTo>
                    <a:pt x="3531221" y="336821"/>
                  </a:lnTo>
                  <a:lnTo>
                    <a:pt x="3551554" y="336821"/>
                  </a:lnTo>
                  <a:lnTo>
                    <a:pt x="3560169" y="340359"/>
                  </a:lnTo>
                  <a:lnTo>
                    <a:pt x="3555373" y="342899"/>
                  </a:lnTo>
                  <a:close/>
                </a:path>
                <a:path w="18288000" h="381000">
                  <a:moveTo>
                    <a:pt x="3549491" y="336821"/>
                  </a:moveTo>
                  <a:lnTo>
                    <a:pt x="3531221" y="336821"/>
                  </a:lnTo>
                  <a:lnTo>
                    <a:pt x="3533835" y="336549"/>
                  </a:lnTo>
                  <a:lnTo>
                    <a:pt x="3546398" y="336549"/>
                  </a:lnTo>
                  <a:lnTo>
                    <a:pt x="3549491" y="336821"/>
                  </a:lnTo>
                  <a:close/>
                </a:path>
                <a:path w="18288000" h="381000">
                  <a:moveTo>
                    <a:pt x="3589821" y="340359"/>
                  </a:moveTo>
                  <a:lnTo>
                    <a:pt x="3546398" y="336549"/>
                  </a:lnTo>
                  <a:lnTo>
                    <a:pt x="3546819" y="336549"/>
                  </a:lnTo>
                  <a:lnTo>
                    <a:pt x="3589821" y="340359"/>
                  </a:lnTo>
                  <a:close/>
                </a:path>
                <a:path w="18288000" h="381000">
                  <a:moveTo>
                    <a:pt x="3551554" y="336821"/>
                  </a:moveTo>
                  <a:lnTo>
                    <a:pt x="3549883" y="336821"/>
                  </a:lnTo>
                  <a:lnTo>
                    <a:pt x="3546819" y="336549"/>
                  </a:lnTo>
                  <a:lnTo>
                    <a:pt x="3550894" y="336549"/>
                  </a:lnTo>
                  <a:lnTo>
                    <a:pt x="3551554" y="336821"/>
                  </a:lnTo>
                  <a:close/>
                </a:path>
                <a:path w="18288000" h="381000">
                  <a:moveTo>
                    <a:pt x="3863369" y="340359"/>
                  </a:moveTo>
                  <a:lnTo>
                    <a:pt x="3836311" y="340359"/>
                  </a:lnTo>
                  <a:lnTo>
                    <a:pt x="3846429" y="336549"/>
                  </a:lnTo>
                  <a:lnTo>
                    <a:pt x="3854516" y="336549"/>
                  </a:lnTo>
                  <a:lnTo>
                    <a:pt x="3863369" y="340359"/>
                  </a:lnTo>
                  <a:close/>
                </a:path>
                <a:path w="18288000" h="381000">
                  <a:moveTo>
                    <a:pt x="5003041" y="336821"/>
                  </a:moveTo>
                  <a:lnTo>
                    <a:pt x="5001976" y="336821"/>
                  </a:lnTo>
                  <a:lnTo>
                    <a:pt x="4999753" y="336549"/>
                  </a:lnTo>
                  <a:lnTo>
                    <a:pt x="5002351" y="336549"/>
                  </a:lnTo>
                  <a:lnTo>
                    <a:pt x="5003041" y="336821"/>
                  </a:lnTo>
                  <a:close/>
                </a:path>
                <a:path w="18288000" h="381000">
                  <a:moveTo>
                    <a:pt x="5167277" y="346709"/>
                  </a:moveTo>
                  <a:lnTo>
                    <a:pt x="5088232" y="346709"/>
                  </a:lnTo>
                  <a:lnTo>
                    <a:pt x="5109387" y="336549"/>
                  </a:lnTo>
                  <a:lnTo>
                    <a:pt x="5111577" y="336549"/>
                  </a:lnTo>
                  <a:lnTo>
                    <a:pt x="5109714" y="336821"/>
                  </a:lnTo>
                  <a:lnTo>
                    <a:pt x="5142576" y="336821"/>
                  </a:lnTo>
                  <a:lnTo>
                    <a:pt x="5148450" y="340359"/>
                  </a:lnTo>
                  <a:lnTo>
                    <a:pt x="5134736" y="340359"/>
                  </a:lnTo>
                  <a:lnTo>
                    <a:pt x="5121307" y="342899"/>
                  </a:lnTo>
                  <a:lnTo>
                    <a:pt x="5152765" y="342899"/>
                  </a:lnTo>
                  <a:lnTo>
                    <a:pt x="5167277" y="346709"/>
                  </a:lnTo>
                  <a:close/>
                </a:path>
                <a:path w="18288000" h="381000">
                  <a:moveTo>
                    <a:pt x="5142576" y="336821"/>
                  </a:moveTo>
                  <a:lnTo>
                    <a:pt x="5109714" y="336821"/>
                  </a:lnTo>
                  <a:lnTo>
                    <a:pt x="5111577" y="336549"/>
                  </a:lnTo>
                  <a:lnTo>
                    <a:pt x="5142126" y="336549"/>
                  </a:lnTo>
                  <a:lnTo>
                    <a:pt x="5142576" y="336821"/>
                  </a:lnTo>
                  <a:close/>
                </a:path>
                <a:path w="18288000" h="381000">
                  <a:moveTo>
                    <a:pt x="5176810" y="342899"/>
                  </a:moveTo>
                  <a:lnTo>
                    <a:pt x="5174568" y="342899"/>
                  </a:lnTo>
                  <a:lnTo>
                    <a:pt x="5150105" y="336549"/>
                  </a:lnTo>
                  <a:lnTo>
                    <a:pt x="5428384" y="336549"/>
                  </a:lnTo>
                  <a:lnTo>
                    <a:pt x="5427639" y="336821"/>
                  </a:lnTo>
                  <a:lnTo>
                    <a:pt x="5427835" y="336821"/>
                  </a:lnTo>
                  <a:lnTo>
                    <a:pt x="5415697" y="340359"/>
                  </a:lnTo>
                  <a:lnTo>
                    <a:pt x="5180327" y="340359"/>
                  </a:lnTo>
                  <a:lnTo>
                    <a:pt x="5176810" y="342899"/>
                  </a:lnTo>
                  <a:close/>
                </a:path>
                <a:path w="18288000" h="381000">
                  <a:moveTo>
                    <a:pt x="5582261" y="350396"/>
                  </a:moveTo>
                  <a:lnTo>
                    <a:pt x="5551786" y="350396"/>
                  </a:lnTo>
                  <a:lnTo>
                    <a:pt x="5512442" y="343402"/>
                  </a:lnTo>
                  <a:lnTo>
                    <a:pt x="5512491" y="342899"/>
                  </a:lnTo>
                  <a:lnTo>
                    <a:pt x="5410963" y="342899"/>
                  </a:lnTo>
                  <a:lnTo>
                    <a:pt x="5428384" y="336549"/>
                  </a:lnTo>
                  <a:lnTo>
                    <a:pt x="5428766" y="336549"/>
                  </a:lnTo>
                  <a:lnTo>
                    <a:pt x="5427835" y="336821"/>
                  </a:lnTo>
                  <a:lnTo>
                    <a:pt x="5540360" y="336821"/>
                  </a:lnTo>
                  <a:lnTo>
                    <a:pt x="5551979" y="340359"/>
                  </a:lnTo>
                  <a:lnTo>
                    <a:pt x="5514293" y="340359"/>
                  </a:lnTo>
                  <a:lnTo>
                    <a:pt x="5582261" y="350396"/>
                  </a:lnTo>
                  <a:close/>
                </a:path>
                <a:path w="18288000" h="381000">
                  <a:moveTo>
                    <a:pt x="5539184" y="336821"/>
                  </a:moveTo>
                  <a:lnTo>
                    <a:pt x="5427835" y="336821"/>
                  </a:lnTo>
                  <a:lnTo>
                    <a:pt x="5428766" y="336549"/>
                  </a:lnTo>
                  <a:lnTo>
                    <a:pt x="5536600" y="336549"/>
                  </a:lnTo>
                  <a:lnTo>
                    <a:pt x="5539184" y="336821"/>
                  </a:lnTo>
                  <a:close/>
                </a:path>
                <a:path w="18288000" h="381000">
                  <a:moveTo>
                    <a:pt x="5927063" y="346709"/>
                  </a:moveTo>
                  <a:lnTo>
                    <a:pt x="5588914" y="346709"/>
                  </a:lnTo>
                  <a:lnTo>
                    <a:pt x="5564728" y="342899"/>
                  </a:lnTo>
                  <a:lnTo>
                    <a:pt x="5568701" y="342899"/>
                  </a:lnTo>
                  <a:lnTo>
                    <a:pt x="5572857" y="340359"/>
                  </a:lnTo>
                  <a:lnTo>
                    <a:pt x="5536600" y="336549"/>
                  </a:lnTo>
                  <a:lnTo>
                    <a:pt x="5539469" y="336549"/>
                  </a:lnTo>
                  <a:lnTo>
                    <a:pt x="5540360" y="336821"/>
                  </a:lnTo>
                  <a:lnTo>
                    <a:pt x="5962547" y="336821"/>
                  </a:lnTo>
                  <a:lnTo>
                    <a:pt x="5960198" y="340359"/>
                  </a:lnTo>
                  <a:lnTo>
                    <a:pt x="5945742" y="340359"/>
                  </a:lnTo>
                  <a:lnTo>
                    <a:pt x="5927063" y="346709"/>
                  </a:lnTo>
                  <a:close/>
                </a:path>
                <a:path w="18288000" h="381000">
                  <a:moveTo>
                    <a:pt x="5961469" y="336821"/>
                  </a:moveTo>
                  <a:lnTo>
                    <a:pt x="5540360" y="336821"/>
                  </a:lnTo>
                  <a:lnTo>
                    <a:pt x="5539469" y="336549"/>
                  </a:lnTo>
                  <a:lnTo>
                    <a:pt x="5959901" y="336549"/>
                  </a:lnTo>
                  <a:lnTo>
                    <a:pt x="5961469" y="336821"/>
                  </a:lnTo>
                  <a:close/>
                </a:path>
                <a:path w="18288000" h="381000">
                  <a:moveTo>
                    <a:pt x="5999041" y="342899"/>
                  </a:moveTo>
                  <a:lnTo>
                    <a:pt x="5996596" y="342899"/>
                  </a:lnTo>
                  <a:lnTo>
                    <a:pt x="5959901" y="336549"/>
                  </a:lnTo>
                  <a:lnTo>
                    <a:pt x="5962727" y="336549"/>
                  </a:lnTo>
                  <a:lnTo>
                    <a:pt x="5962547" y="336821"/>
                  </a:lnTo>
                  <a:lnTo>
                    <a:pt x="5997977" y="336821"/>
                  </a:lnTo>
                  <a:lnTo>
                    <a:pt x="5999041" y="342899"/>
                  </a:lnTo>
                  <a:close/>
                </a:path>
                <a:path w="18288000" h="381000">
                  <a:moveTo>
                    <a:pt x="5996968" y="336821"/>
                  </a:moveTo>
                  <a:lnTo>
                    <a:pt x="5962547" y="336821"/>
                  </a:lnTo>
                  <a:lnTo>
                    <a:pt x="5962727" y="336549"/>
                  </a:lnTo>
                  <a:lnTo>
                    <a:pt x="5995510" y="336549"/>
                  </a:lnTo>
                  <a:lnTo>
                    <a:pt x="5996968" y="336821"/>
                  </a:lnTo>
                  <a:close/>
                </a:path>
                <a:path w="18288000" h="381000">
                  <a:moveTo>
                    <a:pt x="6051074" y="346709"/>
                  </a:moveTo>
                  <a:lnTo>
                    <a:pt x="6050068" y="346709"/>
                  </a:lnTo>
                  <a:lnTo>
                    <a:pt x="5995510" y="336549"/>
                  </a:lnTo>
                  <a:lnTo>
                    <a:pt x="5997929" y="336549"/>
                  </a:lnTo>
                  <a:lnTo>
                    <a:pt x="5997977" y="336821"/>
                  </a:lnTo>
                  <a:lnTo>
                    <a:pt x="6020009" y="336821"/>
                  </a:lnTo>
                  <a:lnTo>
                    <a:pt x="6051074" y="346709"/>
                  </a:lnTo>
                  <a:close/>
                </a:path>
                <a:path w="18288000" h="381000">
                  <a:moveTo>
                    <a:pt x="6019275" y="336821"/>
                  </a:moveTo>
                  <a:lnTo>
                    <a:pt x="5997977" y="336821"/>
                  </a:lnTo>
                  <a:lnTo>
                    <a:pt x="5997929" y="336549"/>
                  </a:lnTo>
                  <a:lnTo>
                    <a:pt x="6017391" y="336549"/>
                  </a:lnTo>
                  <a:lnTo>
                    <a:pt x="6019275" y="336821"/>
                  </a:lnTo>
                  <a:close/>
                </a:path>
                <a:path w="18288000" h="381000">
                  <a:moveTo>
                    <a:pt x="6092626" y="346709"/>
                  </a:moveTo>
                  <a:lnTo>
                    <a:pt x="6087908" y="346709"/>
                  </a:lnTo>
                  <a:lnTo>
                    <a:pt x="6017391" y="336549"/>
                  </a:lnTo>
                  <a:lnTo>
                    <a:pt x="6019156" y="336549"/>
                  </a:lnTo>
                  <a:lnTo>
                    <a:pt x="6020009" y="336821"/>
                  </a:lnTo>
                  <a:lnTo>
                    <a:pt x="6073073" y="336821"/>
                  </a:lnTo>
                  <a:lnTo>
                    <a:pt x="6090301" y="340359"/>
                  </a:lnTo>
                  <a:lnTo>
                    <a:pt x="6089662" y="342899"/>
                  </a:lnTo>
                  <a:lnTo>
                    <a:pt x="6104534" y="342899"/>
                  </a:lnTo>
                  <a:lnTo>
                    <a:pt x="6092626" y="346709"/>
                  </a:lnTo>
                  <a:close/>
                </a:path>
                <a:path w="18288000" h="381000">
                  <a:moveTo>
                    <a:pt x="6073073" y="336821"/>
                  </a:moveTo>
                  <a:lnTo>
                    <a:pt x="6020009" y="336821"/>
                  </a:lnTo>
                  <a:lnTo>
                    <a:pt x="6019156" y="336549"/>
                  </a:lnTo>
                  <a:lnTo>
                    <a:pt x="6071751" y="336549"/>
                  </a:lnTo>
                  <a:lnTo>
                    <a:pt x="6073073" y="336821"/>
                  </a:lnTo>
                  <a:close/>
                </a:path>
                <a:path w="18288000" h="381000">
                  <a:moveTo>
                    <a:pt x="7021612" y="346709"/>
                  </a:moveTo>
                  <a:lnTo>
                    <a:pt x="7004737" y="346709"/>
                  </a:lnTo>
                  <a:lnTo>
                    <a:pt x="6979806" y="342899"/>
                  </a:lnTo>
                  <a:lnTo>
                    <a:pt x="6954758" y="342899"/>
                  </a:lnTo>
                  <a:lnTo>
                    <a:pt x="6993677" y="336549"/>
                  </a:lnTo>
                  <a:lnTo>
                    <a:pt x="7026437" y="336549"/>
                  </a:lnTo>
                  <a:lnTo>
                    <a:pt x="7021612" y="346709"/>
                  </a:lnTo>
                  <a:close/>
                </a:path>
                <a:path w="18288000" h="381000">
                  <a:moveTo>
                    <a:pt x="7274558" y="340359"/>
                  </a:moveTo>
                  <a:lnTo>
                    <a:pt x="7237121" y="340359"/>
                  </a:lnTo>
                  <a:lnTo>
                    <a:pt x="7240072" y="336549"/>
                  </a:lnTo>
                  <a:lnTo>
                    <a:pt x="7246733" y="336549"/>
                  </a:lnTo>
                  <a:lnTo>
                    <a:pt x="7274558" y="340359"/>
                  </a:lnTo>
                  <a:close/>
                </a:path>
                <a:path w="18288000" h="381000">
                  <a:moveTo>
                    <a:pt x="7371301" y="340359"/>
                  </a:moveTo>
                  <a:lnTo>
                    <a:pt x="7330528" y="340359"/>
                  </a:lnTo>
                  <a:lnTo>
                    <a:pt x="7311557" y="336549"/>
                  </a:lnTo>
                  <a:lnTo>
                    <a:pt x="7328720" y="336549"/>
                  </a:lnTo>
                  <a:lnTo>
                    <a:pt x="7371301" y="340359"/>
                  </a:lnTo>
                  <a:close/>
                </a:path>
                <a:path w="18288000" h="381000">
                  <a:moveTo>
                    <a:pt x="7450993" y="340359"/>
                  </a:moveTo>
                  <a:lnTo>
                    <a:pt x="7458582" y="336549"/>
                  </a:lnTo>
                  <a:lnTo>
                    <a:pt x="7542445" y="336549"/>
                  </a:lnTo>
                  <a:lnTo>
                    <a:pt x="7542505" y="336821"/>
                  </a:lnTo>
                  <a:lnTo>
                    <a:pt x="7547707" y="336821"/>
                  </a:lnTo>
                  <a:lnTo>
                    <a:pt x="7450993" y="340359"/>
                  </a:lnTo>
                  <a:close/>
                </a:path>
                <a:path w="18288000" h="381000">
                  <a:moveTo>
                    <a:pt x="7556652" y="342899"/>
                  </a:moveTo>
                  <a:lnTo>
                    <a:pt x="7555118" y="342899"/>
                  </a:lnTo>
                  <a:lnTo>
                    <a:pt x="7543288" y="340359"/>
                  </a:lnTo>
                  <a:lnTo>
                    <a:pt x="7542505" y="336821"/>
                  </a:lnTo>
                  <a:lnTo>
                    <a:pt x="7542445" y="336549"/>
                  </a:lnTo>
                  <a:lnTo>
                    <a:pt x="7555126" y="336549"/>
                  </a:lnTo>
                  <a:lnTo>
                    <a:pt x="7547707" y="336821"/>
                  </a:lnTo>
                  <a:lnTo>
                    <a:pt x="7551773" y="336821"/>
                  </a:lnTo>
                  <a:lnTo>
                    <a:pt x="7556652" y="342899"/>
                  </a:lnTo>
                  <a:close/>
                </a:path>
                <a:path w="18288000" h="381000">
                  <a:moveTo>
                    <a:pt x="7551773" y="336821"/>
                  </a:moveTo>
                  <a:lnTo>
                    <a:pt x="7547707" y="336821"/>
                  </a:lnTo>
                  <a:lnTo>
                    <a:pt x="7555126" y="336549"/>
                  </a:lnTo>
                  <a:lnTo>
                    <a:pt x="7551556" y="336549"/>
                  </a:lnTo>
                  <a:lnTo>
                    <a:pt x="7551773" y="336821"/>
                  </a:lnTo>
                  <a:close/>
                </a:path>
                <a:path w="18288000" h="381000">
                  <a:moveTo>
                    <a:pt x="7966582" y="340359"/>
                  </a:moveTo>
                  <a:lnTo>
                    <a:pt x="7999466" y="336549"/>
                  </a:lnTo>
                  <a:lnTo>
                    <a:pt x="8007019" y="336549"/>
                  </a:lnTo>
                  <a:lnTo>
                    <a:pt x="8008310" y="336821"/>
                  </a:lnTo>
                  <a:lnTo>
                    <a:pt x="8011611" y="336821"/>
                  </a:lnTo>
                  <a:lnTo>
                    <a:pt x="7966582" y="340359"/>
                  </a:lnTo>
                  <a:close/>
                </a:path>
                <a:path w="18288000" h="381000">
                  <a:moveTo>
                    <a:pt x="8066759" y="346709"/>
                  </a:moveTo>
                  <a:lnTo>
                    <a:pt x="7997128" y="346709"/>
                  </a:lnTo>
                  <a:lnTo>
                    <a:pt x="8025147" y="340359"/>
                  </a:lnTo>
                  <a:lnTo>
                    <a:pt x="8007019" y="336549"/>
                  </a:lnTo>
                  <a:lnTo>
                    <a:pt x="8015066" y="336549"/>
                  </a:lnTo>
                  <a:lnTo>
                    <a:pt x="8011611" y="336821"/>
                  </a:lnTo>
                  <a:lnTo>
                    <a:pt x="8020959" y="336821"/>
                  </a:lnTo>
                  <a:lnTo>
                    <a:pt x="8057765" y="340359"/>
                  </a:lnTo>
                  <a:lnTo>
                    <a:pt x="8066759" y="346709"/>
                  </a:lnTo>
                  <a:close/>
                </a:path>
                <a:path w="18288000" h="381000">
                  <a:moveTo>
                    <a:pt x="8020959" y="336821"/>
                  </a:moveTo>
                  <a:lnTo>
                    <a:pt x="8011611" y="336821"/>
                  </a:lnTo>
                  <a:lnTo>
                    <a:pt x="8015066" y="336549"/>
                  </a:lnTo>
                  <a:lnTo>
                    <a:pt x="8018135" y="336549"/>
                  </a:lnTo>
                  <a:lnTo>
                    <a:pt x="8020959" y="336821"/>
                  </a:lnTo>
                  <a:close/>
                </a:path>
                <a:path w="18288000" h="381000">
                  <a:moveTo>
                    <a:pt x="8388918" y="342899"/>
                  </a:moveTo>
                  <a:lnTo>
                    <a:pt x="8383926" y="342899"/>
                  </a:lnTo>
                  <a:lnTo>
                    <a:pt x="8410613" y="336549"/>
                  </a:lnTo>
                  <a:lnTo>
                    <a:pt x="8440328" y="336549"/>
                  </a:lnTo>
                  <a:lnTo>
                    <a:pt x="8449182" y="340359"/>
                  </a:lnTo>
                  <a:lnTo>
                    <a:pt x="8431761" y="340359"/>
                  </a:lnTo>
                  <a:lnTo>
                    <a:pt x="8388918" y="342899"/>
                  </a:lnTo>
                  <a:close/>
                </a:path>
                <a:path w="18288000" h="381000">
                  <a:moveTo>
                    <a:pt x="8651380" y="336821"/>
                  </a:moveTo>
                  <a:lnTo>
                    <a:pt x="8652949" y="336549"/>
                  </a:lnTo>
                  <a:lnTo>
                    <a:pt x="8653204" y="336549"/>
                  </a:lnTo>
                  <a:lnTo>
                    <a:pt x="8651380" y="336821"/>
                  </a:lnTo>
                  <a:close/>
                </a:path>
                <a:path w="18288000" h="381000">
                  <a:moveTo>
                    <a:pt x="8613843" y="342899"/>
                  </a:moveTo>
                  <a:lnTo>
                    <a:pt x="8651380" y="336821"/>
                  </a:lnTo>
                  <a:lnTo>
                    <a:pt x="8653204" y="336549"/>
                  </a:lnTo>
                  <a:lnTo>
                    <a:pt x="8613843" y="342899"/>
                  </a:lnTo>
                  <a:close/>
                </a:path>
                <a:path w="18288000" h="381000">
                  <a:moveTo>
                    <a:pt x="8797924" y="346709"/>
                  </a:moveTo>
                  <a:lnTo>
                    <a:pt x="8590227" y="346709"/>
                  </a:lnTo>
                  <a:lnTo>
                    <a:pt x="8653204" y="336549"/>
                  </a:lnTo>
                  <a:lnTo>
                    <a:pt x="10234763" y="336549"/>
                  </a:lnTo>
                  <a:lnTo>
                    <a:pt x="10235159" y="336821"/>
                  </a:lnTo>
                  <a:lnTo>
                    <a:pt x="10236726" y="336821"/>
                  </a:lnTo>
                  <a:lnTo>
                    <a:pt x="10211862" y="340359"/>
                  </a:lnTo>
                  <a:lnTo>
                    <a:pt x="9448110" y="340359"/>
                  </a:lnTo>
                  <a:lnTo>
                    <a:pt x="9459576" y="342899"/>
                  </a:lnTo>
                  <a:lnTo>
                    <a:pt x="8797552" y="342899"/>
                  </a:lnTo>
                  <a:lnTo>
                    <a:pt x="8797800" y="345439"/>
                  </a:lnTo>
                  <a:lnTo>
                    <a:pt x="8797924" y="346709"/>
                  </a:lnTo>
                  <a:close/>
                </a:path>
                <a:path w="18288000" h="381000">
                  <a:moveTo>
                    <a:pt x="10361309" y="342899"/>
                  </a:moveTo>
                  <a:lnTo>
                    <a:pt x="10244030" y="342899"/>
                  </a:lnTo>
                  <a:lnTo>
                    <a:pt x="10234763" y="336549"/>
                  </a:lnTo>
                  <a:lnTo>
                    <a:pt x="10238634" y="336549"/>
                  </a:lnTo>
                  <a:lnTo>
                    <a:pt x="10236726" y="336821"/>
                  </a:lnTo>
                  <a:lnTo>
                    <a:pt x="10357306" y="336821"/>
                  </a:lnTo>
                  <a:lnTo>
                    <a:pt x="10325100" y="340359"/>
                  </a:lnTo>
                  <a:lnTo>
                    <a:pt x="10362907" y="340359"/>
                  </a:lnTo>
                  <a:lnTo>
                    <a:pt x="10361309" y="342899"/>
                  </a:lnTo>
                  <a:close/>
                </a:path>
                <a:path w="18288000" h="381000">
                  <a:moveTo>
                    <a:pt x="10357306" y="336821"/>
                  </a:moveTo>
                  <a:lnTo>
                    <a:pt x="10236726" y="336821"/>
                  </a:lnTo>
                  <a:lnTo>
                    <a:pt x="10238634" y="336549"/>
                  </a:lnTo>
                  <a:lnTo>
                    <a:pt x="10359776" y="336549"/>
                  </a:lnTo>
                  <a:lnTo>
                    <a:pt x="10357306" y="336821"/>
                  </a:lnTo>
                  <a:close/>
                </a:path>
                <a:path w="18288000" h="381000">
                  <a:moveTo>
                    <a:pt x="10477296" y="336821"/>
                  </a:moveTo>
                  <a:lnTo>
                    <a:pt x="10476208" y="336821"/>
                  </a:lnTo>
                  <a:lnTo>
                    <a:pt x="10475400" y="336549"/>
                  </a:lnTo>
                  <a:lnTo>
                    <a:pt x="10478278" y="336549"/>
                  </a:lnTo>
                  <a:lnTo>
                    <a:pt x="10477296" y="336821"/>
                  </a:lnTo>
                  <a:close/>
                </a:path>
                <a:path w="18288000" h="381000">
                  <a:moveTo>
                    <a:pt x="10572143" y="342899"/>
                  </a:moveTo>
                  <a:lnTo>
                    <a:pt x="10518706" y="342899"/>
                  </a:lnTo>
                  <a:lnTo>
                    <a:pt x="10493502" y="336549"/>
                  </a:lnTo>
                  <a:lnTo>
                    <a:pt x="10551762" y="336549"/>
                  </a:lnTo>
                  <a:lnTo>
                    <a:pt x="10513396" y="340359"/>
                  </a:lnTo>
                  <a:lnTo>
                    <a:pt x="10563991" y="340359"/>
                  </a:lnTo>
                  <a:lnTo>
                    <a:pt x="10572143" y="342899"/>
                  </a:lnTo>
                  <a:close/>
                </a:path>
                <a:path w="18288000" h="381000">
                  <a:moveTo>
                    <a:pt x="10554706" y="336821"/>
                  </a:moveTo>
                  <a:lnTo>
                    <a:pt x="10554007" y="336821"/>
                  </a:lnTo>
                  <a:lnTo>
                    <a:pt x="10553241" y="336549"/>
                  </a:lnTo>
                  <a:lnTo>
                    <a:pt x="10554947" y="336549"/>
                  </a:lnTo>
                  <a:lnTo>
                    <a:pt x="10554706" y="336821"/>
                  </a:lnTo>
                  <a:close/>
                </a:path>
                <a:path w="18288000" h="381000">
                  <a:moveTo>
                    <a:pt x="11140929" y="340359"/>
                  </a:moveTo>
                  <a:lnTo>
                    <a:pt x="11076432" y="340359"/>
                  </a:lnTo>
                  <a:lnTo>
                    <a:pt x="11094982" y="336549"/>
                  </a:lnTo>
                  <a:lnTo>
                    <a:pt x="11115633" y="336549"/>
                  </a:lnTo>
                  <a:lnTo>
                    <a:pt x="11140929" y="340359"/>
                  </a:lnTo>
                  <a:close/>
                </a:path>
                <a:path w="18288000" h="381000">
                  <a:moveTo>
                    <a:pt x="11846603" y="336821"/>
                  </a:moveTo>
                  <a:lnTo>
                    <a:pt x="11845432" y="336821"/>
                  </a:lnTo>
                  <a:lnTo>
                    <a:pt x="11845844" y="336549"/>
                  </a:lnTo>
                  <a:lnTo>
                    <a:pt x="11848645" y="336549"/>
                  </a:lnTo>
                  <a:lnTo>
                    <a:pt x="11846603" y="336821"/>
                  </a:lnTo>
                  <a:close/>
                </a:path>
                <a:path w="18288000" h="381000">
                  <a:moveTo>
                    <a:pt x="13737399" y="340359"/>
                  </a:moveTo>
                  <a:lnTo>
                    <a:pt x="13742880" y="336549"/>
                  </a:lnTo>
                  <a:lnTo>
                    <a:pt x="13788148" y="336549"/>
                  </a:lnTo>
                  <a:lnTo>
                    <a:pt x="13787245" y="336821"/>
                  </a:lnTo>
                  <a:lnTo>
                    <a:pt x="13789475" y="336821"/>
                  </a:lnTo>
                  <a:lnTo>
                    <a:pt x="13737399" y="340359"/>
                  </a:lnTo>
                  <a:close/>
                </a:path>
                <a:path w="18288000" h="381000">
                  <a:moveTo>
                    <a:pt x="13827468" y="346709"/>
                  </a:moveTo>
                  <a:lnTo>
                    <a:pt x="13819524" y="346709"/>
                  </a:lnTo>
                  <a:lnTo>
                    <a:pt x="13757012" y="342899"/>
                  </a:lnTo>
                  <a:lnTo>
                    <a:pt x="13767020" y="342899"/>
                  </a:lnTo>
                  <a:lnTo>
                    <a:pt x="13788148" y="336549"/>
                  </a:lnTo>
                  <a:lnTo>
                    <a:pt x="13793470" y="336549"/>
                  </a:lnTo>
                  <a:lnTo>
                    <a:pt x="13789475" y="336821"/>
                  </a:lnTo>
                  <a:lnTo>
                    <a:pt x="14004033" y="336821"/>
                  </a:lnTo>
                  <a:lnTo>
                    <a:pt x="14015459" y="340359"/>
                  </a:lnTo>
                  <a:lnTo>
                    <a:pt x="13822280" y="340359"/>
                  </a:lnTo>
                  <a:lnTo>
                    <a:pt x="13827468" y="346709"/>
                  </a:lnTo>
                  <a:close/>
                </a:path>
                <a:path w="18288000" h="381000">
                  <a:moveTo>
                    <a:pt x="14004033" y="336821"/>
                  </a:moveTo>
                  <a:lnTo>
                    <a:pt x="13789475" y="336821"/>
                  </a:lnTo>
                  <a:lnTo>
                    <a:pt x="13793470" y="336549"/>
                  </a:lnTo>
                  <a:lnTo>
                    <a:pt x="14003157" y="336549"/>
                  </a:lnTo>
                  <a:lnTo>
                    <a:pt x="14004033" y="336821"/>
                  </a:lnTo>
                  <a:close/>
                </a:path>
                <a:path w="18288000" h="381000">
                  <a:moveTo>
                    <a:pt x="14060041" y="346709"/>
                  </a:moveTo>
                  <a:lnTo>
                    <a:pt x="14056383" y="346709"/>
                  </a:lnTo>
                  <a:lnTo>
                    <a:pt x="14023176" y="340359"/>
                  </a:lnTo>
                  <a:lnTo>
                    <a:pt x="14028236" y="336549"/>
                  </a:lnTo>
                  <a:lnTo>
                    <a:pt x="14061932" y="336549"/>
                  </a:lnTo>
                  <a:lnTo>
                    <a:pt x="14069415" y="340359"/>
                  </a:lnTo>
                  <a:lnTo>
                    <a:pt x="14068506" y="342899"/>
                  </a:lnTo>
                  <a:lnTo>
                    <a:pt x="14069681" y="342899"/>
                  </a:lnTo>
                  <a:lnTo>
                    <a:pt x="14060041" y="346709"/>
                  </a:lnTo>
                  <a:close/>
                </a:path>
                <a:path w="18288000" h="381000">
                  <a:moveTo>
                    <a:pt x="14126355" y="342899"/>
                  </a:moveTo>
                  <a:lnTo>
                    <a:pt x="14082173" y="342899"/>
                  </a:lnTo>
                  <a:lnTo>
                    <a:pt x="14088474" y="336549"/>
                  </a:lnTo>
                  <a:lnTo>
                    <a:pt x="14095961" y="336549"/>
                  </a:lnTo>
                  <a:lnTo>
                    <a:pt x="14126355" y="342899"/>
                  </a:lnTo>
                  <a:close/>
                </a:path>
                <a:path w="18288000" h="381000">
                  <a:moveTo>
                    <a:pt x="14193651" y="342899"/>
                  </a:moveTo>
                  <a:lnTo>
                    <a:pt x="14144293" y="342899"/>
                  </a:lnTo>
                  <a:lnTo>
                    <a:pt x="14137622" y="336549"/>
                  </a:lnTo>
                  <a:lnTo>
                    <a:pt x="14204192" y="336549"/>
                  </a:lnTo>
                  <a:lnTo>
                    <a:pt x="14166249" y="340359"/>
                  </a:lnTo>
                  <a:lnTo>
                    <a:pt x="14240011" y="340359"/>
                  </a:lnTo>
                  <a:lnTo>
                    <a:pt x="14193651" y="342899"/>
                  </a:lnTo>
                  <a:close/>
                </a:path>
                <a:path w="18288000" h="381000">
                  <a:moveTo>
                    <a:pt x="14269646" y="336821"/>
                  </a:moveTo>
                  <a:lnTo>
                    <a:pt x="14268777" y="336821"/>
                  </a:lnTo>
                  <a:lnTo>
                    <a:pt x="14266434" y="336549"/>
                  </a:lnTo>
                  <a:lnTo>
                    <a:pt x="14268394" y="336549"/>
                  </a:lnTo>
                  <a:lnTo>
                    <a:pt x="14269646" y="336821"/>
                  </a:lnTo>
                  <a:close/>
                </a:path>
                <a:path w="18288000" h="381000">
                  <a:moveTo>
                    <a:pt x="15325149" y="342899"/>
                  </a:moveTo>
                  <a:lnTo>
                    <a:pt x="14519994" y="342899"/>
                  </a:lnTo>
                  <a:lnTo>
                    <a:pt x="14538157" y="336549"/>
                  </a:lnTo>
                  <a:lnTo>
                    <a:pt x="14548979" y="336549"/>
                  </a:lnTo>
                  <a:lnTo>
                    <a:pt x="14541860" y="336821"/>
                  </a:lnTo>
                  <a:lnTo>
                    <a:pt x="15334766" y="336821"/>
                  </a:lnTo>
                  <a:lnTo>
                    <a:pt x="15324195" y="340359"/>
                  </a:lnTo>
                  <a:lnTo>
                    <a:pt x="15325149" y="342899"/>
                  </a:lnTo>
                  <a:close/>
                </a:path>
                <a:path w="18288000" h="381000">
                  <a:moveTo>
                    <a:pt x="15334766" y="336821"/>
                  </a:moveTo>
                  <a:lnTo>
                    <a:pt x="14541860" y="336821"/>
                  </a:lnTo>
                  <a:lnTo>
                    <a:pt x="14548979" y="336549"/>
                  </a:lnTo>
                  <a:lnTo>
                    <a:pt x="15335577" y="336549"/>
                  </a:lnTo>
                  <a:lnTo>
                    <a:pt x="15334766" y="336821"/>
                  </a:lnTo>
                  <a:close/>
                </a:path>
                <a:path w="18288000" h="381000">
                  <a:moveTo>
                    <a:pt x="15382922" y="342899"/>
                  </a:moveTo>
                  <a:lnTo>
                    <a:pt x="15365198" y="342899"/>
                  </a:lnTo>
                  <a:lnTo>
                    <a:pt x="15371273" y="340359"/>
                  </a:lnTo>
                  <a:lnTo>
                    <a:pt x="15362006" y="340359"/>
                  </a:lnTo>
                  <a:lnTo>
                    <a:pt x="15354417" y="336549"/>
                  </a:lnTo>
                  <a:lnTo>
                    <a:pt x="15381354" y="336549"/>
                  </a:lnTo>
                  <a:lnTo>
                    <a:pt x="15374609" y="340359"/>
                  </a:lnTo>
                  <a:lnTo>
                    <a:pt x="15382922" y="342899"/>
                  </a:lnTo>
                  <a:close/>
                </a:path>
                <a:path w="18288000" h="381000">
                  <a:moveTo>
                    <a:pt x="15675584" y="340359"/>
                  </a:moveTo>
                  <a:lnTo>
                    <a:pt x="15399443" y="340359"/>
                  </a:lnTo>
                  <a:lnTo>
                    <a:pt x="15402395" y="336549"/>
                  </a:lnTo>
                  <a:lnTo>
                    <a:pt x="15657877" y="336549"/>
                  </a:lnTo>
                  <a:lnTo>
                    <a:pt x="15675584" y="340359"/>
                  </a:lnTo>
                  <a:close/>
                </a:path>
                <a:path w="18288000" h="381000">
                  <a:moveTo>
                    <a:pt x="16566621" y="342899"/>
                  </a:moveTo>
                  <a:lnTo>
                    <a:pt x="16561585" y="342899"/>
                  </a:lnTo>
                  <a:lnTo>
                    <a:pt x="16555391" y="340359"/>
                  </a:lnTo>
                  <a:lnTo>
                    <a:pt x="16562716" y="336549"/>
                  </a:lnTo>
                  <a:lnTo>
                    <a:pt x="16572323" y="336549"/>
                  </a:lnTo>
                  <a:lnTo>
                    <a:pt x="16566135" y="336821"/>
                  </a:lnTo>
                  <a:lnTo>
                    <a:pt x="16623037" y="336821"/>
                  </a:lnTo>
                  <a:lnTo>
                    <a:pt x="16566621" y="342899"/>
                  </a:lnTo>
                  <a:close/>
                </a:path>
                <a:path w="18288000" h="381000">
                  <a:moveTo>
                    <a:pt x="16620838" y="336821"/>
                  </a:moveTo>
                  <a:lnTo>
                    <a:pt x="16566135" y="336821"/>
                  </a:lnTo>
                  <a:lnTo>
                    <a:pt x="16572323" y="336549"/>
                  </a:lnTo>
                  <a:lnTo>
                    <a:pt x="16619877" y="336549"/>
                  </a:lnTo>
                  <a:lnTo>
                    <a:pt x="16620838" y="336821"/>
                  </a:lnTo>
                  <a:close/>
                </a:path>
                <a:path w="18288000" h="381000">
                  <a:moveTo>
                    <a:pt x="16665771" y="342899"/>
                  </a:moveTo>
                  <a:lnTo>
                    <a:pt x="16634007" y="342899"/>
                  </a:lnTo>
                  <a:lnTo>
                    <a:pt x="16633444" y="340659"/>
                  </a:lnTo>
                  <a:lnTo>
                    <a:pt x="16633369" y="340359"/>
                  </a:lnTo>
                  <a:lnTo>
                    <a:pt x="16619877" y="336549"/>
                  </a:lnTo>
                  <a:lnTo>
                    <a:pt x="16625556" y="336549"/>
                  </a:lnTo>
                  <a:lnTo>
                    <a:pt x="16623037" y="336821"/>
                  </a:lnTo>
                  <a:lnTo>
                    <a:pt x="16675609" y="336821"/>
                  </a:lnTo>
                  <a:lnTo>
                    <a:pt x="16641152" y="340359"/>
                  </a:lnTo>
                  <a:lnTo>
                    <a:pt x="16665771" y="342899"/>
                  </a:lnTo>
                  <a:close/>
                </a:path>
                <a:path w="18288000" h="381000">
                  <a:moveTo>
                    <a:pt x="16675609" y="336821"/>
                  </a:moveTo>
                  <a:lnTo>
                    <a:pt x="16623037" y="336821"/>
                  </a:lnTo>
                  <a:lnTo>
                    <a:pt x="16625556" y="336549"/>
                  </a:lnTo>
                  <a:lnTo>
                    <a:pt x="16678252" y="336549"/>
                  </a:lnTo>
                  <a:lnTo>
                    <a:pt x="16675609" y="336821"/>
                  </a:lnTo>
                  <a:close/>
                </a:path>
                <a:path w="18288000" h="381000">
                  <a:moveTo>
                    <a:pt x="16787103" y="342899"/>
                  </a:moveTo>
                  <a:lnTo>
                    <a:pt x="16703165" y="342899"/>
                  </a:lnTo>
                  <a:lnTo>
                    <a:pt x="16727144" y="340359"/>
                  </a:lnTo>
                  <a:lnTo>
                    <a:pt x="16702693" y="336549"/>
                  </a:lnTo>
                  <a:lnTo>
                    <a:pt x="16721888" y="336549"/>
                  </a:lnTo>
                  <a:lnTo>
                    <a:pt x="16740860" y="340359"/>
                  </a:lnTo>
                  <a:lnTo>
                    <a:pt x="16784225" y="340359"/>
                  </a:lnTo>
                  <a:lnTo>
                    <a:pt x="16787103" y="342899"/>
                  </a:lnTo>
                  <a:close/>
                </a:path>
                <a:path w="18288000" h="381000">
                  <a:moveTo>
                    <a:pt x="16928412" y="340359"/>
                  </a:moveTo>
                  <a:lnTo>
                    <a:pt x="16767547" y="340359"/>
                  </a:lnTo>
                  <a:lnTo>
                    <a:pt x="16733819" y="336549"/>
                  </a:lnTo>
                  <a:lnTo>
                    <a:pt x="16922509" y="336549"/>
                  </a:lnTo>
                  <a:lnTo>
                    <a:pt x="16928412" y="340359"/>
                  </a:lnTo>
                  <a:close/>
                </a:path>
                <a:path w="18288000" h="381000">
                  <a:moveTo>
                    <a:pt x="17017753" y="342899"/>
                  </a:moveTo>
                  <a:lnTo>
                    <a:pt x="16972053" y="342899"/>
                  </a:lnTo>
                  <a:lnTo>
                    <a:pt x="16962142" y="340359"/>
                  </a:lnTo>
                  <a:lnTo>
                    <a:pt x="16961750" y="336821"/>
                  </a:lnTo>
                  <a:lnTo>
                    <a:pt x="16961720" y="336549"/>
                  </a:lnTo>
                  <a:lnTo>
                    <a:pt x="17012004" y="336549"/>
                  </a:lnTo>
                  <a:lnTo>
                    <a:pt x="17041094" y="340359"/>
                  </a:lnTo>
                  <a:lnTo>
                    <a:pt x="17017753" y="342899"/>
                  </a:lnTo>
                  <a:close/>
                </a:path>
                <a:path w="18288000" h="381000">
                  <a:moveTo>
                    <a:pt x="17637118" y="340359"/>
                  </a:moveTo>
                  <a:lnTo>
                    <a:pt x="17617473" y="340359"/>
                  </a:lnTo>
                  <a:lnTo>
                    <a:pt x="17608620" y="336549"/>
                  </a:lnTo>
                  <a:lnTo>
                    <a:pt x="17617533" y="336549"/>
                  </a:lnTo>
                  <a:lnTo>
                    <a:pt x="17612907" y="336821"/>
                  </a:lnTo>
                  <a:lnTo>
                    <a:pt x="17622826" y="336821"/>
                  </a:lnTo>
                  <a:lnTo>
                    <a:pt x="17637118" y="340359"/>
                  </a:lnTo>
                  <a:close/>
                </a:path>
                <a:path w="18288000" h="381000">
                  <a:moveTo>
                    <a:pt x="17622826" y="336821"/>
                  </a:moveTo>
                  <a:lnTo>
                    <a:pt x="17612907" y="336821"/>
                  </a:lnTo>
                  <a:lnTo>
                    <a:pt x="17617533" y="336549"/>
                  </a:lnTo>
                  <a:lnTo>
                    <a:pt x="17621729" y="336549"/>
                  </a:lnTo>
                  <a:lnTo>
                    <a:pt x="17622826" y="336821"/>
                  </a:lnTo>
                  <a:close/>
                </a:path>
                <a:path w="18288000" h="381000">
                  <a:moveTo>
                    <a:pt x="5030951" y="340359"/>
                  </a:moveTo>
                  <a:lnTo>
                    <a:pt x="5012047" y="340359"/>
                  </a:lnTo>
                  <a:lnTo>
                    <a:pt x="5003041" y="336821"/>
                  </a:lnTo>
                  <a:lnTo>
                    <a:pt x="5001976" y="336821"/>
                  </a:lnTo>
                  <a:lnTo>
                    <a:pt x="5030951" y="340359"/>
                  </a:lnTo>
                  <a:close/>
                </a:path>
                <a:path w="18288000" h="381000">
                  <a:moveTo>
                    <a:pt x="8590227" y="346709"/>
                  </a:moveTo>
                  <a:lnTo>
                    <a:pt x="8584915" y="346709"/>
                  </a:lnTo>
                  <a:lnTo>
                    <a:pt x="8651380" y="336821"/>
                  </a:lnTo>
                  <a:lnTo>
                    <a:pt x="8590227" y="346709"/>
                  </a:lnTo>
                  <a:close/>
                </a:path>
                <a:path w="18288000" h="381000">
                  <a:moveTo>
                    <a:pt x="10494304" y="342899"/>
                  </a:moveTo>
                  <a:lnTo>
                    <a:pt x="10455297" y="342899"/>
                  </a:lnTo>
                  <a:lnTo>
                    <a:pt x="10477296" y="336821"/>
                  </a:lnTo>
                  <a:lnTo>
                    <a:pt x="10476208" y="336821"/>
                  </a:lnTo>
                  <a:lnTo>
                    <a:pt x="10494304" y="342899"/>
                  </a:lnTo>
                  <a:close/>
                </a:path>
                <a:path w="18288000" h="381000">
                  <a:moveTo>
                    <a:pt x="10563991" y="340359"/>
                  </a:moveTo>
                  <a:lnTo>
                    <a:pt x="10551574" y="340359"/>
                  </a:lnTo>
                  <a:lnTo>
                    <a:pt x="10554706" y="336821"/>
                  </a:lnTo>
                  <a:lnTo>
                    <a:pt x="10554007" y="336821"/>
                  </a:lnTo>
                  <a:lnTo>
                    <a:pt x="10563991" y="340359"/>
                  </a:lnTo>
                  <a:close/>
                </a:path>
                <a:path w="18288000" h="381000">
                  <a:moveTo>
                    <a:pt x="11840893" y="342899"/>
                  </a:moveTo>
                  <a:lnTo>
                    <a:pt x="11836207" y="342899"/>
                  </a:lnTo>
                  <a:lnTo>
                    <a:pt x="11845432" y="336821"/>
                  </a:lnTo>
                  <a:lnTo>
                    <a:pt x="11874464" y="340359"/>
                  </a:lnTo>
                  <a:lnTo>
                    <a:pt x="11840893" y="342899"/>
                  </a:lnTo>
                  <a:close/>
                </a:path>
                <a:path w="18288000" h="381000">
                  <a:moveTo>
                    <a:pt x="13479550" y="350396"/>
                  </a:moveTo>
                  <a:lnTo>
                    <a:pt x="13413983" y="350396"/>
                  </a:lnTo>
                  <a:lnTo>
                    <a:pt x="13368966" y="343402"/>
                  </a:lnTo>
                  <a:lnTo>
                    <a:pt x="13366878" y="342899"/>
                  </a:lnTo>
                  <a:lnTo>
                    <a:pt x="12330377" y="342899"/>
                  </a:lnTo>
                  <a:lnTo>
                    <a:pt x="12387151" y="336821"/>
                  </a:lnTo>
                  <a:lnTo>
                    <a:pt x="13692888" y="336821"/>
                  </a:lnTo>
                  <a:lnTo>
                    <a:pt x="13704041" y="340359"/>
                  </a:lnTo>
                  <a:lnTo>
                    <a:pt x="13618049" y="340359"/>
                  </a:lnTo>
                  <a:lnTo>
                    <a:pt x="13626350" y="346709"/>
                  </a:lnTo>
                  <a:lnTo>
                    <a:pt x="13467930" y="346709"/>
                  </a:lnTo>
                  <a:lnTo>
                    <a:pt x="13479550" y="350396"/>
                  </a:lnTo>
                  <a:close/>
                </a:path>
                <a:path w="18288000" h="381000">
                  <a:moveTo>
                    <a:pt x="14321205" y="342899"/>
                  </a:moveTo>
                  <a:lnTo>
                    <a:pt x="14297676" y="342899"/>
                  </a:lnTo>
                  <a:lnTo>
                    <a:pt x="14269646" y="336821"/>
                  </a:lnTo>
                  <a:lnTo>
                    <a:pt x="14268777" y="336821"/>
                  </a:lnTo>
                  <a:lnTo>
                    <a:pt x="14299317" y="340359"/>
                  </a:lnTo>
                  <a:lnTo>
                    <a:pt x="14351579" y="340359"/>
                  </a:lnTo>
                  <a:lnTo>
                    <a:pt x="14321205" y="342899"/>
                  </a:lnTo>
                  <a:close/>
                </a:path>
                <a:path w="18288000" h="381000">
                  <a:moveTo>
                    <a:pt x="4096979" y="342899"/>
                  </a:moveTo>
                  <a:lnTo>
                    <a:pt x="4090613" y="342899"/>
                  </a:lnTo>
                  <a:lnTo>
                    <a:pt x="4086136" y="340359"/>
                  </a:lnTo>
                  <a:lnTo>
                    <a:pt x="4132469" y="340359"/>
                  </a:lnTo>
                  <a:lnTo>
                    <a:pt x="4096979" y="342899"/>
                  </a:lnTo>
                  <a:close/>
                </a:path>
                <a:path w="18288000" h="381000">
                  <a:moveTo>
                    <a:pt x="4175068" y="346709"/>
                  </a:moveTo>
                  <a:lnTo>
                    <a:pt x="4170539" y="346709"/>
                  </a:lnTo>
                  <a:lnTo>
                    <a:pt x="4125143" y="342899"/>
                  </a:lnTo>
                  <a:lnTo>
                    <a:pt x="4131510" y="342899"/>
                  </a:lnTo>
                  <a:lnTo>
                    <a:pt x="4132356" y="340659"/>
                  </a:lnTo>
                  <a:lnTo>
                    <a:pt x="4132469" y="340359"/>
                  </a:lnTo>
                  <a:lnTo>
                    <a:pt x="4153967" y="340359"/>
                  </a:lnTo>
                  <a:lnTo>
                    <a:pt x="4175068" y="346709"/>
                  </a:lnTo>
                  <a:close/>
                </a:path>
                <a:path w="18288000" h="381000">
                  <a:moveTo>
                    <a:pt x="5225378" y="354220"/>
                  </a:moveTo>
                  <a:lnTo>
                    <a:pt x="5222154" y="354220"/>
                  </a:lnTo>
                  <a:lnTo>
                    <a:pt x="5178098" y="346709"/>
                  </a:lnTo>
                  <a:lnTo>
                    <a:pt x="5181019" y="346709"/>
                  </a:lnTo>
                  <a:lnTo>
                    <a:pt x="5180359" y="340659"/>
                  </a:lnTo>
                  <a:lnTo>
                    <a:pt x="5180327" y="340359"/>
                  </a:lnTo>
                  <a:lnTo>
                    <a:pt x="5234814" y="340359"/>
                  </a:lnTo>
                  <a:lnTo>
                    <a:pt x="5223944" y="342899"/>
                  </a:lnTo>
                  <a:lnTo>
                    <a:pt x="5222059" y="342899"/>
                  </a:lnTo>
                  <a:lnTo>
                    <a:pt x="5225378" y="354220"/>
                  </a:lnTo>
                  <a:close/>
                </a:path>
                <a:path w="18288000" h="381000">
                  <a:moveTo>
                    <a:pt x="5259328" y="346709"/>
                  </a:moveTo>
                  <a:lnTo>
                    <a:pt x="5257645" y="346709"/>
                  </a:lnTo>
                  <a:lnTo>
                    <a:pt x="5234814" y="340359"/>
                  </a:lnTo>
                  <a:lnTo>
                    <a:pt x="5415697" y="340359"/>
                  </a:lnTo>
                  <a:lnTo>
                    <a:pt x="5345037" y="342899"/>
                  </a:lnTo>
                  <a:lnTo>
                    <a:pt x="5259699" y="342899"/>
                  </a:lnTo>
                  <a:lnTo>
                    <a:pt x="5259452" y="345439"/>
                  </a:lnTo>
                  <a:lnTo>
                    <a:pt x="5259328" y="346709"/>
                  </a:lnTo>
                  <a:close/>
                </a:path>
                <a:path w="18288000" h="381000">
                  <a:moveTo>
                    <a:pt x="5561466" y="342899"/>
                  </a:moveTo>
                  <a:lnTo>
                    <a:pt x="5557403" y="342899"/>
                  </a:lnTo>
                  <a:lnTo>
                    <a:pt x="5539498" y="340359"/>
                  </a:lnTo>
                  <a:lnTo>
                    <a:pt x="5551979" y="340359"/>
                  </a:lnTo>
                  <a:lnTo>
                    <a:pt x="5561466" y="342899"/>
                  </a:lnTo>
                  <a:close/>
                </a:path>
                <a:path w="18288000" h="381000">
                  <a:moveTo>
                    <a:pt x="6102649" y="342899"/>
                  </a:moveTo>
                  <a:lnTo>
                    <a:pt x="6091139" y="342899"/>
                  </a:lnTo>
                  <a:lnTo>
                    <a:pt x="6101050" y="340359"/>
                  </a:lnTo>
                  <a:lnTo>
                    <a:pt x="6102649" y="342899"/>
                  </a:lnTo>
                  <a:close/>
                </a:path>
                <a:path w="18288000" h="381000">
                  <a:moveTo>
                    <a:pt x="7388864" y="342899"/>
                  </a:moveTo>
                  <a:lnTo>
                    <a:pt x="7311042" y="342899"/>
                  </a:lnTo>
                  <a:lnTo>
                    <a:pt x="7302729" y="340359"/>
                  </a:lnTo>
                  <a:lnTo>
                    <a:pt x="7408367" y="340359"/>
                  </a:lnTo>
                  <a:lnTo>
                    <a:pt x="7388864" y="342899"/>
                  </a:lnTo>
                  <a:close/>
                </a:path>
                <a:path w="18288000" h="381000">
                  <a:moveTo>
                    <a:pt x="9859599" y="346709"/>
                  </a:moveTo>
                  <a:lnTo>
                    <a:pt x="9481939" y="346709"/>
                  </a:lnTo>
                  <a:lnTo>
                    <a:pt x="9482585" y="343402"/>
                  </a:lnTo>
                  <a:lnTo>
                    <a:pt x="9482683" y="342899"/>
                  </a:lnTo>
                  <a:lnTo>
                    <a:pt x="9477845" y="342899"/>
                  </a:lnTo>
                  <a:lnTo>
                    <a:pt x="9448110" y="340359"/>
                  </a:lnTo>
                  <a:lnTo>
                    <a:pt x="9881045" y="340359"/>
                  </a:lnTo>
                  <a:lnTo>
                    <a:pt x="9859599" y="346709"/>
                  </a:lnTo>
                  <a:close/>
                </a:path>
                <a:path w="18288000" h="381000">
                  <a:moveTo>
                    <a:pt x="9887018" y="350396"/>
                  </a:moveTo>
                  <a:lnTo>
                    <a:pt x="9884741" y="350396"/>
                  </a:lnTo>
                  <a:lnTo>
                    <a:pt x="9884654" y="347979"/>
                  </a:lnTo>
                  <a:lnTo>
                    <a:pt x="9884609" y="346709"/>
                  </a:lnTo>
                  <a:lnTo>
                    <a:pt x="9884490" y="343402"/>
                  </a:lnTo>
                  <a:lnTo>
                    <a:pt x="9884381" y="340359"/>
                  </a:lnTo>
                  <a:lnTo>
                    <a:pt x="10211862" y="340359"/>
                  </a:lnTo>
                  <a:lnTo>
                    <a:pt x="10191560" y="342899"/>
                  </a:lnTo>
                  <a:lnTo>
                    <a:pt x="9899366" y="342899"/>
                  </a:lnTo>
                  <a:lnTo>
                    <a:pt x="9909041" y="346709"/>
                  </a:lnTo>
                  <a:lnTo>
                    <a:pt x="9913743" y="346709"/>
                  </a:lnTo>
                  <a:lnTo>
                    <a:pt x="9887018" y="350396"/>
                  </a:lnTo>
                  <a:close/>
                </a:path>
                <a:path w="18288000" h="381000">
                  <a:moveTo>
                    <a:pt x="11060843" y="342899"/>
                  </a:moveTo>
                  <a:lnTo>
                    <a:pt x="11059009" y="342899"/>
                  </a:lnTo>
                  <a:lnTo>
                    <a:pt x="11084587" y="340359"/>
                  </a:lnTo>
                  <a:lnTo>
                    <a:pt x="11097931" y="340359"/>
                  </a:lnTo>
                  <a:lnTo>
                    <a:pt x="11060843" y="342899"/>
                  </a:lnTo>
                  <a:close/>
                </a:path>
                <a:path w="18288000" h="381000">
                  <a:moveTo>
                    <a:pt x="11141381" y="342899"/>
                  </a:moveTo>
                  <a:lnTo>
                    <a:pt x="11110720" y="342899"/>
                  </a:lnTo>
                  <a:lnTo>
                    <a:pt x="11097931" y="340359"/>
                  </a:lnTo>
                  <a:lnTo>
                    <a:pt x="11111647" y="340359"/>
                  </a:lnTo>
                  <a:lnTo>
                    <a:pt x="11141381" y="342899"/>
                  </a:lnTo>
                  <a:close/>
                </a:path>
                <a:path w="18288000" h="381000">
                  <a:moveTo>
                    <a:pt x="11510863" y="342899"/>
                  </a:moveTo>
                  <a:lnTo>
                    <a:pt x="11484909" y="342899"/>
                  </a:lnTo>
                  <a:lnTo>
                    <a:pt x="11491943" y="340359"/>
                  </a:lnTo>
                  <a:lnTo>
                    <a:pt x="11524931" y="340359"/>
                  </a:lnTo>
                  <a:lnTo>
                    <a:pt x="11510863" y="342899"/>
                  </a:lnTo>
                  <a:close/>
                </a:path>
                <a:path w="18288000" h="381000">
                  <a:moveTo>
                    <a:pt x="12231156" y="350690"/>
                  </a:moveTo>
                  <a:lnTo>
                    <a:pt x="12265505" y="342899"/>
                  </a:lnTo>
                  <a:lnTo>
                    <a:pt x="12252440" y="342899"/>
                  </a:lnTo>
                  <a:lnTo>
                    <a:pt x="12184338" y="340359"/>
                  </a:lnTo>
                  <a:lnTo>
                    <a:pt x="12311476" y="340359"/>
                  </a:lnTo>
                  <a:lnTo>
                    <a:pt x="12231156" y="350690"/>
                  </a:lnTo>
                  <a:close/>
                </a:path>
                <a:path w="18288000" h="381000">
                  <a:moveTo>
                    <a:pt x="13635626" y="342899"/>
                  </a:moveTo>
                  <a:lnTo>
                    <a:pt x="13632722" y="342899"/>
                  </a:lnTo>
                  <a:lnTo>
                    <a:pt x="13631876" y="340659"/>
                  </a:lnTo>
                  <a:lnTo>
                    <a:pt x="13631763" y="340359"/>
                  </a:lnTo>
                  <a:lnTo>
                    <a:pt x="13646219" y="340359"/>
                  </a:lnTo>
                  <a:lnTo>
                    <a:pt x="13650855" y="340659"/>
                  </a:lnTo>
                  <a:lnTo>
                    <a:pt x="13635626" y="342899"/>
                  </a:lnTo>
                  <a:close/>
                </a:path>
                <a:path w="18288000" h="381000">
                  <a:moveTo>
                    <a:pt x="13650855" y="340659"/>
                  </a:moveTo>
                  <a:lnTo>
                    <a:pt x="13646219" y="340359"/>
                  </a:lnTo>
                  <a:lnTo>
                    <a:pt x="13652891" y="340359"/>
                  </a:lnTo>
                  <a:lnTo>
                    <a:pt x="13650855" y="340659"/>
                  </a:lnTo>
                  <a:close/>
                </a:path>
                <a:path w="18288000" h="381000">
                  <a:moveTo>
                    <a:pt x="13693491" y="342899"/>
                  </a:moveTo>
                  <a:lnTo>
                    <a:pt x="13685545" y="342899"/>
                  </a:lnTo>
                  <a:lnTo>
                    <a:pt x="13650855" y="340659"/>
                  </a:lnTo>
                  <a:lnTo>
                    <a:pt x="13652891" y="340359"/>
                  </a:lnTo>
                  <a:lnTo>
                    <a:pt x="13704041" y="340359"/>
                  </a:lnTo>
                  <a:lnTo>
                    <a:pt x="13693491" y="342899"/>
                  </a:lnTo>
                  <a:close/>
                </a:path>
                <a:path w="18288000" h="381000">
                  <a:moveTo>
                    <a:pt x="14024789" y="342899"/>
                  </a:moveTo>
                  <a:lnTo>
                    <a:pt x="13853932" y="342899"/>
                  </a:lnTo>
                  <a:lnTo>
                    <a:pt x="13822280" y="340359"/>
                  </a:lnTo>
                  <a:lnTo>
                    <a:pt x="14015459" y="340359"/>
                  </a:lnTo>
                  <a:lnTo>
                    <a:pt x="14024789" y="342899"/>
                  </a:lnTo>
                  <a:close/>
                </a:path>
                <a:path w="18288000" h="381000">
                  <a:moveTo>
                    <a:pt x="14519459" y="342899"/>
                  </a:moveTo>
                  <a:lnTo>
                    <a:pt x="14465425" y="342899"/>
                  </a:lnTo>
                  <a:lnTo>
                    <a:pt x="14523935" y="340359"/>
                  </a:lnTo>
                  <a:lnTo>
                    <a:pt x="14519459" y="342899"/>
                  </a:lnTo>
                  <a:close/>
                </a:path>
                <a:path w="18288000" h="381000">
                  <a:moveTo>
                    <a:pt x="15328968" y="342899"/>
                  </a:moveTo>
                  <a:lnTo>
                    <a:pt x="15326411" y="342899"/>
                  </a:lnTo>
                  <a:lnTo>
                    <a:pt x="15351989" y="340359"/>
                  </a:lnTo>
                  <a:lnTo>
                    <a:pt x="15328968" y="342899"/>
                  </a:lnTo>
                  <a:close/>
                </a:path>
                <a:path w="18288000" h="381000">
                  <a:moveTo>
                    <a:pt x="15588914" y="342899"/>
                  </a:moveTo>
                  <a:lnTo>
                    <a:pt x="15436778" y="342899"/>
                  </a:lnTo>
                  <a:lnTo>
                    <a:pt x="15436214" y="340659"/>
                  </a:lnTo>
                  <a:lnTo>
                    <a:pt x="15436139" y="340359"/>
                  </a:lnTo>
                  <a:lnTo>
                    <a:pt x="15612573" y="340359"/>
                  </a:lnTo>
                  <a:lnTo>
                    <a:pt x="15588914" y="342899"/>
                  </a:lnTo>
                  <a:close/>
                </a:path>
                <a:path w="18288000" h="381000">
                  <a:moveTo>
                    <a:pt x="15704391" y="342899"/>
                  </a:moveTo>
                  <a:lnTo>
                    <a:pt x="15625682" y="342899"/>
                  </a:lnTo>
                  <a:lnTo>
                    <a:pt x="15612573" y="340359"/>
                  </a:lnTo>
                  <a:lnTo>
                    <a:pt x="15687445" y="340359"/>
                  </a:lnTo>
                  <a:lnTo>
                    <a:pt x="15704391" y="342899"/>
                  </a:lnTo>
                  <a:close/>
                </a:path>
                <a:path w="18288000" h="381000">
                  <a:moveTo>
                    <a:pt x="16419416" y="342899"/>
                  </a:moveTo>
                  <a:lnTo>
                    <a:pt x="16370489" y="342899"/>
                  </a:lnTo>
                  <a:lnTo>
                    <a:pt x="16358339" y="340359"/>
                  </a:lnTo>
                  <a:lnTo>
                    <a:pt x="16407266" y="340359"/>
                  </a:lnTo>
                  <a:lnTo>
                    <a:pt x="16419416" y="342899"/>
                  </a:lnTo>
                  <a:close/>
                </a:path>
                <a:path w="18288000" h="381000">
                  <a:moveTo>
                    <a:pt x="16442115" y="343402"/>
                  </a:moveTo>
                  <a:lnTo>
                    <a:pt x="16399004" y="343402"/>
                  </a:lnTo>
                  <a:lnTo>
                    <a:pt x="16396158" y="342899"/>
                  </a:lnTo>
                  <a:lnTo>
                    <a:pt x="16423134" y="342899"/>
                  </a:lnTo>
                  <a:lnTo>
                    <a:pt x="16434325" y="340359"/>
                  </a:lnTo>
                  <a:lnTo>
                    <a:pt x="16442115" y="343402"/>
                  </a:lnTo>
                  <a:close/>
                </a:path>
                <a:path w="18288000" h="381000">
                  <a:moveTo>
                    <a:pt x="16810123" y="346709"/>
                  </a:moveTo>
                  <a:lnTo>
                    <a:pt x="16807747" y="346709"/>
                  </a:lnTo>
                  <a:lnTo>
                    <a:pt x="16784225" y="340359"/>
                  </a:lnTo>
                  <a:lnTo>
                    <a:pt x="16819808" y="340359"/>
                  </a:lnTo>
                  <a:lnTo>
                    <a:pt x="16810123" y="346709"/>
                  </a:lnTo>
                  <a:close/>
                </a:path>
                <a:path w="18288000" h="381000">
                  <a:moveTo>
                    <a:pt x="16959307" y="342899"/>
                  </a:moveTo>
                  <a:lnTo>
                    <a:pt x="16825244" y="342899"/>
                  </a:lnTo>
                  <a:lnTo>
                    <a:pt x="16819808" y="340359"/>
                  </a:lnTo>
                  <a:lnTo>
                    <a:pt x="16955470" y="340359"/>
                  </a:lnTo>
                  <a:lnTo>
                    <a:pt x="16959307" y="342899"/>
                  </a:lnTo>
                  <a:close/>
                </a:path>
                <a:path w="18288000" h="381000">
                  <a:moveTo>
                    <a:pt x="17144586" y="346709"/>
                  </a:moveTo>
                  <a:lnTo>
                    <a:pt x="17141642" y="346709"/>
                  </a:lnTo>
                  <a:lnTo>
                    <a:pt x="17137837" y="340359"/>
                  </a:lnTo>
                  <a:lnTo>
                    <a:pt x="17191213" y="340359"/>
                  </a:lnTo>
                  <a:lnTo>
                    <a:pt x="17187057" y="342899"/>
                  </a:lnTo>
                  <a:lnTo>
                    <a:pt x="17162032" y="342899"/>
                  </a:lnTo>
                  <a:lnTo>
                    <a:pt x="17161930" y="343402"/>
                  </a:lnTo>
                  <a:lnTo>
                    <a:pt x="17144586" y="346709"/>
                  </a:lnTo>
                  <a:close/>
                </a:path>
                <a:path w="18288000" h="381000">
                  <a:moveTo>
                    <a:pt x="284023" y="346709"/>
                  </a:moveTo>
                  <a:lnTo>
                    <a:pt x="274471" y="346709"/>
                  </a:lnTo>
                  <a:lnTo>
                    <a:pt x="200795" y="342899"/>
                  </a:lnTo>
                  <a:lnTo>
                    <a:pt x="210116" y="342899"/>
                  </a:lnTo>
                  <a:lnTo>
                    <a:pt x="210852" y="343402"/>
                  </a:lnTo>
                  <a:lnTo>
                    <a:pt x="282408" y="343402"/>
                  </a:lnTo>
                  <a:lnTo>
                    <a:pt x="284023" y="346709"/>
                  </a:lnTo>
                  <a:close/>
                </a:path>
                <a:path w="18288000" h="381000">
                  <a:moveTo>
                    <a:pt x="282408" y="343402"/>
                  </a:moveTo>
                  <a:lnTo>
                    <a:pt x="210852" y="343402"/>
                  </a:lnTo>
                  <a:lnTo>
                    <a:pt x="210116" y="342899"/>
                  </a:lnTo>
                  <a:lnTo>
                    <a:pt x="282163" y="342899"/>
                  </a:lnTo>
                  <a:lnTo>
                    <a:pt x="282408" y="343402"/>
                  </a:lnTo>
                  <a:close/>
                </a:path>
                <a:path w="18288000" h="381000">
                  <a:moveTo>
                    <a:pt x="302116" y="350396"/>
                  </a:moveTo>
                  <a:lnTo>
                    <a:pt x="299950" y="350396"/>
                  </a:lnTo>
                  <a:lnTo>
                    <a:pt x="293871" y="342899"/>
                  </a:lnTo>
                  <a:lnTo>
                    <a:pt x="349271" y="342899"/>
                  </a:lnTo>
                  <a:lnTo>
                    <a:pt x="316494" y="347979"/>
                  </a:lnTo>
                  <a:lnTo>
                    <a:pt x="302116" y="350396"/>
                  </a:lnTo>
                  <a:close/>
                </a:path>
                <a:path w="18288000" h="381000">
                  <a:moveTo>
                    <a:pt x="5326715" y="346709"/>
                  </a:moveTo>
                  <a:lnTo>
                    <a:pt x="5271906" y="346709"/>
                  </a:lnTo>
                  <a:lnTo>
                    <a:pt x="5274883" y="342899"/>
                  </a:lnTo>
                  <a:lnTo>
                    <a:pt x="5334901" y="342899"/>
                  </a:lnTo>
                  <a:lnTo>
                    <a:pt x="5326715" y="346709"/>
                  </a:lnTo>
                  <a:close/>
                </a:path>
                <a:path w="18288000" h="381000">
                  <a:moveTo>
                    <a:pt x="5465042" y="346709"/>
                  </a:moveTo>
                  <a:lnTo>
                    <a:pt x="5440598" y="346709"/>
                  </a:lnTo>
                  <a:lnTo>
                    <a:pt x="5404876" y="342899"/>
                  </a:lnTo>
                  <a:lnTo>
                    <a:pt x="5454252" y="342899"/>
                  </a:lnTo>
                  <a:lnTo>
                    <a:pt x="5465042" y="346709"/>
                  </a:lnTo>
                  <a:close/>
                </a:path>
                <a:path w="18288000" h="381000">
                  <a:moveTo>
                    <a:pt x="5512119" y="346709"/>
                  </a:moveTo>
                  <a:lnTo>
                    <a:pt x="5507318" y="346709"/>
                  </a:lnTo>
                  <a:lnTo>
                    <a:pt x="5471596" y="342899"/>
                  </a:lnTo>
                  <a:lnTo>
                    <a:pt x="5509613" y="342899"/>
                  </a:lnTo>
                  <a:lnTo>
                    <a:pt x="5512440" y="343402"/>
                  </a:lnTo>
                  <a:lnTo>
                    <a:pt x="5512243" y="345439"/>
                  </a:lnTo>
                  <a:lnTo>
                    <a:pt x="5512119" y="346709"/>
                  </a:lnTo>
                  <a:close/>
                </a:path>
                <a:path w="18288000" h="381000">
                  <a:moveTo>
                    <a:pt x="5512442" y="343402"/>
                  </a:moveTo>
                  <a:lnTo>
                    <a:pt x="5509613" y="342899"/>
                  </a:lnTo>
                  <a:lnTo>
                    <a:pt x="5512491" y="342899"/>
                  </a:lnTo>
                  <a:lnTo>
                    <a:pt x="5512442" y="343402"/>
                  </a:lnTo>
                  <a:close/>
                </a:path>
                <a:path w="18288000" h="381000">
                  <a:moveTo>
                    <a:pt x="5988592" y="346709"/>
                  </a:moveTo>
                  <a:lnTo>
                    <a:pt x="5934443" y="346709"/>
                  </a:lnTo>
                  <a:lnTo>
                    <a:pt x="5999971" y="342899"/>
                  </a:lnTo>
                  <a:lnTo>
                    <a:pt x="5998639" y="342899"/>
                  </a:lnTo>
                  <a:lnTo>
                    <a:pt x="5988592" y="346709"/>
                  </a:lnTo>
                  <a:close/>
                </a:path>
                <a:path w="18288000" h="381000">
                  <a:moveTo>
                    <a:pt x="8571104" y="346709"/>
                  </a:moveTo>
                  <a:lnTo>
                    <a:pt x="8447328" y="346709"/>
                  </a:lnTo>
                  <a:lnTo>
                    <a:pt x="8441746" y="342899"/>
                  </a:lnTo>
                  <a:lnTo>
                    <a:pt x="8565937" y="342899"/>
                  </a:lnTo>
                  <a:lnTo>
                    <a:pt x="8568440" y="343402"/>
                  </a:lnTo>
                  <a:lnTo>
                    <a:pt x="8570112" y="345439"/>
                  </a:lnTo>
                  <a:lnTo>
                    <a:pt x="8571104" y="346709"/>
                  </a:lnTo>
                  <a:close/>
                </a:path>
                <a:path w="18288000" h="381000">
                  <a:moveTo>
                    <a:pt x="8568520" y="343402"/>
                  </a:moveTo>
                  <a:lnTo>
                    <a:pt x="8565937" y="342899"/>
                  </a:lnTo>
                  <a:lnTo>
                    <a:pt x="8568128" y="342899"/>
                  </a:lnTo>
                  <a:lnTo>
                    <a:pt x="8568520" y="343402"/>
                  </a:lnTo>
                  <a:close/>
                </a:path>
                <a:path w="18288000" h="381000">
                  <a:moveTo>
                    <a:pt x="8861170" y="354220"/>
                  </a:moveTo>
                  <a:lnTo>
                    <a:pt x="8831276" y="354220"/>
                  </a:lnTo>
                  <a:lnTo>
                    <a:pt x="8791841" y="350396"/>
                  </a:lnTo>
                  <a:lnTo>
                    <a:pt x="8795864" y="350396"/>
                  </a:lnTo>
                  <a:lnTo>
                    <a:pt x="8807263" y="342899"/>
                  </a:lnTo>
                  <a:lnTo>
                    <a:pt x="8863546" y="342899"/>
                  </a:lnTo>
                  <a:lnTo>
                    <a:pt x="8868040" y="343402"/>
                  </a:lnTo>
                  <a:lnTo>
                    <a:pt x="8863853" y="346709"/>
                  </a:lnTo>
                  <a:lnTo>
                    <a:pt x="8839510" y="346709"/>
                  </a:lnTo>
                  <a:lnTo>
                    <a:pt x="8861170" y="354220"/>
                  </a:lnTo>
                  <a:close/>
                </a:path>
                <a:path w="18288000" h="381000">
                  <a:moveTo>
                    <a:pt x="8868053" y="343402"/>
                  </a:moveTo>
                  <a:lnTo>
                    <a:pt x="8863546" y="342899"/>
                  </a:lnTo>
                  <a:lnTo>
                    <a:pt x="8868691" y="342899"/>
                  </a:lnTo>
                  <a:lnTo>
                    <a:pt x="8868053" y="343402"/>
                  </a:lnTo>
                  <a:close/>
                </a:path>
                <a:path w="18288000" h="381000">
                  <a:moveTo>
                    <a:pt x="8927523" y="358128"/>
                  </a:moveTo>
                  <a:lnTo>
                    <a:pt x="8947108" y="350396"/>
                  </a:lnTo>
                  <a:lnTo>
                    <a:pt x="8941876" y="350396"/>
                  </a:lnTo>
                  <a:lnTo>
                    <a:pt x="8908975" y="347979"/>
                  </a:lnTo>
                  <a:lnTo>
                    <a:pt x="8868053" y="343402"/>
                  </a:lnTo>
                  <a:lnTo>
                    <a:pt x="8868691" y="342899"/>
                  </a:lnTo>
                  <a:lnTo>
                    <a:pt x="9058754" y="342899"/>
                  </a:lnTo>
                  <a:lnTo>
                    <a:pt x="9056055" y="343402"/>
                  </a:lnTo>
                  <a:lnTo>
                    <a:pt x="9020625" y="346709"/>
                  </a:lnTo>
                  <a:lnTo>
                    <a:pt x="9005533" y="346709"/>
                  </a:lnTo>
                  <a:lnTo>
                    <a:pt x="8927523" y="358128"/>
                  </a:lnTo>
                  <a:close/>
                </a:path>
                <a:path w="18288000" h="381000">
                  <a:moveTo>
                    <a:pt x="9056158" y="343402"/>
                  </a:moveTo>
                  <a:lnTo>
                    <a:pt x="9058754" y="342899"/>
                  </a:lnTo>
                  <a:lnTo>
                    <a:pt x="9061556" y="342899"/>
                  </a:lnTo>
                  <a:lnTo>
                    <a:pt x="9056158" y="343402"/>
                  </a:lnTo>
                  <a:close/>
                </a:path>
                <a:path w="18288000" h="381000">
                  <a:moveTo>
                    <a:pt x="9039867" y="350396"/>
                  </a:moveTo>
                  <a:lnTo>
                    <a:pt x="9013960" y="350396"/>
                  </a:lnTo>
                  <a:lnTo>
                    <a:pt x="9016635" y="346709"/>
                  </a:lnTo>
                  <a:lnTo>
                    <a:pt x="9038289" y="346709"/>
                  </a:lnTo>
                  <a:lnTo>
                    <a:pt x="9056158" y="343402"/>
                  </a:lnTo>
                  <a:lnTo>
                    <a:pt x="9061556" y="342899"/>
                  </a:lnTo>
                  <a:lnTo>
                    <a:pt x="9072731" y="342899"/>
                  </a:lnTo>
                  <a:lnTo>
                    <a:pt x="9077034" y="343402"/>
                  </a:lnTo>
                  <a:lnTo>
                    <a:pt x="9077197" y="343402"/>
                  </a:lnTo>
                  <a:lnTo>
                    <a:pt x="9039867" y="350396"/>
                  </a:lnTo>
                  <a:close/>
                </a:path>
                <a:path w="18288000" h="381000">
                  <a:moveTo>
                    <a:pt x="9428718" y="346709"/>
                  </a:moveTo>
                  <a:lnTo>
                    <a:pt x="9105359" y="346709"/>
                  </a:lnTo>
                  <a:lnTo>
                    <a:pt x="9072731" y="342899"/>
                  </a:lnTo>
                  <a:lnTo>
                    <a:pt x="9079879" y="342899"/>
                  </a:lnTo>
                  <a:lnTo>
                    <a:pt x="9077197" y="343402"/>
                  </a:lnTo>
                  <a:lnTo>
                    <a:pt x="9449714" y="343402"/>
                  </a:lnTo>
                  <a:lnTo>
                    <a:pt x="9428718" y="346709"/>
                  </a:lnTo>
                  <a:close/>
                </a:path>
                <a:path w="18288000" h="381000">
                  <a:moveTo>
                    <a:pt x="9449593" y="343402"/>
                  </a:moveTo>
                  <a:lnTo>
                    <a:pt x="9077197" y="343402"/>
                  </a:lnTo>
                  <a:lnTo>
                    <a:pt x="9079879" y="342899"/>
                  </a:lnTo>
                  <a:lnTo>
                    <a:pt x="9447913" y="342899"/>
                  </a:lnTo>
                  <a:lnTo>
                    <a:pt x="9449593" y="343402"/>
                  </a:lnTo>
                  <a:close/>
                </a:path>
                <a:path w="18288000" h="381000">
                  <a:moveTo>
                    <a:pt x="9449714" y="343402"/>
                  </a:moveTo>
                  <a:lnTo>
                    <a:pt x="9447913" y="342899"/>
                  </a:lnTo>
                  <a:lnTo>
                    <a:pt x="9452904" y="342899"/>
                  </a:lnTo>
                  <a:lnTo>
                    <a:pt x="9449714" y="343402"/>
                  </a:lnTo>
                  <a:close/>
                </a:path>
                <a:path w="18288000" h="381000">
                  <a:moveTo>
                    <a:pt x="9474113" y="350396"/>
                  </a:moveTo>
                  <a:lnTo>
                    <a:pt x="9472989" y="350396"/>
                  </a:lnTo>
                  <a:lnTo>
                    <a:pt x="9449714" y="343402"/>
                  </a:lnTo>
                  <a:lnTo>
                    <a:pt x="9452904" y="342899"/>
                  </a:lnTo>
                  <a:lnTo>
                    <a:pt x="9459576" y="342899"/>
                  </a:lnTo>
                  <a:lnTo>
                    <a:pt x="9472919" y="346709"/>
                  </a:lnTo>
                  <a:lnTo>
                    <a:pt x="9474779" y="346709"/>
                  </a:lnTo>
                  <a:lnTo>
                    <a:pt x="9474113" y="350396"/>
                  </a:lnTo>
                  <a:close/>
                </a:path>
                <a:path w="18288000" h="381000">
                  <a:moveTo>
                    <a:pt x="9922188" y="369569"/>
                  </a:moveTo>
                  <a:lnTo>
                    <a:pt x="9904768" y="369569"/>
                  </a:lnTo>
                  <a:lnTo>
                    <a:pt x="9895501" y="365759"/>
                  </a:lnTo>
                  <a:lnTo>
                    <a:pt x="9897842" y="361826"/>
                  </a:lnTo>
                  <a:lnTo>
                    <a:pt x="9928644" y="361826"/>
                  </a:lnTo>
                  <a:lnTo>
                    <a:pt x="9937641" y="350396"/>
                  </a:lnTo>
                  <a:lnTo>
                    <a:pt x="9927140" y="350396"/>
                  </a:lnTo>
                  <a:lnTo>
                    <a:pt x="9947657" y="342899"/>
                  </a:lnTo>
                  <a:lnTo>
                    <a:pt x="10027051" y="342899"/>
                  </a:lnTo>
                  <a:lnTo>
                    <a:pt x="10028197" y="343402"/>
                  </a:lnTo>
                  <a:lnTo>
                    <a:pt x="9956429" y="354220"/>
                  </a:lnTo>
                  <a:lnTo>
                    <a:pt x="9949166" y="354220"/>
                  </a:lnTo>
                  <a:lnTo>
                    <a:pt x="9971269" y="358128"/>
                  </a:lnTo>
                  <a:lnTo>
                    <a:pt x="9981832" y="358128"/>
                  </a:lnTo>
                  <a:lnTo>
                    <a:pt x="9898836" y="365759"/>
                  </a:lnTo>
                  <a:lnTo>
                    <a:pt x="9922188" y="369569"/>
                  </a:lnTo>
                  <a:close/>
                </a:path>
                <a:path w="18288000" h="381000">
                  <a:moveTo>
                    <a:pt x="10028321" y="343402"/>
                  </a:moveTo>
                  <a:lnTo>
                    <a:pt x="10027051" y="342899"/>
                  </a:lnTo>
                  <a:lnTo>
                    <a:pt x="10031661" y="342899"/>
                  </a:lnTo>
                  <a:lnTo>
                    <a:pt x="10028321" y="343402"/>
                  </a:lnTo>
                  <a:close/>
                </a:path>
                <a:path w="18288000" h="381000">
                  <a:moveTo>
                    <a:pt x="10162948" y="354220"/>
                  </a:moveTo>
                  <a:lnTo>
                    <a:pt x="10120138" y="354220"/>
                  </a:lnTo>
                  <a:lnTo>
                    <a:pt x="10037461" y="350396"/>
                  </a:lnTo>
                  <a:lnTo>
                    <a:pt x="10044149" y="350396"/>
                  </a:lnTo>
                  <a:lnTo>
                    <a:pt x="10032844" y="345439"/>
                  </a:lnTo>
                  <a:lnTo>
                    <a:pt x="10028321" y="343402"/>
                  </a:lnTo>
                  <a:lnTo>
                    <a:pt x="10031661" y="342899"/>
                  </a:lnTo>
                  <a:lnTo>
                    <a:pt x="10209997" y="342899"/>
                  </a:lnTo>
                  <a:lnTo>
                    <a:pt x="10197903" y="346709"/>
                  </a:lnTo>
                  <a:lnTo>
                    <a:pt x="10165518" y="346709"/>
                  </a:lnTo>
                  <a:lnTo>
                    <a:pt x="10162948" y="354220"/>
                  </a:lnTo>
                  <a:close/>
                </a:path>
                <a:path w="18288000" h="381000">
                  <a:moveTo>
                    <a:pt x="10309162" y="346709"/>
                  </a:moveTo>
                  <a:lnTo>
                    <a:pt x="10241776" y="346709"/>
                  </a:lnTo>
                  <a:lnTo>
                    <a:pt x="10245125" y="342899"/>
                  </a:lnTo>
                  <a:lnTo>
                    <a:pt x="10314744" y="342899"/>
                  </a:lnTo>
                  <a:lnTo>
                    <a:pt x="10309162" y="346709"/>
                  </a:lnTo>
                  <a:close/>
                </a:path>
                <a:path w="18288000" h="381000">
                  <a:moveTo>
                    <a:pt x="10555777" y="347173"/>
                  </a:moveTo>
                  <a:lnTo>
                    <a:pt x="10515348" y="347173"/>
                  </a:lnTo>
                  <a:lnTo>
                    <a:pt x="10516238" y="346709"/>
                  </a:lnTo>
                  <a:lnTo>
                    <a:pt x="10486157" y="346709"/>
                  </a:lnTo>
                  <a:lnTo>
                    <a:pt x="10448574" y="342899"/>
                  </a:lnTo>
                  <a:lnTo>
                    <a:pt x="10551013" y="342899"/>
                  </a:lnTo>
                  <a:lnTo>
                    <a:pt x="10555777" y="347173"/>
                  </a:lnTo>
                  <a:close/>
                </a:path>
                <a:path w="18288000" h="381000">
                  <a:moveTo>
                    <a:pt x="11152853" y="350396"/>
                  </a:moveTo>
                  <a:lnTo>
                    <a:pt x="11082273" y="350396"/>
                  </a:lnTo>
                  <a:lnTo>
                    <a:pt x="11114948" y="342899"/>
                  </a:lnTo>
                  <a:lnTo>
                    <a:pt x="11145634" y="342899"/>
                  </a:lnTo>
                  <a:lnTo>
                    <a:pt x="11152853" y="350396"/>
                  </a:lnTo>
                  <a:close/>
                </a:path>
                <a:path w="18288000" h="381000">
                  <a:moveTo>
                    <a:pt x="11522533" y="346709"/>
                  </a:moveTo>
                  <a:lnTo>
                    <a:pt x="11517831" y="346709"/>
                  </a:lnTo>
                  <a:lnTo>
                    <a:pt x="11478389" y="342899"/>
                  </a:lnTo>
                  <a:lnTo>
                    <a:pt x="11518441" y="342899"/>
                  </a:lnTo>
                  <a:lnTo>
                    <a:pt x="11522533" y="346709"/>
                  </a:lnTo>
                  <a:close/>
                </a:path>
                <a:path w="18288000" h="381000">
                  <a:moveTo>
                    <a:pt x="12685268" y="346709"/>
                  </a:moveTo>
                  <a:lnTo>
                    <a:pt x="12322521" y="346709"/>
                  </a:lnTo>
                  <a:lnTo>
                    <a:pt x="12319171" y="342899"/>
                  </a:lnTo>
                  <a:lnTo>
                    <a:pt x="12655873" y="342899"/>
                  </a:lnTo>
                  <a:lnTo>
                    <a:pt x="12685268" y="346709"/>
                  </a:lnTo>
                  <a:close/>
                </a:path>
                <a:path w="18288000" h="381000">
                  <a:moveTo>
                    <a:pt x="13398033" y="350396"/>
                  </a:moveTo>
                  <a:lnTo>
                    <a:pt x="12687004" y="350396"/>
                  </a:lnTo>
                  <a:lnTo>
                    <a:pt x="12688067" y="343402"/>
                  </a:lnTo>
                  <a:lnTo>
                    <a:pt x="12688144" y="342899"/>
                  </a:lnTo>
                  <a:lnTo>
                    <a:pt x="13365732" y="342899"/>
                  </a:lnTo>
                  <a:lnTo>
                    <a:pt x="13368966" y="343402"/>
                  </a:lnTo>
                  <a:lnTo>
                    <a:pt x="13398033" y="350396"/>
                  </a:lnTo>
                  <a:close/>
                </a:path>
                <a:path w="18288000" h="381000">
                  <a:moveTo>
                    <a:pt x="13368966" y="343402"/>
                  </a:moveTo>
                  <a:lnTo>
                    <a:pt x="13365732" y="342899"/>
                  </a:lnTo>
                  <a:lnTo>
                    <a:pt x="13366878" y="342899"/>
                  </a:lnTo>
                  <a:lnTo>
                    <a:pt x="13368966" y="343402"/>
                  </a:lnTo>
                  <a:close/>
                </a:path>
                <a:path w="18288000" h="381000">
                  <a:moveTo>
                    <a:pt x="13874187" y="350690"/>
                  </a:moveTo>
                  <a:lnTo>
                    <a:pt x="13835367" y="350690"/>
                  </a:lnTo>
                  <a:lnTo>
                    <a:pt x="13833853" y="350396"/>
                  </a:lnTo>
                  <a:lnTo>
                    <a:pt x="13826718" y="350396"/>
                  </a:lnTo>
                  <a:lnTo>
                    <a:pt x="13861292" y="342899"/>
                  </a:lnTo>
                  <a:lnTo>
                    <a:pt x="13924327" y="342899"/>
                  </a:lnTo>
                  <a:lnTo>
                    <a:pt x="13924572" y="343402"/>
                  </a:lnTo>
                  <a:lnTo>
                    <a:pt x="13924823" y="343402"/>
                  </a:lnTo>
                  <a:lnTo>
                    <a:pt x="13882829" y="346709"/>
                  </a:lnTo>
                  <a:lnTo>
                    <a:pt x="13876716" y="346709"/>
                  </a:lnTo>
                  <a:lnTo>
                    <a:pt x="13874187" y="350690"/>
                  </a:lnTo>
                  <a:close/>
                </a:path>
                <a:path w="18288000" h="381000">
                  <a:moveTo>
                    <a:pt x="14027765" y="346709"/>
                  </a:moveTo>
                  <a:lnTo>
                    <a:pt x="13926187" y="346709"/>
                  </a:lnTo>
                  <a:lnTo>
                    <a:pt x="13924327" y="342899"/>
                  </a:lnTo>
                  <a:lnTo>
                    <a:pt x="13931203" y="342899"/>
                  </a:lnTo>
                  <a:lnTo>
                    <a:pt x="13924823" y="343402"/>
                  </a:lnTo>
                  <a:lnTo>
                    <a:pt x="14026267" y="343402"/>
                  </a:lnTo>
                  <a:lnTo>
                    <a:pt x="14027765" y="346709"/>
                  </a:lnTo>
                  <a:close/>
                </a:path>
                <a:path w="18288000" h="381000">
                  <a:moveTo>
                    <a:pt x="14026267" y="343402"/>
                  </a:moveTo>
                  <a:lnTo>
                    <a:pt x="13924823" y="343402"/>
                  </a:lnTo>
                  <a:lnTo>
                    <a:pt x="13931203" y="342899"/>
                  </a:lnTo>
                  <a:lnTo>
                    <a:pt x="14026039" y="342899"/>
                  </a:lnTo>
                  <a:lnTo>
                    <a:pt x="14026267" y="343402"/>
                  </a:lnTo>
                  <a:close/>
                </a:path>
                <a:path w="18288000" h="381000">
                  <a:moveTo>
                    <a:pt x="14094286" y="350396"/>
                  </a:moveTo>
                  <a:lnTo>
                    <a:pt x="14091406" y="350396"/>
                  </a:lnTo>
                  <a:lnTo>
                    <a:pt x="14074689" y="342899"/>
                  </a:lnTo>
                  <a:lnTo>
                    <a:pt x="14098454" y="342899"/>
                  </a:lnTo>
                  <a:lnTo>
                    <a:pt x="14114454" y="346709"/>
                  </a:lnTo>
                  <a:lnTo>
                    <a:pt x="14119849" y="346709"/>
                  </a:lnTo>
                  <a:lnTo>
                    <a:pt x="14094286" y="350396"/>
                  </a:lnTo>
                  <a:close/>
                </a:path>
                <a:path w="18288000" h="381000">
                  <a:moveTo>
                    <a:pt x="14190762" y="346709"/>
                  </a:moveTo>
                  <a:lnTo>
                    <a:pt x="14167165" y="346709"/>
                  </a:lnTo>
                  <a:lnTo>
                    <a:pt x="14171258" y="342899"/>
                  </a:lnTo>
                  <a:lnTo>
                    <a:pt x="14185552" y="342899"/>
                  </a:lnTo>
                  <a:lnTo>
                    <a:pt x="14190762" y="346709"/>
                  </a:lnTo>
                  <a:close/>
                </a:path>
                <a:path w="18288000" h="381000">
                  <a:moveTo>
                    <a:pt x="14308391" y="354220"/>
                  </a:moveTo>
                  <a:lnTo>
                    <a:pt x="14300082" y="354220"/>
                  </a:lnTo>
                  <a:lnTo>
                    <a:pt x="14309422" y="350396"/>
                  </a:lnTo>
                  <a:lnTo>
                    <a:pt x="14307596" y="350396"/>
                  </a:lnTo>
                  <a:lnTo>
                    <a:pt x="14284420" y="342899"/>
                  </a:lnTo>
                  <a:lnTo>
                    <a:pt x="14312852" y="342899"/>
                  </a:lnTo>
                  <a:lnTo>
                    <a:pt x="14338528" y="346709"/>
                  </a:lnTo>
                  <a:lnTo>
                    <a:pt x="14344368" y="346709"/>
                  </a:lnTo>
                  <a:lnTo>
                    <a:pt x="14308391" y="354220"/>
                  </a:lnTo>
                  <a:close/>
                </a:path>
                <a:path w="18288000" h="381000">
                  <a:moveTo>
                    <a:pt x="14367856" y="350396"/>
                  </a:moveTo>
                  <a:lnTo>
                    <a:pt x="14365703" y="350396"/>
                  </a:lnTo>
                  <a:lnTo>
                    <a:pt x="14401417" y="342899"/>
                  </a:lnTo>
                  <a:lnTo>
                    <a:pt x="14454101" y="342899"/>
                  </a:lnTo>
                  <a:lnTo>
                    <a:pt x="14367856" y="350396"/>
                  </a:lnTo>
                  <a:close/>
                </a:path>
                <a:path w="18288000" h="381000">
                  <a:moveTo>
                    <a:pt x="15337431" y="346709"/>
                  </a:moveTo>
                  <a:lnTo>
                    <a:pt x="14457709" y="346709"/>
                  </a:lnTo>
                  <a:lnTo>
                    <a:pt x="14455849" y="342899"/>
                  </a:lnTo>
                  <a:lnTo>
                    <a:pt x="15319943" y="342899"/>
                  </a:lnTo>
                  <a:lnTo>
                    <a:pt x="15337431" y="346709"/>
                  </a:lnTo>
                  <a:close/>
                </a:path>
                <a:path w="18288000" h="381000">
                  <a:moveTo>
                    <a:pt x="15588357" y="346709"/>
                  </a:moveTo>
                  <a:lnTo>
                    <a:pt x="15469960" y="346709"/>
                  </a:lnTo>
                  <a:lnTo>
                    <a:pt x="15431633" y="342899"/>
                  </a:lnTo>
                  <a:lnTo>
                    <a:pt x="15584635" y="342899"/>
                  </a:lnTo>
                  <a:lnTo>
                    <a:pt x="15588357" y="346709"/>
                  </a:lnTo>
                  <a:close/>
                </a:path>
                <a:path w="18288000" h="381000">
                  <a:moveTo>
                    <a:pt x="15674641" y="346709"/>
                  </a:moveTo>
                  <a:lnTo>
                    <a:pt x="15614603" y="346709"/>
                  </a:lnTo>
                  <a:lnTo>
                    <a:pt x="15629859" y="342899"/>
                  </a:lnTo>
                  <a:lnTo>
                    <a:pt x="15650826" y="342899"/>
                  </a:lnTo>
                  <a:lnTo>
                    <a:pt x="15674641" y="346709"/>
                  </a:lnTo>
                  <a:close/>
                </a:path>
                <a:path w="18288000" h="381000">
                  <a:moveTo>
                    <a:pt x="16417739" y="346709"/>
                  </a:moveTo>
                  <a:lnTo>
                    <a:pt x="16357971" y="346709"/>
                  </a:lnTo>
                  <a:lnTo>
                    <a:pt x="16374716" y="342899"/>
                  </a:lnTo>
                  <a:lnTo>
                    <a:pt x="16391879" y="342899"/>
                  </a:lnTo>
                  <a:lnTo>
                    <a:pt x="16398848" y="343402"/>
                  </a:lnTo>
                  <a:lnTo>
                    <a:pt x="16399004" y="343402"/>
                  </a:lnTo>
                  <a:lnTo>
                    <a:pt x="16417739" y="346709"/>
                  </a:lnTo>
                  <a:close/>
                </a:path>
                <a:path w="18288000" h="381000">
                  <a:moveTo>
                    <a:pt x="16450583" y="346709"/>
                  </a:moveTo>
                  <a:lnTo>
                    <a:pt x="16444718" y="346709"/>
                  </a:lnTo>
                  <a:lnTo>
                    <a:pt x="16391879" y="342899"/>
                  </a:lnTo>
                  <a:lnTo>
                    <a:pt x="16396158" y="342899"/>
                  </a:lnTo>
                  <a:lnTo>
                    <a:pt x="16399004" y="343402"/>
                  </a:lnTo>
                  <a:lnTo>
                    <a:pt x="16442115" y="343402"/>
                  </a:lnTo>
                  <a:lnTo>
                    <a:pt x="16450583" y="346709"/>
                  </a:lnTo>
                  <a:close/>
                </a:path>
                <a:path w="18288000" h="381000">
                  <a:moveTo>
                    <a:pt x="16919108" y="354220"/>
                  </a:moveTo>
                  <a:lnTo>
                    <a:pt x="16915364" y="354220"/>
                  </a:lnTo>
                  <a:lnTo>
                    <a:pt x="16909309" y="351789"/>
                  </a:lnTo>
                  <a:lnTo>
                    <a:pt x="16906012" y="350396"/>
                  </a:lnTo>
                  <a:lnTo>
                    <a:pt x="16906149" y="350396"/>
                  </a:lnTo>
                  <a:lnTo>
                    <a:pt x="16903102" y="347979"/>
                  </a:lnTo>
                  <a:lnTo>
                    <a:pt x="16902132" y="347173"/>
                  </a:lnTo>
                  <a:lnTo>
                    <a:pt x="16904273" y="346709"/>
                  </a:lnTo>
                  <a:lnTo>
                    <a:pt x="16824505" y="346709"/>
                  </a:lnTo>
                  <a:lnTo>
                    <a:pt x="16826365" y="342899"/>
                  </a:lnTo>
                  <a:lnTo>
                    <a:pt x="16961887" y="342899"/>
                  </a:lnTo>
                  <a:lnTo>
                    <a:pt x="16919108" y="354220"/>
                  </a:lnTo>
                  <a:close/>
                </a:path>
                <a:path w="18288000" h="381000">
                  <a:moveTo>
                    <a:pt x="17010705" y="350396"/>
                  </a:moveTo>
                  <a:lnTo>
                    <a:pt x="17004604" y="350396"/>
                  </a:lnTo>
                  <a:lnTo>
                    <a:pt x="16972069" y="346709"/>
                  </a:lnTo>
                  <a:lnTo>
                    <a:pt x="16975881" y="346709"/>
                  </a:lnTo>
                  <a:lnTo>
                    <a:pt x="16973276" y="342899"/>
                  </a:lnTo>
                  <a:lnTo>
                    <a:pt x="17036920" y="342899"/>
                  </a:lnTo>
                  <a:lnTo>
                    <a:pt x="17010705" y="350396"/>
                  </a:lnTo>
                  <a:close/>
                </a:path>
                <a:path w="18288000" h="381000">
                  <a:moveTo>
                    <a:pt x="17058914" y="346709"/>
                  </a:moveTo>
                  <a:lnTo>
                    <a:pt x="17055253" y="346709"/>
                  </a:lnTo>
                  <a:lnTo>
                    <a:pt x="17047451" y="342899"/>
                  </a:lnTo>
                  <a:lnTo>
                    <a:pt x="17078636" y="342899"/>
                  </a:lnTo>
                  <a:lnTo>
                    <a:pt x="17058914" y="346709"/>
                  </a:lnTo>
                  <a:close/>
                </a:path>
                <a:path w="18288000" h="381000">
                  <a:moveTo>
                    <a:pt x="17162030" y="343402"/>
                  </a:moveTo>
                  <a:lnTo>
                    <a:pt x="17162032" y="342899"/>
                  </a:lnTo>
                  <a:lnTo>
                    <a:pt x="17164680" y="342899"/>
                  </a:lnTo>
                  <a:lnTo>
                    <a:pt x="17162030" y="343402"/>
                  </a:lnTo>
                  <a:close/>
                </a:path>
                <a:path w="18288000" h="381000">
                  <a:moveTo>
                    <a:pt x="17199779" y="350396"/>
                  </a:moveTo>
                  <a:lnTo>
                    <a:pt x="17160512" y="350396"/>
                  </a:lnTo>
                  <a:lnTo>
                    <a:pt x="17161517" y="345439"/>
                  </a:lnTo>
                  <a:lnTo>
                    <a:pt x="17162030" y="343402"/>
                  </a:lnTo>
                  <a:lnTo>
                    <a:pt x="17164680" y="342899"/>
                  </a:lnTo>
                  <a:lnTo>
                    <a:pt x="17177379" y="342899"/>
                  </a:lnTo>
                  <a:lnTo>
                    <a:pt x="17243241" y="346709"/>
                  </a:lnTo>
                  <a:lnTo>
                    <a:pt x="17224425" y="346709"/>
                  </a:lnTo>
                  <a:lnTo>
                    <a:pt x="17223111" y="347173"/>
                  </a:lnTo>
                  <a:lnTo>
                    <a:pt x="17199779" y="350396"/>
                  </a:lnTo>
                  <a:close/>
                </a:path>
                <a:path w="18288000" h="381000">
                  <a:moveTo>
                    <a:pt x="17671299" y="350396"/>
                  </a:moveTo>
                  <a:lnTo>
                    <a:pt x="17647234" y="350396"/>
                  </a:lnTo>
                  <a:lnTo>
                    <a:pt x="17620500" y="342899"/>
                  </a:lnTo>
                  <a:lnTo>
                    <a:pt x="17664460" y="342899"/>
                  </a:lnTo>
                  <a:lnTo>
                    <a:pt x="17671299" y="350396"/>
                  </a:lnTo>
                  <a:close/>
                </a:path>
                <a:path w="18288000" h="381000">
                  <a:moveTo>
                    <a:pt x="156823" y="354220"/>
                  </a:moveTo>
                  <a:lnTo>
                    <a:pt x="151365" y="354220"/>
                  </a:lnTo>
                  <a:lnTo>
                    <a:pt x="144435" y="346709"/>
                  </a:lnTo>
                  <a:lnTo>
                    <a:pt x="220749" y="346709"/>
                  </a:lnTo>
                  <a:lnTo>
                    <a:pt x="156823" y="354220"/>
                  </a:lnTo>
                  <a:close/>
                </a:path>
                <a:path w="18288000" h="381000">
                  <a:moveTo>
                    <a:pt x="3318986" y="354220"/>
                  </a:moveTo>
                  <a:lnTo>
                    <a:pt x="3315625" y="354220"/>
                  </a:lnTo>
                  <a:lnTo>
                    <a:pt x="3313895" y="350396"/>
                  </a:lnTo>
                  <a:lnTo>
                    <a:pt x="3315955" y="350396"/>
                  </a:lnTo>
                  <a:lnTo>
                    <a:pt x="3338419" y="346709"/>
                  </a:lnTo>
                  <a:lnTo>
                    <a:pt x="3354375" y="346709"/>
                  </a:lnTo>
                  <a:lnTo>
                    <a:pt x="3356141" y="347173"/>
                  </a:lnTo>
                  <a:lnTo>
                    <a:pt x="3356536" y="347173"/>
                  </a:lnTo>
                  <a:lnTo>
                    <a:pt x="3318986" y="354220"/>
                  </a:lnTo>
                  <a:close/>
                </a:path>
                <a:path w="18288000" h="381000">
                  <a:moveTo>
                    <a:pt x="3386009" y="354220"/>
                  </a:moveTo>
                  <a:lnTo>
                    <a:pt x="3383011" y="354220"/>
                  </a:lnTo>
                  <a:lnTo>
                    <a:pt x="3354375" y="346709"/>
                  </a:lnTo>
                  <a:lnTo>
                    <a:pt x="3359003" y="346709"/>
                  </a:lnTo>
                  <a:lnTo>
                    <a:pt x="3356536" y="347173"/>
                  </a:lnTo>
                  <a:lnTo>
                    <a:pt x="3395654" y="347173"/>
                  </a:lnTo>
                  <a:lnTo>
                    <a:pt x="3386009" y="354220"/>
                  </a:lnTo>
                  <a:close/>
                </a:path>
                <a:path w="18288000" h="381000">
                  <a:moveTo>
                    <a:pt x="3395557" y="347173"/>
                  </a:moveTo>
                  <a:lnTo>
                    <a:pt x="3356536" y="347173"/>
                  </a:lnTo>
                  <a:lnTo>
                    <a:pt x="3359003" y="346709"/>
                  </a:lnTo>
                  <a:lnTo>
                    <a:pt x="3393368" y="346709"/>
                  </a:lnTo>
                  <a:lnTo>
                    <a:pt x="3395557" y="347173"/>
                  </a:lnTo>
                  <a:close/>
                </a:path>
                <a:path w="18288000" h="381000">
                  <a:moveTo>
                    <a:pt x="3395654" y="347173"/>
                  </a:moveTo>
                  <a:lnTo>
                    <a:pt x="3393368" y="346709"/>
                  </a:lnTo>
                  <a:lnTo>
                    <a:pt x="3396288" y="346709"/>
                  </a:lnTo>
                  <a:lnTo>
                    <a:pt x="3395654" y="347173"/>
                  </a:lnTo>
                  <a:close/>
                </a:path>
                <a:path w="18288000" h="381000">
                  <a:moveTo>
                    <a:pt x="5284528" y="354220"/>
                  </a:moveTo>
                  <a:lnTo>
                    <a:pt x="5281941" y="354220"/>
                  </a:lnTo>
                  <a:lnTo>
                    <a:pt x="5275369" y="350396"/>
                  </a:lnTo>
                  <a:lnTo>
                    <a:pt x="5276713" y="350396"/>
                  </a:lnTo>
                  <a:lnTo>
                    <a:pt x="5285622" y="346709"/>
                  </a:lnTo>
                  <a:lnTo>
                    <a:pt x="5304353" y="346709"/>
                  </a:lnTo>
                  <a:lnTo>
                    <a:pt x="5284528" y="354220"/>
                  </a:lnTo>
                  <a:close/>
                </a:path>
                <a:path w="18288000" h="381000">
                  <a:moveTo>
                    <a:pt x="5451755" y="354220"/>
                  </a:moveTo>
                  <a:lnTo>
                    <a:pt x="5449256" y="354220"/>
                  </a:lnTo>
                  <a:lnTo>
                    <a:pt x="5441300" y="350396"/>
                  </a:lnTo>
                  <a:lnTo>
                    <a:pt x="5442310" y="350396"/>
                  </a:lnTo>
                  <a:lnTo>
                    <a:pt x="5445795" y="346709"/>
                  </a:lnTo>
                  <a:lnTo>
                    <a:pt x="5467542" y="346709"/>
                  </a:lnTo>
                  <a:lnTo>
                    <a:pt x="5451755" y="354220"/>
                  </a:lnTo>
                  <a:close/>
                </a:path>
                <a:path w="18288000" h="381000">
                  <a:moveTo>
                    <a:pt x="5617462" y="354220"/>
                  </a:moveTo>
                  <a:lnTo>
                    <a:pt x="5607196" y="354220"/>
                  </a:lnTo>
                  <a:lnTo>
                    <a:pt x="5615095" y="346709"/>
                  </a:lnTo>
                  <a:lnTo>
                    <a:pt x="5950478" y="346709"/>
                  </a:lnTo>
                  <a:lnTo>
                    <a:pt x="5956024" y="347173"/>
                  </a:lnTo>
                  <a:lnTo>
                    <a:pt x="5953812" y="347979"/>
                  </a:lnTo>
                  <a:lnTo>
                    <a:pt x="5946831" y="350396"/>
                  </a:lnTo>
                  <a:lnTo>
                    <a:pt x="5679549" y="350396"/>
                  </a:lnTo>
                  <a:lnTo>
                    <a:pt x="5678965" y="350690"/>
                  </a:lnTo>
                  <a:lnTo>
                    <a:pt x="5679738" y="350690"/>
                  </a:lnTo>
                  <a:lnTo>
                    <a:pt x="5617462" y="354220"/>
                  </a:lnTo>
                  <a:close/>
                </a:path>
                <a:path w="18288000" h="381000">
                  <a:moveTo>
                    <a:pt x="5956144" y="347173"/>
                  </a:moveTo>
                  <a:lnTo>
                    <a:pt x="5950478" y="346709"/>
                  </a:lnTo>
                  <a:lnTo>
                    <a:pt x="5957482" y="346709"/>
                  </a:lnTo>
                  <a:lnTo>
                    <a:pt x="5956144" y="347173"/>
                  </a:lnTo>
                  <a:close/>
                </a:path>
                <a:path w="18288000" h="381000">
                  <a:moveTo>
                    <a:pt x="5997391" y="350396"/>
                  </a:moveTo>
                  <a:lnTo>
                    <a:pt x="5994633" y="350396"/>
                  </a:lnTo>
                  <a:lnTo>
                    <a:pt x="5956144" y="347173"/>
                  </a:lnTo>
                  <a:lnTo>
                    <a:pt x="5957482" y="346709"/>
                  </a:lnTo>
                  <a:lnTo>
                    <a:pt x="5985771" y="346709"/>
                  </a:lnTo>
                  <a:lnTo>
                    <a:pt x="5997391" y="350396"/>
                  </a:lnTo>
                  <a:close/>
                </a:path>
                <a:path w="18288000" h="381000">
                  <a:moveTo>
                    <a:pt x="7006871" y="350396"/>
                  </a:moveTo>
                  <a:lnTo>
                    <a:pt x="6995216" y="350396"/>
                  </a:lnTo>
                  <a:lnTo>
                    <a:pt x="7009934" y="346709"/>
                  </a:lnTo>
                  <a:lnTo>
                    <a:pt x="7023525" y="346709"/>
                  </a:lnTo>
                  <a:lnTo>
                    <a:pt x="7006871" y="350396"/>
                  </a:lnTo>
                  <a:close/>
                </a:path>
                <a:path w="18288000" h="381000">
                  <a:moveTo>
                    <a:pt x="8058619" y="350396"/>
                  </a:moveTo>
                  <a:lnTo>
                    <a:pt x="8049175" y="350396"/>
                  </a:lnTo>
                  <a:lnTo>
                    <a:pt x="7987204" y="346709"/>
                  </a:lnTo>
                  <a:lnTo>
                    <a:pt x="8068689" y="346709"/>
                  </a:lnTo>
                  <a:lnTo>
                    <a:pt x="8058619" y="350396"/>
                  </a:lnTo>
                  <a:close/>
                </a:path>
                <a:path w="18288000" h="381000">
                  <a:moveTo>
                    <a:pt x="8504801" y="358128"/>
                  </a:moveTo>
                  <a:lnTo>
                    <a:pt x="8502955" y="358128"/>
                  </a:lnTo>
                  <a:lnTo>
                    <a:pt x="8527741" y="350396"/>
                  </a:lnTo>
                  <a:lnTo>
                    <a:pt x="8519361" y="350396"/>
                  </a:lnTo>
                  <a:lnTo>
                    <a:pt x="8433376" y="346709"/>
                  </a:lnTo>
                  <a:lnTo>
                    <a:pt x="8574651" y="346709"/>
                  </a:lnTo>
                  <a:lnTo>
                    <a:pt x="8504801" y="358128"/>
                  </a:lnTo>
                  <a:close/>
                </a:path>
                <a:path w="18288000" h="381000">
                  <a:moveTo>
                    <a:pt x="8618945" y="365759"/>
                  </a:moveTo>
                  <a:lnTo>
                    <a:pt x="8558736" y="350396"/>
                  </a:lnTo>
                  <a:lnTo>
                    <a:pt x="8590662" y="350396"/>
                  </a:lnTo>
                  <a:lnTo>
                    <a:pt x="8580592" y="346709"/>
                  </a:lnTo>
                  <a:lnTo>
                    <a:pt x="8803022" y="346709"/>
                  </a:lnTo>
                  <a:lnTo>
                    <a:pt x="8728128" y="354220"/>
                  </a:lnTo>
                  <a:lnTo>
                    <a:pt x="8659516" y="354220"/>
                  </a:lnTo>
                  <a:lnTo>
                    <a:pt x="8660454" y="354775"/>
                  </a:lnTo>
                  <a:lnTo>
                    <a:pt x="8660612" y="354775"/>
                  </a:lnTo>
                  <a:lnTo>
                    <a:pt x="8650043" y="358128"/>
                  </a:lnTo>
                  <a:lnTo>
                    <a:pt x="8619937" y="358128"/>
                  </a:lnTo>
                  <a:lnTo>
                    <a:pt x="8625616" y="358704"/>
                  </a:lnTo>
                  <a:lnTo>
                    <a:pt x="8623772" y="360679"/>
                  </a:lnTo>
                  <a:lnTo>
                    <a:pt x="8618945" y="365759"/>
                  </a:lnTo>
                  <a:close/>
                </a:path>
                <a:path w="18288000" h="381000">
                  <a:moveTo>
                    <a:pt x="9460142" y="350690"/>
                  </a:moveTo>
                  <a:lnTo>
                    <a:pt x="9426591" y="350690"/>
                  </a:lnTo>
                  <a:lnTo>
                    <a:pt x="9426458" y="350396"/>
                  </a:lnTo>
                  <a:lnTo>
                    <a:pt x="9102084" y="350396"/>
                  </a:lnTo>
                  <a:lnTo>
                    <a:pt x="9086592" y="346709"/>
                  </a:lnTo>
                  <a:lnTo>
                    <a:pt x="9420452" y="346709"/>
                  </a:lnTo>
                  <a:lnTo>
                    <a:pt x="9460142" y="350690"/>
                  </a:lnTo>
                  <a:close/>
                </a:path>
                <a:path w="18288000" h="381000">
                  <a:moveTo>
                    <a:pt x="9528054" y="350396"/>
                  </a:moveTo>
                  <a:lnTo>
                    <a:pt x="9506164" y="350396"/>
                  </a:lnTo>
                  <a:lnTo>
                    <a:pt x="9478277" y="346709"/>
                  </a:lnTo>
                  <a:lnTo>
                    <a:pt x="9525565" y="346709"/>
                  </a:lnTo>
                  <a:lnTo>
                    <a:pt x="9528915" y="347173"/>
                  </a:lnTo>
                  <a:lnTo>
                    <a:pt x="9528745" y="347979"/>
                  </a:lnTo>
                  <a:lnTo>
                    <a:pt x="9528054" y="350396"/>
                  </a:lnTo>
                  <a:close/>
                </a:path>
                <a:path w="18288000" h="381000">
                  <a:moveTo>
                    <a:pt x="9528975" y="347173"/>
                  </a:moveTo>
                  <a:lnTo>
                    <a:pt x="9525565" y="346709"/>
                  </a:lnTo>
                  <a:lnTo>
                    <a:pt x="9529107" y="346709"/>
                  </a:lnTo>
                  <a:lnTo>
                    <a:pt x="9528975" y="347173"/>
                  </a:lnTo>
                  <a:close/>
                </a:path>
                <a:path w="18288000" h="381000">
                  <a:moveTo>
                    <a:pt x="9862650" y="350690"/>
                  </a:moveTo>
                  <a:lnTo>
                    <a:pt x="9836201" y="350690"/>
                  </a:lnTo>
                  <a:lnTo>
                    <a:pt x="9838432" y="350396"/>
                  </a:lnTo>
                  <a:lnTo>
                    <a:pt x="9552230" y="350396"/>
                  </a:lnTo>
                  <a:lnTo>
                    <a:pt x="9528986" y="347173"/>
                  </a:lnTo>
                  <a:lnTo>
                    <a:pt x="9529107" y="346709"/>
                  </a:lnTo>
                  <a:lnTo>
                    <a:pt x="9857396" y="346709"/>
                  </a:lnTo>
                  <a:lnTo>
                    <a:pt x="9862650" y="350690"/>
                  </a:lnTo>
                  <a:close/>
                </a:path>
                <a:path w="18288000" h="381000">
                  <a:moveTo>
                    <a:pt x="10185316" y="350396"/>
                  </a:moveTo>
                  <a:lnTo>
                    <a:pt x="10184314" y="350396"/>
                  </a:lnTo>
                  <a:lnTo>
                    <a:pt x="10184991" y="347173"/>
                  </a:lnTo>
                  <a:lnTo>
                    <a:pt x="10185089" y="346709"/>
                  </a:lnTo>
                  <a:lnTo>
                    <a:pt x="10197903" y="346709"/>
                  </a:lnTo>
                  <a:lnTo>
                    <a:pt x="10185316" y="350396"/>
                  </a:lnTo>
                  <a:close/>
                </a:path>
                <a:path w="18288000" h="381000">
                  <a:moveTo>
                    <a:pt x="10224280" y="365759"/>
                  </a:moveTo>
                  <a:lnTo>
                    <a:pt x="10212795" y="361826"/>
                  </a:lnTo>
                  <a:lnTo>
                    <a:pt x="10213028" y="361826"/>
                  </a:lnTo>
                  <a:lnTo>
                    <a:pt x="10197346" y="346709"/>
                  </a:lnTo>
                  <a:lnTo>
                    <a:pt x="10312281" y="346709"/>
                  </a:lnTo>
                  <a:lnTo>
                    <a:pt x="10282070" y="350396"/>
                  </a:lnTo>
                  <a:lnTo>
                    <a:pt x="10277669" y="350396"/>
                  </a:lnTo>
                  <a:lnTo>
                    <a:pt x="10319453" y="358128"/>
                  </a:lnTo>
                  <a:lnTo>
                    <a:pt x="10331852" y="358128"/>
                  </a:lnTo>
                  <a:lnTo>
                    <a:pt x="10224280" y="365759"/>
                  </a:lnTo>
                  <a:close/>
                </a:path>
                <a:path w="18288000" h="381000">
                  <a:moveTo>
                    <a:pt x="10494295" y="358128"/>
                  </a:moveTo>
                  <a:lnTo>
                    <a:pt x="10491400" y="358128"/>
                  </a:lnTo>
                  <a:lnTo>
                    <a:pt x="10482341" y="354220"/>
                  </a:lnTo>
                  <a:lnTo>
                    <a:pt x="10484307" y="354220"/>
                  </a:lnTo>
                  <a:lnTo>
                    <a:pt x="10491651" y="346709"/>
                  </a:lnTo>
                  <a:lnTo>
                    <a:pt x="10509309" y="346709"/>
                  </a:lnTo>
                  <a:lnTo>
                    <a:pt x="10515147" y="347173"/>
                  </a:lnTo>
                  <a:lnTo>
                    <a:pt x="10515348" y="347173"/>
                  </a:lnTo>
                  <a:lnTo>
                    <a:pt x="10494295" y="358128"/>
                  </a:lnTo>
                  <a:close/>
                </a:path>
                <a:path w="18288000" h="381000">
                  <a:moveTo>
                    <a:pt x="10559372" y="350396"/>
                  </a:moveTo>
                  <a:lnTo>
                    <a:pt x="10555787" y="350396"/>
                  </a:lnTo>
                  <a:lnTo>
                    <a:pt x="10509309" y="346709"/>
                  </a:lnTo>
                  <a:lnTo>
                    <a:pt x="10516238" y="346709"/>
                  </a:lnTo>
                  <a:lnTo>
                    <a:pt x="10515348" y="347173"/>
                  </a:lnTo>
                  <a:lnTo>
                    <a:pt x="10555777" y="347173"/>
                  </a:lnTo>
                  <a:lnTo>
                    <a:pt x="10559372" y="350396"/>
                  </a:lnTo>
                  <a:close/>
                </a:path>
                <a:path w="18288000" h="381000">
                  <a:moveTo>
                    <a:pt x="12341835" y="361826"/>
                  </a:moveTo>
                  <a:lnTo>
                    <a:pt x="12341125" y="361826"/>
                  </a:lnTo>
                  <a:lnTo>
                    <a:pt x="12336549" y="360679"/>
                  </a:lnTo>
                  <a:lnTo>
                    <a:pt x="12292470" y="346709"/>
                  </a:lnTo>
                  <a:lnTo>
                    <a:pt x="12539383" y="346709"/>
                  </a:lnTo>
                  <a:lnTo>
                    <a:pt x="12533961" y="350396"/>
                  </a:lnTo>
                  <a:lnTo>
                    <a:pt x="12537339" y="350396"/>
                  </a:lnTo>
                  <a:lnTo>
                    <a:pt x="12494559" y="354220"/>
                  </a:lnTo>
                  <a:lnTo>
                    <a:pt x="12351929" y="354220"/>
                  </a:lnTo>
                  <a:lnTo>
                    <a:pt x="12354105" y="354775"/>
                  </a:lnTo>
                  <a:lnTo>
                    <a:pt x="12341835" y="361826"/>
                  </a:lnTo>
                  <a:close/>
                </a:path>
                <a:path w="18288000" h="381000">
                  <a:moveTo>
                    <a:pt x="12633299" y="354220"/>
                  </a:moveTo>
                  <a:lnTo>
                    <a:pt x="12530240" y="354220"/>
                  </a:lnTo>
                  <a:lnTo>
                    <a:pt x="12545660" y="346709"/>
                  </a:lnTo>
                  <a:lnTo>
                    <a:pt x="12625590" y="346709"/>
                  </a:lnTo>
                  <a:lnTo>
                    <a:pt x="12664903" y="350396"/>
                  </a:lnTo>
                  <a:lnTo>
                    <a:pt x="12630763" y="350396"/>
                  </a:lnTo>
                  <a:lnTo>
                    <a:pt x="12631586" y="350690"/>
                  </a:lnTo>
                  <a:lnTo>
                    <a:pt x="12632200" y="351789"/>
                  </a:lnTo>
                  <a:lnTo>
                    <a:pt x="12633299" y="354220"/>
                  </a:lnTo>
                  <a:close/>
                </a:path>
                <a:path w="18288000" h="381000">
                  <a:moveTo>
                    <a:pt x="13511780" y="350396"/>
                  </a:moveTo>
                  <a:lnTo>
                    <a:pt x="13494418" y="350396"/>
                  </a:lnTo>
                  <a:lnTo>
                    <a:pt x="13478925" y="346709"/>
                  </a:lnTo>
                  <a:lnTo>
                    <a:pt x="13546690" y="346709"/>
                  </a:lnTo>
                  <a:lnTo>
                    <a:pt x="13547195" y="347173"/>
                  </a:lnTo>
                  <a:lnTo>
                    <a:pt x="13547340" y="347173"/>
                  </a:lnTo>
                  <a:lnTo>
                    <a:pt x="13511780" y="350396"/>
                  </a:lnTo>
                  <a:close/>
                </a:path>
                <a:path w="18288000" h="381000">
                  <a:moveTo>
                    <a:pt x="13564936" y="358128"/>
                  </a:moveTo>
                  <a:lnTo>
                    <a:pt x="13559125" y="358128"/>
                  </a:lnTo>
                  <a:lnTo>
                    <a:pt x="13546690" y="346709"/>
                  </a:lnTo>
                  <a:lnTo>
                    <a:pt x="13552448" y="346709"/>
                  </a:lnTo>
                  <a:lnTo>
                    <a:pt x="13547340" y="347173"/>
                  </a:lnTo>
                  <a:lnTo>
                    <a:pt x="13593237" y="347173"/>
                  </a:lnTo>
                  <a:lnTo>
                    <a:pt x="13589448" y="354220"/>
                  </a:lnTo>
                  <a:lnTo>
                    <a:pt x="13593562" y="354220"/>
                  </a:lnTo>
                  <a:lnTo>
                    <a:pt x="13564936" y="358128"/>
                  </a:lnTo>
                  <a:close/>
                </a:path>
                <a:path w="18288000" h="381000">
                  <a:moveTo>
                    <a:pt x="13593237" y="347173"/>
                  </a:moveTo>
                  <a:lnTo>
                    <a:pt x="13547340" y="347173"/>
                  </a:lnTo>
                  <a:lnTo>
                    <a:pt x="13552448" y="346709"/>
                  </a:lnTo>
                  <a:lnTo>
                    <a:pt x="13593486" y="346709"/>
                  </a:lnTo>
                  <a:lnTo>
                    <a:pt x="13593237" y="347173"/>
                  </a:lnTo>
                  <a:close/>
                </a:path>
                <a:path w="18288000" h="381000">
                  <a:moveTo>
                    <a:pt x="13811608" y="347173"/>
                  </a:moveTo>
                  <a:lnTo>
                    <a:pt x="13811976" y="346709"/>
                  </a:lnTo>
                  <a:lnTo>
                    <a:pt x="13816084" y="346709"/>
                  </a:lnTo>
                  <a:lnTo>
                    <a:pt x="13811608" y="347173"/>
                  </a:lnTo>
                  <a:close/>
                </a:path>
                <a:path w="18288000" h="381000">
                  <a:moveTo>
                    <a:pt x="14040494" y="350396"/>
                  </a:moveTo>
                  <a:lnTo>
                    <a:pt x="13954811" y="350396"/>
                  </a:lnTo>
                  <a:lnTo>
                    <a:pt x="13922277" y="346709"/>
                  </a:lnTo>
                  <a:lnTo>
                    <a:pt x="14026164" y="346709"/>
                  </a:lnTo>
                  <a:lnTo>
                    <a:pt x="14040494" y="350396"/>
                  </a:lnTo>
                  <a:close/>
                </a:path>
                <a:path w="18288000" h="381000">
                  <a:moveTo>
                    <a:pt x="14470559" y="365759"/>
                  </a:moveTo>
                  <a:lnTo>
                    <a:pt x="14427936" y="346709"/>
                  </a:lnTo>
                  <a:lnTo>
                    <a:pt x="14784922" y="346709"/>
                  </a:lnTo>
                  <a:lnTo>
                    <a:pt x="14789252" y="347173"/>
                  </a:lnTo>
                  <a:lnTo>
                    <a:pt x="14800016" y="350396"/>
                  </a:lnTo>
                  <a:lnTo>
                    <a:pt x="14788037" y="350396"/>
                  </a:lnTo>
                  <a:lnTo>
                    <a:pt x="14788830" y="350690"/>
                  </a:lnTo>
                  <a:lnTo>
                    <a:pt x="14789256" y="350690"/>
                  </a:lnTo>
                  <a:lnTo>
                    <a:pt x="14767858" y="354220"/>
                  </a:lnTo>
                  <a:lnTo>
                    <a:pt x="14523262" y="354220"/>
                  </a:lnTo>
                  <a:lnTo>
                    <a:pt x="14523880" y="354775"/>
                  </a:lnTo>
                  <a:lnTo>
                    <a:pt x="14524120" y="354775"/>
                  </a:lnTo>
                  <a:lnTo>
                    <a:pt x="14511375" y="358128"/>
                  </a:lnTo>
                  <a:lnTo>
                    <a:pt x="14481239" y="358128"/>
                  </a:lnTo>
                  <a:lnTo>
                    <a:pt x="14485756" y="358704"/>
                  </a:lnTo>
                  <a:lnTo>
                    <a:pt x="14470559" y="365759"/>
                  </a:lnTo>
                  <a:close/>
                </a:path>
                <a:path w="18288000" h="381000">
                  <a:moveTo>
                    <a:pt x="14789301" y="347173"/>
                  </a:moveTo>
                  <a:lnTo>
                    <a:pt x="14784922" y="346709"/>
                  </a:lnTo>
                  <a:lnTo>
                    <a:pt x="14787761" y="346709"/>
                  </a:lnTo>
                  <a:lnTo>
                    <a:pt x="14789301" y="347173"/>
                  </a:lnTo>
                  <a:close/>
                </a:path>
                <a:path w="18288000" h="381000">
                  <a:moveTo>
                    <a:pt x="15194248" y="350396"/>
                  </a:moveTo>
                  <a:lnTo>
                    <a:pt x="14819394" y="350396"/>
                  </a:lnTo>
                  <a:lnTo>
                    <a:pt x="14789301" y="347173"/>
                  </a:lnTo>
                  <a:lnTo>
                    <a:pt x="14787761" y="346709"/>
                  </a:lnTo>
                  <a:lnTo>
                    <a:pt x="15181085" y="346709"/>
                  </a:lnTo>
                  <a:lnTo>
                    <a:pt x="15184393" y="347173"/>
                  </a:lnTo>
                  <a:lnTo>
                    <a:pt x="15194248" y="350396"/>
                  </a:lnTo>
                  <a:close/>
                </a:path>
                <a:path w="18288000" h="381000">
                  <a:moveTo>
                    <a:pt x="15184426" y="347173"/>
                  </a:moveTo>
                  <a:lnTo>
                    <a:pt x="15181085" y="346709"/>
                  </a:lnTo>
                  <a:lnTo>
                    <a:pt x="15183015" y="346709"/>
                  </a:lnTo>
                  <a:lnTo>
                    <a:pt x="15184426" y="347173"/>
                  </a:lnTo>
                  <a:close/>
                </a:path>
                <a:path w="18288000" h="381000">
                  <a:moveTo>
                    <a:pt x="15209754" y="350396"/>
                  </a:moveTo>
                  <a:lnTo>
                    <a:pt x="15207422" y="350396"/>
                  </a:lnTo>
                  <a:lnTo>
                    <a:pt x="15184426" y="347173"/>
                  </a:lnTo>
                  <a:lnTo>
                    <a:pt x="15183015" y="346709"/>
                  </a:lnTo>
                  <a:lnTo>
                    <a:pt x="15205669" y="346709"/>
                  </a:lnTo>
                  <a:lnTo>
                    <a:pt x="15210680" y="347173"/>
                  </a:lnTo>
                  <a:lnTo>
                    <a:pt x="15210515" y="347979"/>
                  </a:lnTo>
                  <a:lnTo>
                    <a:pt x="15209754" y="350396"/>
                  </a:lnTo>
                  <a:close/>
                </a:path>
                <a:path w="18288000" h="381000">
                  <a:moveTo>
                    <a:pt x="15210770" y="347173"/>
                  </a:moveTo>
                  <a:lnTo>
                    <a:pt x="15205669" y="346709"/>
                  </a:lnTo>
                  <a:lnTo>
                    <a:pt x="15210916" y="346709"/>
                  </a:lnTo>
                  <a:lnTo>
                    <a:pt x="15210770" y="347173"/>
                  </a:lnTo>
                  <a:close/>
                </a:path>
                <a:path w="18288000" h="381000">
                  <a:moveTo>
                    <a:pt x="15248748" y="350396"/>
                  </a:moveTo>
                  <a:lnTo>
                    <a:pt x="15245563" y="350396"/>
                  </a:lnTo>
                  <a:lnTo>
                    <a:pt x="15210770" y="347173"/>
                  </a:lnTo>
                  <a:lnTo>
                    <a:pt x="15210916" y="346709"/>
                  </a:lnTo>
                  <a:lnTo>
                    <a:pt x="15242910" y="346709"/>
                  </a:lnTo>
                  <a:lnTo>
                    <a:pt x="15246396" y="347173"/>
                  </a:lnTo>
                  <a:lnTo>
                    <a:pt x="15246716" y="347173"/>
                  </a:lnTo>
                  <a:lnTo>
                    <a:pt x="15248748" y="350396"/>
                  </a:lnTo>
                  <a:close/>
                </a:path>
                <a:path w="18288000" h="381000">
                  <a:moveTo>
                    <a:pt x="15301173" y="354220"/>
                  </a:moveTo>
                  <a:lnTo>
                    <a:pt x="15299448" y="354220"/>
                  </a:lnTo>
                  <a:lnTo>
                    <a:pt x="15242910" y="346709"/>
                  </a:lnTo>
                  <a:lnTo>
                    <a:pt x="15246424" y="346709"/>
                  </a:lnTo>
                  <a:lnTo>
                    <a:pt x="15246716" y="347173"/>
                  </a:lnTo>
                  <a:lnTo>
                    <a:pt x="15269134" y="347173"/>
                  </a:lnTo>
                  <a:lnTo>
                    <a:pt x="15301173" y="354220"/>
                  </a:lnTo>
                  <a:close/>
                </a:path>
                <a:path w="18288000" h="381000">
                  <a:moveTo>
                    <a:pt x="15268915" y="347173"/>
                  </a:moveTo>
                  <a:lnTo>
                    <a:pt x="15246716" y="347173"/>
                  </a:lnTo>
                  <a:lnTo>
                    <a:pt x="15246424" y="346709"/>
                  </a:lnTo>
                  <a:lnTo>
                    <a:pt x="15264456" y="346709"/>
                  </a:lnTo>
                  <a:lnTo>
                    <a:pt x="15268915" y="347173"/>
                  </a:lnTo>
                  <a:close/>
                </a:path>
                <a:path w="18288000" h="381000">
                  <a:moveTo>
                    <a:pt x="15353591" y="354220"/>
                  </a:moveTo>
                  <a:lnTo>
                    <a:pt x="15336779" y="354220"/>
                  </a:lnTo>
                  <a:lnTo>
                    <a:pt x="15264456" y="346709"/>
                  </a:lnTo>
                  <a:lnTo>
                    <a:pt x="15267029" y="346709"/>
                  </a:lnTo>
                  <a:lnTo>
                    <a:pt x="15269134" y="347173"/>
                  </a:lnTo>
                  <a:lnTo>
                    <a:pt x="15339758" y="347173"/>
                  </a:lnTo>
                  <a:lnTo>
                    <a:pt x="15339419" y="350396"/>
                  </a:lnTo>
                  <a:lnTo>
                    <a:pt x="15352034" y="350396"/>
                  </a:lnTo>
                  <a:lnTo>
                    <a:pt x="15353591" y="354220"/>
                  </a:lnTo>
                  <a:close/>
                </a:path>
                <a:path w="18288000" h="381000">
                  <a:moveTo>
                    <a:pt x="15339758" y="347173"/>
                  </a:moveTo>
                  <a:lnTo>
                    <a:pt x="15269134" y="347173"/>
                  </a:lnTo>
                  <a:lnTo>
                    <a:pt x="15267029" y="346709"/>
                  </a:lnTo>
                  <a:lnTo>
                    <a:pt x="15339807" y="346709"/>
                  </a:lnTo>
                  <a:lnTo>
                    <a:pt x="15339758" y="347173"/>
                  </a:lnTo>
                  <a:close/>
                </a:path>
                <a:path w="18288000" h="381000">
                  <a:moveTo>
                    <a:pt x="15350531" y="347173"/>
                  </a:moveTo>
                  <a:lnTo>
                    <a:pt x="15350283" y="346709"/>
                  </a:lnTo>
                  <a:lnTo>
                    <a:pt x="15351991" y="346709"/>
                  </a:lnTo>
                  <a:lnTo>
                    <a:pt x="15350531" y="347173"/>
                  </a:lnTo>
                  <a:close/>
                </a:path>
                <a:path w="18288000" h="381000">
                  <a:moveTo>
                    <a:pt x="15567340" y="354220"/>
                  </a:moveTo>
                  <a:lnTo>
                    <a:pt x="15491752" y="354220"/>
                  </a:lnTo>
                  <a:lnTo>
                    <a:pt x="15467889" y="346709"/>
                  </a:lnTo>
                  <a:lnTo>
                    <a:pt x="15543109" y="346709"/>
                  </a:lnTo>
                  <a:lnTo>
                    <a:pt x="15567340" y="354220"/>
                  </a:lnTo>
                  <a:close/>
                </a:path>
                <a:path w="18288000" h="381000">
                  <a:moveTo>
                    <a:pt x="15592783" y="350690"/>
                  </a:moveTo>
                  <a:lnTo>
                    <a:pt x="15625329" y="346709"/>
                  </a:lnTo>
                  <a:lnTo>
                    <a:pt x="15632684" y="346709"/>
                  </a:lnTo>
                  <a:lnTo>
                    <a:pt x="15634776" y="347173"/>
                  </a:lnTo>
                  <a:lnTo>
                    <a:pt x="15592783" y="350690"/>
                  </a:lnTo>
                  <a:close/>
                </a:path>
                <a:path w="18288000" h="381000">
                  <a:moveTo>
                    <a:pt x="15634779" y="347173"/>
                  </a:moveTo>
                  <a:lnTo>
                    <a:pt x="15632684" y="346709"/>
                  </a:lnTo>
                  <a:lnTo>
                    <a:pt x="15640454" y="346709"/>
                  </a:lnTo>
                  <a:lnTo>
                    <a:pt x="15634779" y="347173"/>
                  </a:lnTo>
                  <a:close/>
                </a:path>
                <a:path w="18288000" h="381000">
                  <a:moveTo>
                    <a:pt x="15692798" y="358128"/>
                  </a:moveTo>
                  <a:lnTo>
                    <a:pt x="15623331" y="358128"/>
                  </a:lnTo>
                  <a:lnTo>
                    <a:pt x="15652013" y="350396"/>
                  </a:lnTo>
                  <a:lnTo>
                    <a:pt x="15649338" y="350396"/>
                  </a:lnTo>
                  <a:lnTo>
                    <a:pt x="15634779" y="347173"/>
                  </a:lnTo>
                  <a:lnTo>
                    <a:pt x="15640454" y="346709"/>
                  </a:lnTo>
                  <a:lnTo>
                    <a:pt x="15682923" y="346709"/>
                  </a:lnTo>
                  <a:lnTo>
                    <a:pt x="15692798" y="358128"/>
                  </a:lnTo>
                  <a:close/>
                </a:path>
                <a:path w="18288000" h="381000">
                  <a:moveTo>
                    <a:pt x="16333738" y="350690"/>
                  </a:moveTo>
                  <a:lnTo>
                    <a:pt x="16367537" y="346709"/>
                  </a:lnTo>
                  <a:lnTo>
                    <a:pt x="16375311" y="346709"/>
                  </a:lnTo>
                  <a:lnTo>
                    <a:pt x="16377209" y="347173"/>
                  </a:lnTo>
                  <a:lnTo>
                    <a:pt x="16333738" y="350690"/>
                  </a:lnTo>
                  <a:close/>
                </a:path>
                <a:path w="18288000" h="381000">
                  <a:moveTo>
                    <a:pt x="16377209" y="347173"/>
                  </a:moveTo>
                  <a:lnTo>
                    <a:pt x="16375311" y="346709"/>
                  </a:lnTo>
                  <a:lnTo>
                    <a:pt x="16383082" y="346709"/>
                  </a:lnTo>
                  <a:lnTo>
                    <a:pt x="16377209" y="347173"/>
                  </a:lnTo>
                  <a:close/>
                </a:path>
                <a:path w="18288000" h="381000">
                  <a:moveTo>
                    <a:pt x="16422375" y="350396"/>
                  </a:moveTo>
                  <a:lnTo>
                    <a:pt x="16390417" y="350396"/>
                  </a:lnTo>
                  <a:lnTo>
                    <a:pt x="16377209" y="347173"/>
                  </a:lnTo>
                  <a:lnTo>
                    <a:pt x="16383082" y="346709"/>
                  </a:lnTo>
                  <a:lnTo>
                    <a:pt x="16386354" y="346709"/>
                  </a:lnTo>
                  <a:lnTo>
                    <a:pt x="16422375" y="350396"/>
                  </a:lnTo>
                  <a:close/>
                </a:path>
                <a:path w="18288000" h="381000">
                  <a:moveTo>
                    <a:pt x="16887231" y="350396"/>
                  </a:moveTo>
                  <a:lnTo>
                    <a:pt x="16861675" y="350396"/>
                  </a:lnTo>
                  <a:lnTo>
                    <a:pt x="16870196" y="346709"/>
                  </a:lnTo>
                  <a:lnTo>
                    <a:pt x="16901501" y="346709"/>
                  </a:lnTo>
                  <a:lnTo>
                    <a:pt x="16902085" y="347173"/>
                  </a:lnTo>
                  <a:lnTo>
                    <a:pt x="16887231" y="350396"/>
                  </a:lnTo>
                  <a:close/>
                </a:path>
                <a:path w="18288000" h="381000">
                  <a:moveTo>
                    <a:pt x="16902132" y="347173"/>
                  </a:moveTo>
                  <a:lnTo>
                    <a:pt x="16901501" y="346709"/>
                  </a:lnTo>
                  <a:lnTo>
                    <a:pt x="16904273" y="346709"/>
                  </a:lnTo>
                  <a:lnTo>
                    <a:pt x="16902132" y="347173"/>
                  </a:lnTo>
                  <a:close/>
                </a:path>
                <a:path w="18288000" h="381000">
                  <a:moveTo>
                    <a:pt x="17223147" y="347173"/>
                  </a:moveTo>
                  <a:lnTo>
                    <a:pt x="17224425" y="346709"/>
                  </a:lnTo>
                  <a:lnTo>
                    <a:pt x="17226504" y="346709"/>
                  </a:lnTo>
                  <a:lnTo>
                    <a:pt x="17223147" y="347173"/>
                  </a:lnTo>
                  <a:close/>
                </a:path>
                <a:path w="18288000" h="381000">
                  <a:moveTo>
                    <a:pt x="17216529" y="350396"/>
                  </a:moveTo>
                  <a:lnTo>
                    <a:pt x="17213967" y="350396"/>
                  </a:lnTo>
                  <a:lnTo>
                    <a:pt x="17223147" y="347173"/>
                  </a:lnTo>
                  <a:lnTo>
                    <a:pt x="17226504" y="346709"/>
                  </a:lnTo>
                  <a:lnTo>
                    <a:pt x="17257198" y="346709"/>
                  </a:lnTo>
                  <a:lnTo>
                    <a:pt x="17216529" y="350396"/>
                  </a:lnTo>
                  <a:close/>
                </a:path>
                <a:path w="18288000" h="381000">
                  <a:moveTo>
                    <a:pt x="9531961" y="358128"/>
                  </a:moveTo>
                  <a:lnTo>
                    <a:pt x="9526124" y="358128"/>
                  </a:lnTo>
                  <a:lnTo>
                    <a:pt x="9528986" y="347173"/>
                  </a:lnTo>
                  <a:lnTo>
                    <a:pt x="9552230" y="350396"/>
                  </a:lnTo>
                  <a:lnTo>
                    <a:pt x="9595728" y="350396"/>
                  </a:lnTo>
                  <a:lnTo>
                    <a:pt x="9595330" y="350690"/>
                  </a:lnTo>
                  <a:lnTo>
                    <a:pt x="9595663" y="350690"/>
                  </a:lnTo>
                  <a:lnTo>
                    <a:pt x="9531961" y="358128"/>
                  </a:lnTo>
                  <a:close/>
                </a:path>
                <a:path w="18288000" h="381000">
                  <a:moveTo>
                    <a:pt x="13874212" y="358128"/>
                  </a:moveTo>
                  <a:lnTo>
                    <a:pt x="13795031" y="358128"/>
                  </a:lnTo>
                  <a:lnTo>
                    <a:pt x="13776619" y="350396"/>
                  </a:lnTo>
                  <a:lnTo>
                    <a:pt x="13780450" y="350396"/>
                  </a:lnTo>
                  <a:lnTo>
                    <a:pt x="13811608" y="347173"/>
                  </a:lnTo>
                  <a:lnTo>
                    <a:pt x="13810858" y="347979"/>
                  </a:lnTo>
                  <a:lnTo>
                    <a:pt x="13805368" y="354220"/>
                  </a:lnTo>
                  <a:lnTo>
                    <a:pt x="13853557" y="354220"/>
                  </a:lnTo>
                  <a:lnTo>
                    <a:pt x="13874212" y="358128"/>
                  </a:lnTo>
                  <a:close/>
                </a:path>
                <a:path w="18288000" h="381000">
                  <a:moveTo>
                    <a:pt x="15352026" y="350396"/>
                  </a:moveTo>
                  <a:lnTo>
                    <a:pt x="15340372" y="350396"/>
                  </a:lnTo>
                  <a:lnTo>
                    <a:pt x="15350531" y="347173"/>
                  </a:lnTo>
                  <a:lnTo>
                    <a:pt x="15350884" y="347979"/>
                  </a:lnTo>
                  <a:lnTo>
                    <a:pt x="15352026" y="350396"/>
                  </a:lnTo>
                  <a:close/>
                </a:path>
                <a:path w="18288000" h="381000">
                  <a:moveTo>
                    <a:pt x="5519621" y="350690"/>
                  </a:moveTo>
                  <a:lnTo>
                    <a:pt x="5519463" y="350690"/>
                  </a:lnTo>
                  <a:lnTo>
                    <a:pt x="5519342" y="350396"/>
                  </a:lnTo>
                  <a:lnTo>
                    <a:pt x="5520445" y="350396"/>
                  </a:lnTo>
                  <a:lnTo>
                    <a:pt x="5519621" y="350690"/>
                  </a:lnTo>
                  <a:close/>
                </a:path>
                <a:path w="18288000" h="381000">
                  <a:moveTo>
                    <a:pt x="5525643" y="358128"/>
                  </a:moveTo>
                  <a:lnTo>
                    <a:pt x="5525487" y="358128"/>
                  </a:lnTo>
                  <a:lnTo>
                    <a:pt x="5554877" y="350396"/>
                  </a:lnTo>
                  <a:lnTo>
                    <a:pt x="5585527" y="350396"/>
                  </a:lnTo>
                  <a:lnTo>
                    <a:pt x="5572382" y="354220"/>
                  </a:lnTo>
                  <a:lnTo>
                    <a:pt x="5593767" y="354220"/>
                  </a:lnTo>
                  <a:lnTo>
                    <a:pt x="5525643" y="358128"/>
                  </a:lnTo>
                  <a:close/>
                </a:path>
                <a:path w="18288000" h="381000">
                  <a:moveTo>
                    <a:pt x="5937268" y="354220"/>
                  </a:moveTo>
                  <a:lnTo>
                    <a:pt x="5671939" y="354220"/>
                  </a:lnTo>
                  <a:lnTo>
                    <a:pt x="5679549" y="350396"/>
                  </a:lnTo>
                  <a:lnTo>
                    <a:pt x="5684918" y="350396"/>
                  </a:lnTo>
                  <a:lnTo>
                    <a:pt x="5679738" y="350690"/>
                  </a:lnTo>
                  <a:lnTo>
                    <a:pt x="5946051" y="350690"/>
                  </a:lnTo>
                  <a:lnTo>
                    <a:pt x="5937268" y="354220"/>
                  </a:lnTo>
                  <a:close/>
                </a:path>
                <a:path w="18288000" h="381000">
                  <a:moveTo>
                    <a:pt x="5946051" y="350690"/>
                  </a:moveTo>
                  <a:lnTo>
                    <a:pt x="5679738" y="350690"/>
                  </a:lnTo>
                  <a:lnTo>
                    <a:pt x="5684918" y="350396"/>
                  </a:lnTo>
                  <a:lnTo>
                    <a:pt x="5946781" y="350396"/>
                  </a:lnTo>
                  <a:lnTo>
                    <a:pt x="5946051" y="350690"/>
                  </a:lnTo>
                  <a:close/>
                </a:path>
                <a:path w="18288000" h="381000">
                  <a:moveTo>
                    <a:pt x="7010182" y="354220"/>
                  </a:moveTo>
                  <a:lnTo>
                    <a:pt x="7008453" y="354220"/>
                  </a:lnTo>
                  <a:lnTo>
                    <a:pt x="6992541" y="350396"/>
                  </a:lnTo>
                  <a:lnTo>
                    <a:pt x="7004994" y="350396"/>
                  </a:lnTo>
                  <a:lnTo>
                    <a:pt x="7010182" y="354220"/>
                  </a:lnTo>
                  <a:close/>
                </a:path>
                <a:path w="18288000" h="381000">
                  <a:moveTo>
                    <a:pt x="8068157" y="354220"/>
                  </a:moveTo>
                  <a:lnTo>
                    <a:pt x="8050965" y="354220"/>
                  </a:lnTo>
                  <a:lnTo>
                    <a:pt x="8054771" y="350396"/>
                  </a:lnTo>
                  <a:lnTo>
                    <a:pt x="8056741" y="350396"/>
                  </a:lnTo>
                  <a:lnTo>
                    <a:pt x="8068157" y="354220"/>
                  </a:lnTo>
                  <a:close/>
                </a:path>
                <a:path w="18288000" h="381000">
                  <a:moveTo>
                    <a:pt x="8911472" y="350690"/>
                  </a:moveTo>
                  <a:lnTo>
                    <a:pt x="8911326" y="350690"/>
                  </a:lnTo>
                  <a:lnTo>
                    <a:pt x="8910882" y="350396"/>
                  </a:lnTo>
                  <a:lnTo>
                    <a:pt x="8911924" y="350396"/>
                  </a:lnTo>
                  <a:lnTo>
                    <a:pt x="8911472" y="350690"/>
                  </a:lnTo>
                  <a:close/>
                </a:path>
                <a:path w="18288000" h="381000">
                  <a:moveTo>
                    <a:pt x="9103766" y="358128"/>
                  </a:moveTo>
                  <a:lnTo>
                    <a:pt x="9102191" y="358128"/>
                  </a:lnTo>
                  <a:lnTo>
                    <a:pt x="9092984" y="350396"/>
                  </a:lnTo>
                  <a:lnTo>
                    <a:pt x="9110822" y="350396"/>
                  </a:lnTo>
                  <a:lnTo>
                    <a:pt x="9111471" y="350690"/>
                  </a:lnTo>
                  <a:lnTo>
                    <a:pt x="9111601" y="350690"/>
                  </a:lnTo>
                  <a:lnTo>
                    <a:pt x="9103766" y="358128"/>
                  </a:lnTo>
                  <a:close/>
                </a:path>
                <a:path w="18288000" h="381000">
                  <a:moveTo>
                    <a:pt x="9137454" y="361826"/>
                  </a:moveTo>
                  <a:lnTo>
                    <a:pt x="9136887" y="361826"/>
                  </a:lnTo>
                  <a:lnTo>
                    <a:pt x="9133570" y="360679"/>
                  </a:lnTo>
                  <a:lnTo>
                    <a:pt x="9110822" y="350396"/>
                  </a:lnTo>
                  <a:lnTo>
                    <a:pt x="9111910" y="350396"/>
                  </a:lnTo>
                  <a:lnTo>
                    <a:pt x="9111601" y="350690"/>
                  </a:lnTo>
                  <a:lnTo>
                    <a:pt x="9186971" y="350690"/>
                  </a:lnTo>
                  <a:lnTo>
                    <a:pt x="9174515" y="354220"/>
                  </a:lnTo>
                  <a:lnTo>
                    <a:pt x="9145046" y="354220"/>
                  </a:lnTo>
                  <a:lnTo>
                    <a:pt x="9149010" y="354775"/>
                  </a:lnTo>
                  <a:lnTo>
                    <a:pt x="9149363" y="354775"/>
                  </a:lnTo>
                  <a:lnTo>
                    <a:pt x="9137454" y="361826"/>
                  </a:lnTo>
                  <a:close/>
                </a:path>
                <a:path w="18288000" h="381000">
                  <a:moveTo>
                    <a:pt x="9186725" y="350690"/>
                  </a:moveTo>
                  <a:lnTo>
                    <a:pt x="9111601" y="350690"/>
                  </a:lnTo>
                  <a:lnTo>
                    <a:pt x="9111910" y="350396"/>
                  </a:lnTo>
                  <a:lnTo>
                    <a:pt x="9186300" y="350396"/>
                  </a:lnTo>
                  <a:lnTo>
                    <a:pt x="9186725" y="350690"/>
                  </a:lnTo>
                  <a:close/>
                </a:path>
                <a:path w="18288000" h="381000">
                  <a:moveTo>
                    <a:pt x="9260519" y="354220"/>
                  </a:moveTo>
                  <a:lnTo>
                    <a:pt x="9191835" y="354220"/>
                  </a:lnTo>
                  <a:lnTo>
                    <a:pt x="9186300" y="350396"/>
                  </a:lnTo>
                  <a:lnTo>
                    <a:pt x="9188006" y="350396"/>
                  </a:lnTo>
                  <a:lnTo>
                    <a:pt x="9186971" y="350690"/>
                  </a:lnTo>
                  <a:lnTo>
                    <a:pt x="9328224" y="350690"/>
                  </a:lnTo>
                  <a:lnTo>
                    <a:pt x="9260519" y="354220"/>
                  </a:lnTo>
                  <a:close/>
                </a:path>
                <a:path w="18288000" h="381000">
                  <a:moveTo>
                    <a:pt x="9323471" y="350690"/>
                  </a:moveTo>
                  <a:lnTo>
                    <a:pt x="9186971" y="350690"/>
                  </a:lnTo>
                  <a:lnTo>
                    <a:pt x="9188006" y="350396"/>
                  </a:lnTo>
                  <a:lnTo>
                    <a:pt x="9320682" y="350396"/>
                  </a:lnTo>
                  <a:lnTo>
                    <a:pt x="9323471" y="350690"/>
                  </a:lnTo>
                  <a:close/>
                </a:path>
                <a:path w="18288000" h="381000">
                  <a:moveTo>
                    <a:pt x="9385474" y="358128"/>
                  </a:moveTo>
                  <a:lnTo>
                    <a:pt x="9361635" y="358128"/>
                  </a:lnTo>
                  <a:lnTo>
                    <a:pt x="9363084" y="354220"/>
                  </a:lnTo>
                  <a:lnTo>
                    <a:pt x="9357004" y="354220"/>
                  </a:lnTo>
                  <a:lnTo>
                    <a:pt x="9320682" y="350396"/>
                  </a:lnTo>
                  <a:lnTo>
                    <a:pt x="9333855" y="350396"/>
                  </a:lnTo>
                  <a:lnTo>
                    <a:pt x="9328224" y="350690"/>
                  </a:lnTo>
                  <a:lnTo>
                    <a:pt x="9369804" y="350690"/>
                  </a:lnTo>
                  <a:lnTo>
                    <a:pt x="9385474" y="358128"/>
                  </a:lnTo>
                  <a:close/>
                </a:path>
                <a:path w="18288000" h="381000">
                  <a:moveTo>
                    <a:pt x="9369196" y="350690"/>
                  </a:moveTo>
                  <a:lnTo>
                    <a:pt x="9328224" y="350690"/>
                  </a:lnTo>
                  <a:lnTo>
                    <a:pt x="9333855" y="350396"/>
                  </a:lnTo>
                  <a:lnTo>
                    <a:pt x="9364999" y="350396"/>
                  </a:lnTo>
                  <a:lnTo>
                    <a:pt x="9369196" y="350690"/>
                  </a:lnTo>
                  <a:close/>
                </a:path>
                <a:path w="18288000" h="381000">
                  <a:moveTo>
                    <a:pt x="9428188" y="354220"/>
                  </a:moveTo>
                  <a:lnTo>
                    <a:pt x="9419655" y="354220"/>
                  </a:lnTo>
                  <a:lnTo>
                    <a:pt x="9364999" y="350396"/>
                  </a:lnTo>
                  <a:lnTo>
                    <a:pt x="9369185" y="350396"/>
                  </a:lnTo>
                  <a:lnTo>
                    <a:pt x="9369804" y="350690"/>
                  </a:lnTo>
                  <a:lnTo>
                    <a:pt x="9426591" y="350690"/>
                  </a:lnTo>
                  <a:lnTo>
                    <a:pt x="9428188" y="354220"/>
                  </a:lnTo>
                  <a:close/>
                </a:path>
                <a:path w="18288000" h="381000">
                  <a:moveTo>
                    <a:pt x="9426348" y="350690"/>
                  </a:moveTo>
                  <a:lnTo>
                    <a:pt x="9369804" y="350690"/>
                  </a:lnTo>
                  <a:lnTo>
                    <a:pt x="9369185" y="350396"/>
                  </a:lnTo>
                  <a:lnTo>
                    <a:pt x="9424681" y="350396"/>
                  </a:lnTo>
                  <a:lnTo>
                    <a:pt x="9426348" y="350690"/>
                  </a:lnTo>
                  <a:close/>
                </a:path>
                <a:path w="18288000" h="381000">
                  <a:moveTo>
                    <a:pt x="9491619" y="358128"/>
                  </a:moveTo>
                  <a:lnTo>
                    <a:pt x="9468588" y="358128"/>
                  </a:lnTo>
                  <a:lnTo>
                    <a:pt x="9424681" y="350396"/>
                  </a:lnTo>
                  <a:lnTo>
                    <a:pt x="9426458" y="350396"/>
                  </a:lnTo>
                  <a:lnTo>
                    <a:pt x="9426591" y="350690"/>
                  </a:lnTo>
                  <a:lnTo>
                    <a:pt x="9460142" y="350690"/>
                  </a:lnTo>
                  <a:lnTo>
                    <a:pt x="9495346" y="354220"/>
                  </a:lnTo>
                  <a:lnTo>
                    <a:pt x="9502852" y="354220"/>
                  </a:lnTo>
                  <a:lnTo>
                    <a:pt x="9491619" y="358128"/>
                  </a:lnTo>
                  <a:close/>
                </a:path>
                <a:path w="18288000" h="381000">
                  <a:moveTo>
                    <a:pt x="9696453" y="358128"/>
                  </a:moveTo>
                  <a:lnTo>
                    <a:pt x="9677931" y="358128"/>
                  </a:lnTo>
                  <a:lnTo>
                    <a:pt x="9573571" y="354220"/>
                  </a:lnTo>
                  <a:lnTo>
                    <a:pt x="9590540" y="354220"/>
                  </a:lnTo>
                  <a:lnTo>
                    <a:pt x="9595728" y="350396"/>
                  </a:lnTo>
                  <a:lnTo>
                    <a:pt x="9598177" y="350396"/>
                  </a:lnTo>
                  <a:lnTo>
                    <a:pt x="9595663" y="350690"/>
                  </a:lnTo>
                  <a:lnTo>
                    <a:pt x="9696453" y="350690"/>
                  </a:lnTo>
                  <a:lnTo>
                    <a:pt x="9696453" y="358128"/>
                  </a:lnTo>
                  <a:close/>
                </a:path>
                <a:path w="18288000" h="381000">
                  <a:moveTo>
                    <a:pt x="9696006" y="350690"/>
                  </a:moveTo>
                  <a:lnTo>
                    <a:pt x="9595663" y="350690"/>
                  </a:lnTo>
                  <a:lnTo>
                    <a:pt x="9598177" y="350396"/>
                  </a:lnTo>
                  <a:lnTo>
                    <a:pt x="9693350" y="350396"/>
                  </a:lnTo>
                  <a:lnTo>
                    <a:pt x="9696006" y="350690"/>
                  </a:lnTo>
                  <a:close/>
                </a:path>
                <a:path w="18288000" h="381000">
                  <a:moveTo>
                    <a:pt x="9809374" y="354220"/>
                  </a:moveTo>
                  <a:lnTo>
                    <a:pt x="9727943" y="354220"/>
                  </a:lnTo>
                  <a:lnTo>
                    <a:pt x="9693350" y="350396"/>
                  </a:lnTo>
                  <a:lnTo>
                    <a:pt x="9696453" y="350396"/>
                  </a:lnTo>
                  <a:lnTo>
                    <a:pt x="9696453" y="350690"/>
                  </a:lnTo>
                  <a:lnTo>
                    <a:pt x="9836201" y="350690"/>
                  </a:lnTo>
                  <a:lnTo>
                    <a:pt x="9809374" y="354220"/>
                  </a:lnTo>
                  <a:close/>
                </a:path>
                <a:path w="18288000" h="381000">
                  <a:moveTo>
                    <a:pt x="9835437" y="350690"/>
                  </a:moveTo>
                  <a:lnTo>
                    <a:pt x="9696453" y="350690"/>
                  </a:lnTo>
                  <a:lnTo>
                    <a:pt x="9696453" y="350396"/>
                  </a:lnTo>
                  <a:lnTo>
                    <a:pt x="9833126" y="350396"/>
                  </a:lnTo>
                  <a:lnTo>
                    <a:pt x="9835437" y="350690"/>
                  </a:lnTo>
                  <a:close/>
                </a:path>
                <a:path w="18288000" h="381000">
                  <a:moveTo>
                    <a:pt x="9867309" y="354220"/>
                  </a:moveTo>
                  <a:lnTo>
                    <a:pt x="9863221" y="354220"/>
                  </a:lnTo>
                  <a:lnTo>
                    <a:pt x="9833126" y="350396"/>
                  </a:lnTo>
                  <a:lnTo>
                    <a:pt x="9838432" y="350396"/>
                  </a:lnTo>
                  <a:lnTo>
                    <a:pt x="9836201" y="350690"/>
                  </a:lnTo>
                  <a:lnTo>
                    <a:pt x="9862650" y="350690"/>
                  </a:lnTo>
                  <a:lnTo>
                    <a:pt x="9867309" y="354220"/>
                  </a:lnTo>
                  <a:close/>
                </a:path>
                <a:path w="18288000" h="381000">
                  <a:moveTo>
                    <a:pt x="11144028" y="354220"/>
                  </a:moveTo>
                  <a:lnTo>
                    <a:pt x="11130635" y="354220"/>
                  </a:lnTo>
                  <a:lnTo>
                    <a:pt x="11075978" y="350396"/>
                  </a:lnTo>
                  <a:lnTo>
                    <a:pt x="11154060" y="350396"/>
                  </a:lnTo>
                  <a:lnTo>
                    <a:pt x="11144028" y="354220"/>
                  </a:lnTo>
                  <a:close/>
                </a:path>
                <a:path w="18288000" h="381000">
                  <a:moveTo>
                    <a:pt x="12631703" y="350690"/>
                  </a:moveTo>
                  <a:lnTo>
                    <a:pt x="12630763" y="350396"/>
                  </a:lnTo>
                  <a:lnTo>
                    <a:pt x="12631570" y="350396"/>
                  </a:lnTo>
                  <a:lnTo>
                    <a:pt x="12631703" y="350690"/>
                  </a:lnTo>
                  <a:close/>
                </a:path>
                <a:path w="18288000" h="381000">
                  <a:moveTo>
                    <a:pt x="12700198" y="354220"/>
                  </a:moveTo>
                  <a:lnTo>
                    <a:pt x="12641487" y="354220"/>
                  </a:lnTo>
                  <a:lnTo>
                    <a:pt x="12634671" y="351789"/>
                  </a:lnTo>
                  <a:lnTo>
                    <a:pt x="12631703" y="350690"/>
                  </a:lnTo>
                  <a:lnTo>
                    <a:pt x="12631570" y="350396"/>
                  </a:lnTo>
                  <a:lnTo>
                    <a:pt x="12665086" y="350396"/>
                  </a:lnTo>
                  <a:lnTo>
                    <a:pt x="12700198" y="354220"/>
                  </a:lnTo>
                  <a:close/>
                </a:path>
                <a:path w="18288000" h="381000">
                  <a:moveTo>
                    <a:pt x="13381357" y="354775"/>
                  </a:moveTo>
                  <a:lnTo>
                    <a:pt x="12801600" y="354775"/>
                  </a:lnTo>
                  <a:lnTo>
                    <a:pt x="12811278" y="354220"/>
                  </a:lnTo>
                  <a:lnTo>
                    <a:pt x="12748674" y="354220"/>
                  </a:lnTo>
                  <a:lnTo>
                    <a:pt x="12680873" y="350396"/>
                  </a:lnTo>
                  <a:lnTo>
                    <a:pt x="13367118" y="350396"/>
                  </a:lnTo>
                  <a:lnTo>
                    <a:pt x="13381357" y="354775"/>
                  </a:lnTo>
                  <a:close/>
                </a:path>
                <a:path w="18288000" h="381000">
                  <a:moveTo>
                    <a:pt x="13428642" y="365759"/>
                  </a:moveTo>
                  <a:lnTo>
                    <a:pt x="13401954" y="365759"/>
                  </a:lnTo>
                  <a:lnTo>
                    <a:pt x="13416344" y="350396"/>
                  </a:lnTo>
                  <a:lnTo>
                    <a:pt x="13481404" y="350396"/>
                  </a:lnTo>
                  <a:lnTo>
                    <a:pt x="13471718" y="354220"/>
                  </a:lnTo>
                  <a:lnTo>
                    <a:pt x="13470045" y="354220"/>
                  </a:lnTo>
                  <a:lnTo>
                    <a:pt x="13470769" y="358128"/>
                  </a:lnTo>
                  <a:lnTo>
                    <a:pt x="13494701" y="358128"/>
                  </a:lnTo>
                  <a:lnTo>
                    <a:pt x="13491801" y="361826"/>
                  </a:lnTo>
                  <a:lnTo>
                    <a:pt x="13419281" y="361826"/>
                  </a:lnTo>
                  <a:lnTo>
                    <a:pt x="13428642" y="365759"/>
                  </a:lnTo>
                  <a:close/>
                </a:path>
                <a:path w="18288000" h="381000">
                  <a:moveTo>
                    <a:pt x="13561510" y="361826"/>
                  </a:moveTo>
                  <a:lnTo>
                    <a:pt x="13561257" y="361826"/>
                  </a:lnTo>
                  <a:lnTo>
                    <a:pt x="13483132" y="350396"/>
                  </a:lnTo>
                  <a:lnTo>
                    <a:pt x="13506774" y="350396"/>
                  </a:lnTo>
                  <a:lnTo>
                    <a:pt x="13561510" y="361826"/>
                  </a:lnTo>
                  <a:close/>
                </a:path>
                <a:path w="18288000" h="381000">
                  <a:moveTo>
                    <a:pt x="13853571" y="354220"/>
                  </a:moveTo>
                  <a:lnTo>
                    <a:pt x="13832172" y="354220"/>
                  </a:lnTo>
                  <a:lnTo>
                    <a:pt x="13824562" y="350396"/>
                  </a:lnTo>
                  <a:lnTo>
                    <a:pt x="13832611" y="350396"/>
                  </a:lnTo>
                  <a:lnTo>
                    <a:pt x="13835188" y="350690"/>
                  </a:lnTo>
                  <a:lnTo>
                    <a:pt x="13835367" y="350690"/>
                  </a:lnTo>
                  <a:lnTo>
                    <a:pt x="13853571" y="354220"/>
                  </a:lnTo>
                  <a:close/>
                </a:path>
                <a:path w="18288000" h="381000">
                  <a:moveTo>
                    <a:pt x="13871944" y="354220"/>
                  </a:moveTo>
                  <a:lnTo>
                    <a:pt x="13866167" y="354220"/>
                  </a:lnTo>
                  <a:lnTo>
                    <a:pt x="13832611" y="350396"/>
                  </a:lnTo>
                  <a:lnTo>
                    <a:pt x="13833853" y="350396"/>
                  </a:lnTo>
                  <a:lnTo>
                    <a:pt x="13835367" y="350690"/>
                  </a:lnTo>
                  <a:lnTo>
                    <a:pt x="13874187" y="350690"/>
                  </a:lnTo>
                  <a:lnTo>
                    <a:pt x="13871944" y="354220"/>
                  </a:lnTo>
                  <a:close/>
                </a:path>
                <a:path w="18288000" h="381000">
                  <a:moveTo>
                    <a:pt x="13965035" y="354220"/>
                  </a:moveTo>
                  <a:lnTo>
                    <a:pt x="13959459" y="354220"/>
                  </a:lnTo>
                  <a:lnTo>
                    <a:pt x="13957383" y="350396"/>
                  </a:lnTo>
                  <a:lnTo>
                    <a:pt x="13993731" y="350396"/>
                  </a:lnTo>
                  <a:lnTo>
                    <a:pt x="13994511" y="350690"/>
                  </a:lnTo>
                  <a:lnTo>
                    <a:pt x="13995056" y="350690"/>
                  </a:lnTo>
                  <a:lnTo>
                    <a:pt x="13965035" y="354220"/>
                  </a:lnTo>
                  <a:close/>
                </a:path>
                <a:path w="18288000" h="381000">
                  <a:moveTo>
                    <a:pt x="14021712" y="358128"/>
                  </a:moveTo>
                  <a:lnTo>
                    <a:pt x="14014269" y="358128"/>
                  </a:lnTo>
                  <a:lnTo>
                    <a:pt x="13993731" y="350396"/>
                  </a:lnTo>
                  <a:lnTo>
                    <a:pt x="13997553" y="350396"/>
                  </a:lnTo>
                  <a:lnTo>
                    <a:pt x="13995056" y="350690"/>
                  </a:lnTo>
                  <a:lnTo>
                    <a:pt x="14016812" y="350690"/>
                  </a:lnTo>
                  <a:lnTo>
                    <a:pt x="14047790" y="354220"/>
                  </a:lnTo>
                  <a:lnTo>
                    <a:pt x="14015552" y="354220"/>
                  </a:lnTo>
                  <a:lnTo>
                    <a:pt x="14021712" y="358128"/>
                  </a:lnTo>
                  <a:close/>
                </a:path>
                <a:path w="18288000" h="381000">
                  <a:moveTo>
                    <a:pt x="14016812" y="350690"/>
                  </a:moveTo>
                  <a:lnTo>
                    <a:pt x="13995056" y="350690"/>
                  </a:lnTo>
                  <a:lnTo>
                    <a:pt x="13997553" y="350396"/>
                  </a:lnTo>
                  <a:lnTo>
                    <a:pt x="14014235" y="350396"/>
                  </a:lnTo>
                  <a:lnTo>
                    <a:pt x="14016812" y="350690"/>
                  </a:lnTo>
                  <a:close/>
                </a:path>
                <a:path w="18288000" h="381000">
                  <a:moveTo>
                    <a:pt x="14811165" y="358128"/>
                  </a:moveTo>
                  <a:lnTo>
                    <a:pt x="14808928" y="358128"/>
                  </a:lnTo>
                  <a:lnTo>
                    <a:pt x="14788037" y="350396"/>
                  </a:lnTo>
                  <a:lnTo>
                    <a:pt x="14791035" y="350396"/>
                  </a:lnTo>
                  <a:lnTo>
                    <a:pt x="14789256" y="350690"/>
                  </a:lnTo>
                  <a:lnTo>
                    <a:pt x="14800914" y="350690"/>
                  </a:lnTo>
                  <a:lnTo>
                    <a:pt x="14811018" y="354220"/>
                  </a:lnTo>
                  <a:lnTo>
                    <a:pt x="14813079" y="354220"/>
                  </a:lnTo>
                  <a:lnTo>
                    <a:pt x="14811165" y="358128"/>
                  </a:lnTo>
                  <a:close/>
                </a:path>
                <a:path w="18288000" h="381000">
                  <a:moveTo>
                    <a:pt x="14800914" y="350690"/>
                  </a:moveTo>
                  <a:lnTo>
                    <a:pt x="14789256" y="350690"/>
                  </a:lnTo>
                  <a:lnTo>
                    <a:pt x="14791035" y="350396"/>
                  </a:lnTo>
                  <a:lnTo>
                    <a:pt x="14800073" y="350396"/>
                  </a:lnTo>
                  <a:lnTo>
                    <a:pt x="14800914" y="350690"/>
                  </a:lnTo>
                  <a:close/>
                </a:path>
                <a:path w="18288000" h="381000">
                  <a:moveTo>
                    <a:pt x="14859012" y="365759"/>
                  </a:moveTo>
                  <a:lnTo>
                    <a:pt x="14863518" y="360679"/>
                  </a:lnTo>
                  <a:lnTo>
                    <a:pt x="14898582" y="358128"/>
                  </a:lnTo>
                  <a:lnTo>
                    <a:pt x="14819270" y="358128"/>
                  </a:lnTo>
                  <a:lnTo>
                    <a:pt x="14822336" y="350690"/>
                  </a:lnTo>
                  <a:lnTo>
                    <a:pt x="14822457" y="350396"/>
                  </a:lnTo>
                  <a:lnTo>
                    <a:pt x="15195995" y="350396"/>
                  </a:lnTo>
                  <a:lnTo>
                    <a:pt x="15176926" y="358561"/>
                  </a:lnTo>
                  <a:lnTo>
                    <a:pt x="15206980" y="358561"/>
                  </a:lnTo>
                  <a:lnTo>
                    <a:pt x="15200397" y="361826"/>
                  </a:lnTo>
                  <a:lnTo>
                    <a:pt x="14934293" y="361826"/>
                  </a:lnTo>
                  <a:lnTo>
                    <a:pt x="14859012" y="365759"/>
                  </a:lnTo>
                  <a:close/>
                </a:path>
                <a:path w="18288000" h="381000">
                  <a:moveTo>
                    <a:pt x="16430167" y="358128"/>
                  </a:moveTo>
                  <a:lnTo>
                    <a:pt x="16361570" y="358128"/>
                  </a:lnTo>
                  <a:lnTo>
                    <a:pt x="16393085" y="350396"/>
                  </a:lnTo>
                  <a:lnTo>
                    <a:pt x="16425210" y="350396"/>
                  </a:lnTo>
                  <a:lnTo>
                    <a:pt x="16430167" y="358128"/>
                  </a:lnTo>
                  <a:close/>
                </a:path>
                <a:path w="18288000" h="381000">
                  <a:moveTo>
                    <a:pt x="16899685" y="354220"/>
                  </a:moveTo>
                  <a:lnTo>
                    <a:pt x="16894331" y="354220"/>
                  </a:lnTo>
                  <a:lnTo>
                    <a:pt x="16857663" y="350396"/>
                  </a:lnTo>
                  <a:lnTo>
                    <a:pt x="16896225" y="350396"/>
                  </a:lnTo>
                  <a:lnTo>
                    <a:pt x="16899685" y="354220"/>
                  </a:lnTo>
                  <a:close/>
                </a:path>
                <a:path w="18288000" h="381000">
                  <a:moveTo>
                    <a:pt x="17021241" y="358128"/>
                  </a:moveTo>
                  <a:lnTo>
                    <a:pt x="17014810" y="358128"/>
                  </a:lnTo>
                  <a:lnTo>
                    <a:pt x="17007020" y="350396"/>
                  </a:lnTo>
                  <a:lnTo>
                    <a:pt x="17005959" y="350396"/>
                  </a:lnTo>
                  <a:lnTo>
                    <a:pt x="17042641" y="354220"/>
                  </a:lnTo>
                  <a:lnTo>
                    <a:pt x="17053492" y="354220"/>
                  </a:lnTo>
                  <a:lnTo>
                    <a:pt x="17021241" y="358128"/>
                  </a:lnTo>
                  <a:close/>
                </a:path>
                <a:path w="18288000" h="381000">
                  <a:moveTo>
                    <a:pt x="17204440" y="354220"/>
                  </a:moveTo>
                  <a:lnTo>
                    <a:pt x="17198864" y="354220"/>
                  </a:lnTo>
                  <a:lnTo>
                    <a:pt x="17156661" y="350396"/>
                  </a:lnTo>
                  <a:lnTo>
                    <a:pt x="17196830" y="350396"/>
                  </a:lnTo>
                  <a:lnTo>
                    <a:pt x="17204440" y="354220"/>
                  </a:lnTo>
                  <a:close/>
                </a:path>
                <a:path w="18288000" h="381000">
                  <a:moveTo>
                    <a:pt x="17610466" y="350690"/>
                  </a:moveTo>
                  <a:lnTo>
                    <a:pt x="17610225" y="350690"/>
                  </a:lnTo>
                  <a:lnTo>
                    <a:pt x="17606180" y="350396"/>
                  </a:lnTo>
                  <a:lnTo>
                    <a:pt x="17608474" y="350396"/>
                  </a:lnTo>
                  <a:lnTo>
                    <a:pt x="17610466" y="350690"/>
                  </a:lnTo>
                  <a:close/>
                </a:path>
                <a:path w="18288000" h="381000">
                  <a:moveTo>
                    <a:pt x="17649528" y="350690"/>
                  </a:moveTo>
                  <a:lnTo>
                    <a:pt x="17648798" y="350690"/>
                  </a:lnTo>
                  <a:lnTo>
                    <a:pt x="17647800" y="350396"/>
                  </a:lnTo>
                  <a:lnTo>
                    <a:pt x="17650331" y="350396"/>
                  </a:lnTo>
                  <a:lnTo>
                    <a:pt x="17649528" y="350690"/>
                  </a:lnTo>
                  <a:close/>
                </a:path>
                <a:path w="18288000" h="381000">
                  <a:moveTo>
                    <a:pt x="18115325" y="350690"/>
                  </a:moveTo>
                  <a:lnTo>
                    <a:pt x="18115206" y="350396"/>
                  </a:lnTo>
                  <a:lnTo>
                    <a:pt x="18115853" y="350396"/>
                  </a:lnTo>
                  <a:lnTo>
                    <a:pt x="18115325" y="350690"/>
                  </a:lnTo>
                  <a:close/>
                </a:path>
                <a:path w="18288000" h="381000">
                  <a:moveTo>
                    <a:pt x="18185324" y="365759"/>
                  </a:moveTo>
                  <a:lnTo>
                    <a:pt x="18110789" y="358128"/>
                  </a:lnTo>
                  <a:lnTo>
                    <a:pt x="18116623" y="358128"/>
                  </a:lnTo>
                  <a:lnTo>
                    <a:pt x="18115462" y="351789"/>
                  </a:lnTo>
                  <a:lnTo>
                    <a:pt x="18115325" y="350690"/>
                  </a:lnTo>
                  <a:lnTo>
                    <a:pt x="18115853" y="350396"/>
                  </a:lnTo>
                  <a:lnTo>
                    <a:pt x="18228093" y="350396"/>
                  </a:lnTo>
                  <a:lnTo>
                    <a:pt x="18194773" y="354220"/>
                  </a:lnTo>
                  <a:lnTo>
                    <a:pt x="18197820" y="354220"/>
                  </a:lnTo>
                  <a:lnTo>
                    <a:pt x="18204340" y="361826"/>
                  </a:lnTo>
                  <a:lnTo>
                    <a:pt x="18205510" y="361826"/>
                  </a:lnTo>
                  <a:lnTo>
                    <a:pt x="18185324" y="365759"/>
                  </a:lnTo>
                  <a:close/>
                </a:path>
                <a:path w="18288000" h="381000">
                  <a:moveTo>
                    <a:pt x="5522529" y="358128"/>
                  </a:moveTo>
                  <a:lnTo>
                    <a:pt x="5512587" y="358128"/>
                  </a:lnTo>
                  <a:lnTo>
                    <a:pt x="5507152" y="354220"/>
                  </a:lnTo>
                  <a:lnTo>
                    <a:pt x="5509721" y="354220"/>
                  </a:lnTo>
                  <a:lnTo>
                    <a:pt x="5519621" y="350690"/>
                  </a:lnTo>
                  <a:lnTo>
                    <a:pt x="5519463" y="350690"/>
                  </a:lnTo>
                  <a:lnTo>
                    <a:pt x="5522529" y="358128"/>
                  </a:lnTo>
                  <a:close/>
                </a:path>
                <a:path w="18288000" h="381000">
                  <a:moveTo>
                    <a:pt x="8922567" y="358128"/>
                  </a:moveTo>
                  <a:lnTo>
                    <a:pt x="8916430" y="358128"/>
                  </a:lnTo>
                  <a:lnTo>
                    <a:pt x="8903023" y="354220"/>
                  </a:lnTo>
                  <a:lnTo>
                    <a:pt x="8906043" y="354220"/>
                  </a:lnTo>
                  <a:lnTo>
                    <a:pt x="8911472" y="350690"/>
                  </a:lnTo>
                  <a:lnTo>
                    <a:pt x="8911326" y="350690"/>
                  </a:lnTo>
                  <a:lnTo>
                    <a:pt x="8922567" y="358128"/>
                  </a:lnTo>
                  <a:close/>
                </a:path>
                <a:path w="18288000" h="381000">
                  <a:moveTo>
                    <a:pt x="17640191" y="354220"/>
                  </a:moveTo>
                  <a:lnTo>
                    <a:pt x="17634418" y="354220"/>
                  </a:lnTo>
                  <a:lnTo>
                    <a:pt x="17610466" y="350690"/>
                  </a:lnTo>
                  <a:lnTo>
                    <a:pt x="17610225" y="350690"/>
                  </a:lnTo>
                  <a:lnTo>
                    <a:pt x="17642871" y="353059"/>
                  </a:lnTo>
                  <a:lnTo>
                    <a:pt x="17640191" y="354220"/>
                  </a:lnTo>
                  <a:close/>
                </a:path>
                <a:path w="18288000" h="381000">
                  <a:moveTo>
                    <a:pt x="17662297" y="354220"/>
                  </a:moveTo>
                  <a:lnTo>
                    <a:pt x="17657211" y="354220"/>
                  </a:lnTo>
                  <a:lnTo>
                    <a:pt x="17643050" y="353059"/>
                  </a:lnTo>
                  <a:lnTo>
                    <a:pt x="17649528" y="350690"/>
                  </a:lnTo>
                  <a:lnTo>
                    <a:pt x="17648325" y="350690"/>
                  </a:lnTo>
                  <a:lnTo>
                    <a:pt x="17652536" y="351789"/>
                  </a:lnTo>
                  <a:lnTo>
                    <a:pt x="17662297" y="354220"/>
                  </a:lnTo>
                  <a:close/>
                </a:path>
                <a:path w="18288000" h="381000">
                  <a:moveTo>
                    <a:pt x="17652536" y="351789"/>
                  </a:moveTo>
                  <a:lnTo>
                    <a:pt x="17648333" y="350690"/>
                  </a:lnTo>
                  <a:lnTo>
                    <a:pt x="17648798" y="350690"/>
                  </a:lnTo>
                  <a:lnTo>
                    <a:pt x="17652536" y="351789"/>
                  </a:lnTo>
                  <a:close/>
                </a:path>
                <a:path w="18288000" h="381000">
                  <a:moveTo>
                    <a:pt x="5775268" y="358128"/>
                  </a:moveTo>
                  <a:lnTo>
                    <a:pt x="5713600" y="358128"/>
                  </a:lnTo>
                  <a:lnTo>
                    <a:pt x="5662870" y="354220"/>
                  </a:lnTo>
                  <a:lnTo>
                    <a:pt x="5773903" y="354220"/>
                  </a:lnTo>
                  <a:lnTo>
                    <a:pt x="5778536" y="354775"/>
                  </a:lnTo>
                  <a:lnTo>
                    <a:pt x="5778999" y="354775"/>
                  </a:lnTo>
                  <a:lnTo>
                    <a:pt x="5775268" y="358128"/>
                  </a:lnTo>
                  <a:close/>
                </a:path>
                <a:path w="18288000" h="381000">
                  <a:moveTo>
                    <a:pt x="5890065" y="358128"/>
                  </a:moveTo>
                  <a:lnTo>
                    <a:pt x="5806515" y="358128"/>
                  </a:lnTo>
                  <a:lnTo>
                    <a:pt x="5773903" y="354220"/>
                  </a:lnTo>
                  <a:lnTo>
                    <a:pt x="5779617" y="354220"/>
                  </a:lnTo>
                  <a:lnTo>
                    <a:pt x="5778999" y="354775"/>
                  </a:lnTo>
                  <a:lnTo>
                    <a:pt x="5918355" y="354775"/>
                  </a:lnTo>
                  <a:lnTo>
                    <a:pt x="5890065" y="358128"/>
                  </a:lnTo>
                  <a:close/>
                </a:path>
                <a:path w="18288000" h="381000">
                  <a:moveTo>
                    <a:pt x="5917939" y="354775"/>
                  </a:moveTo>
                  <a:lnTo>
                    <a:pt x="5778999" y="354775"/>
                  </a:lnTo>
                  <a:lnTo>
                    <a:pt x="5779617" y="354220"/>
                  </a:lnTo>
                  <a:lnTo>
                    <a:pt x="5917058" y="354220"/>
                  </a:lnTo>
                  <a:lnTo>
                    <a:pt x="5917939" y="354775"/>
                  </a:lnTo>
                  <a:close/>
                </a:path>
                <a:path w="18288000" h="381000">
                  <a:moveTo>
                    <a:pt x="5936095" y="361826"/>
                  </a:moveTo>
                  <a:lnTo>
                    <a:pt x="5929126" y="361826"/>
                  </a:lnTo>
                  <a:lnTo>
                    <a:pt x="5917058" y="354220"/>
                  </a:lnTo>
                  <a:lnTo>
                    <a:pt x="5923040" y="354220"/>
                  </a:lnTo>
                  <a:lnTo>
                    <a:pt x="5918355" y="354775"/>
                  </a:lnTo>
                  <a:lnTo>
                    <a:pt x="5935734" y="354775"/>
                  </a:lnTo>
                  <a:lnTo>
                    <a:pt x="5935901" y="358128"/>
                  </a:lnTo>
                  <a:lnTo>
                    <a:pt x="5935930" y="358704"/>
                  </a:lnTo>
                  <a:lnTo>
                    <a:pt x="5936028" y="360679"/>
                  </a:lnTo>
                  <a:lnTo>
                    <a:pt x="5936095" y="361826"/>
                  </a:lnTo>
                  <a:close/>
                </a:path>
                <a:path w="18288000" h="381000">
                  <a:moveTo>
                    <a:pt x="5935734" y="354775"/>
                  </a:moveTo>
                  <a:lnTo>
                    <a:pt x="5918355" y="354775"/>
                  </a:lnTo>
                  <a:lnTo>
                    <a:pt x="5923040" y="354220"/>
                  </a:lnTo>
                  <a:lnTo>
                    <a:pt x="5935706" y="354220"/>
                  </a:lnTo>
                  <a:lnTo>
                    <a:pt x="5935734" y="354775"/>
                  </a:lnTo>
                  <a:close/>
                </a:path>
                <a:path w="18288000" h="381000">
                  <a:moveTo>
                    <a:pt x="8675461" y="361826"/>
                  </a:moveTo>
                  <a:lnTo>
                    <a:pt x="8672364" y="361826"/>
                  </a:lnTo>
                  <a:lnTo>
                    <a:pt x="8659516" y="354220"/>
                  </a:lnTo>
                  <a:lnTo>
                    <a:pt x="8662363" y="354220"/>
                  </a:lnTo>
                  <a:lnTo>
                    <a:pt x="8660612" y="354775"/>
                  </a:lnTo>
                  <a:lnTo>
                    <a:pt x="8722368" y="354775"/>
                  </a:lnTo>
                  <a:lnTo>
                    <a:pt x="8721746" y="358128"/>
                  </a:lnTo>
                  <a:lnTo>
                    <a:pt x="8730136" y="358128"/>
                  </a:lnTo>
                  <a:lnTo>
                    <a:pt x="8675461" y="361826"/>
                  </a:lnTo>
                  <a:close/>
                </a:path>
                <a:path w="18288000" h="381000">
                  <a:moveTo>
                    <a:pt x="8722368" y="354775"/>
                  </a:moveTo>
                  <a:lnTo>
                    <a:pt x="8660612" y="354775"/>
                  </a:lnTo>
                  <a:lnTo>
                    <a:pt x="8662363" y="354220"/>
                  </a:lnTo>
                  <a:lnTo>
                    <a:pt x="8722470" y="354220"/>
                  </a:lnTo>
                  <a:lnTo>
                    <a:pt x="8722368" y="354775"/>
                  </a:lnTo>
                  <a:close/>
                </a:path>
                <a:path w="18288000" h="381000">
                  <a:moveTo>
                    <a:pt x="8853955" y="358128"/>
                  </a:moveTo>
                  <a:lnTo>
                    <a:pt x="8841923" y="358128"/>
                  </a:lnTo>
                  <a:lnTo>
                    <a:pt x="8836850" y="354220"/>
                  </a:lnTo>
                  <a:lnTo>
                    <a:pt x="8864463" y="354220"/>
                  </a:lnTo>
                  <a:lnTo>
                    <a:pt x="8853955" y="358128"/>
                  </a:lnTo>
                  <a:close/>
                </a:path>
                <a:path w="18288000" h="381000">
                  <a:moveTo>
                    <a:pt x="9176936" y="358128"/>
                  </a:moveTo>
                  <a:lnTo>
                    <a:pt x="9172948" y="358128"/>
                  </a:lnTo>
                  <a:lnTo>
                    <a:pt x="9145046" y="354220"/>
                  </a:lnTo>
                  <a:lnTo>
                    <a:pt x="9150301" y="354220"/>
                  </a:lnTo>
                  <a:lnTo>
                    <a:pt x="9149363" y="354775"/>
                  </a:lnTo>
                  <a:lnTo>
                    <a:pt x="9172272" y="354775"/>
                  </a:lnTo>
                  <a:lnTo>
                    <a:pt x="9176936" y="358128"/>
                  </a:lnTo>
                  <a:close/>
                </a:path>
                <a:path w="18288000" h="381000">
                  <a:moveTo>
                    <a:pt x="9172272" y="354775"/>
                  </a:moveTo>
                  <a:lnTo>
                    <a:pt x="9149363" y="354775"/>
                  </a:lnTo>
                  <a:lnTo>
                    <a:pt x="9150301" y="354220"/>
                  </a:lnTo>
                  <a:lnTo>
                    <a:pt x="9171500" y="354220"/>
                  </a:lnTo>
                  <a:lnTo>
                    <a:pt x="9172272" y="354775"/>
                  </a:lnTo>
                  <a:close/>
                </a:path>
                <a:path w="18288000" h="381000">
                  <a:moveTo>
                    <a:pt x="9194847" y="361826"/>
                  </a:moveTo>
                  <a:lnTo>
                    <a:pt x="9191645" y="361826"/>
                  </a:lnTo>
                  <a:lnTo>
                    <a:pt x="9192727" y="354775"/>
                  </a:lnTo>
                  <a:lnTo>
                    <a:pt x="9192813" y="354220"/>
                  </a:lnTo>
                  <a:lnTo>
                    <a:pt x="9248696" y="354220"/>
                  </a:lnTo>
                  <a:lnTo>
                    <a:pt x="9248696" y="358128"/>
                  </a:lnTo>
                  <a:lnTo>
                    <a:pt x="9258635" y="358128"/>
                  </a:lnTo>
                  <a:lnTo>
                    <a:pt x="9194847" y="361826"/>
                  </a:lnTo>
                  <a:close/>
                </a:path>
                <a:path w="18288000" h="381000">
                  <a:moveTo>
                    <a:pt x="9437846" y="354775"/>
                  </a:moveTo>
                  <a:lnTo>
                    <a:pt x="9437162" y="354220"/>
                  </a:lnTo>
                  <a:lnTo>
                    <a:pt x="9439133" y="354220"/>
                  </a:lnTo>
                  <a:lnTo>
                    <a:pt x="9437846" y="354775"/>
                  </a:lnTo>
                  <a:close/>
                </a:path>
                <a:path w="18288000" h="381000">
                  <a:moveTo>
                    <a:pt x="9785642" y="361826"/>
                  </a:moveTo>
                  <a:lnTo>
                    <a:pt x="9700329" y="361826"/>
                  </a:lnTo>
                  <a:lnTo>
                    <a:pt x="9736145" y="354220"/>
                  </a:lnTo>
                  <a:lnTo>
                    <a:pt x="9805810" y="354220"/>
                  </a:lnTo>
                  <a:lnTo>
                    <a:pt x="9798561" y="358128"/>
                  </a:lnTo>
                  <a:lnTo>
                    <a:pt x="9757660" y="358128"/>
                  </a:lnTo>
                  <a:lnTo>
                    <a:pt x="9782224" y="360679"/>
                  </a:lnTo>
                  <a:lnTo>
                    <a:pt x="9785642" y="361826"/>
                  </a:lnTo>
                  <a:close/>
                </a:path>
                <a:path w="18288000" h="381000">
                  <a:moveTo>
                    <a:pt x="10147739" y="358128"/>
                  </a:moveTo>
                  <a:lnTo>
                    <a:pt x="10134385" y="358128"/>
                  </a:lnTo>
                  <a:lnTo>
                    <a:pt x="10133298" y="354220"/>
                  </a:lnTo>
                  <a:lnTo>
                    <a:pt x="10165494" y="354220"/>
                  </a:lnTo>
                  <a:lnTo>
                    <a:pt x="10147739" y="358128"/>
                  </a:lnTo>
                  <a:close/>
                </a:path>
                <a:path w="18288000" h="381000">
                  <a:moveTo>
                    <a:pt x="11151601" y="358128"/>
                  </a:moveTo>
                  <a:lnTo>
                    <a:pt x="11135157" y="358128"/>
                  </a:lnTo>
                  <a:lnTo>
                    <a:pt x="11140230" y="354220"/>
                  </a:lnTo>
                  <a:lnTo>
                    <a:pt x="11140731" y="354220"/>
                  </a:lnTo>
                  <a:lnTo>
                    <a:pt x="11151601" y="358128"/>
                  </a:lnTo>
                  <a:close/>
                </a:path>
                <a:path w="18288000" h="381000">
                  <a:moveTo>
                    <a:pt x="12354105" y="354775"/>
                  </a:moveTo>
                  <a:lnTo>
                    <a:pt x="12351929" y="354220"/>
                  </a:lnTo>
                  <a:lnTo>
                    <a:pt x="12355071" y="354220"/>
                  </a:lnTo>
                  <a:lnTo>
                    <a:pt x="12354105" y="354775"/>
                  </a:lnTo>
                  <a:close/>
                </a:path>
                <a:path w="18288000" h="381000">
                  <a:moveTo>
                    <a:pt x="12382133" y="361826"/>
                  </a:moveTo>
                  <a:lnTo>
                    <a:pt x="12381736" y="361826"/>
                  </a:lnTo>
                  <a:lnTo>
                    <a:pt x="12354105" y="354775"/>
                  </a:lnTo>
                  <a:lnTo>
                    <a:pt x="12355071" y="354220"/>
                  </a:lnTo>
                  <a:lnTo>
                    <a:pt x="12376682" y="354220"/>
                  </a:lnTo>
                  <a:lnTo>
                    <a:pt x="12382133" y="361826"/>
                  </a:lnTo>
                  <a:close/>
                </a:path>
                <a:path w="18288000" h="381000">
                  <a:moveTo>
                    <a:pt x="12398433" y="361826"/>
                  </a:moveTo>
                  <a:lnTo>
                    <a:pt x="12396025" y="361826"/>
                  </a:lnTo>
                  <a:lnTo>
                    <a:pt x="12397469" y="354775"/>
                  </a:lnTo>
                  <a:lnTo>
                    <a:pt x="12397582" y="354220"/>
                  </a:lnTo>
                  <a:lnTo>
                    <a:pt x="12494720" y="354220"/>
                  </a:lnTo>
                  <a:lnTo>
                    <a:pt x="12398433" y="361826"/>
                  </a:lnTo>
                  <a:close/>
                </a:path>
                <a:path w="18288000" h="381000">
                  <a:moveTo>
                    <a:pt x="12589170" y="358128"/>
                  </a:moveTo>
                  <a:lnTo>
                    <a:pt x="12561218" y="358128"/>
                  </a:lnTo>
                  <a:lnTo>
                    <a:pt x="12523171" y="354220"/>
                  </a:lnTo>
                  <a:lnTo>
                    <a:pt x="12572864" y="354220"/>
                  </a:lnTo>
                  <a:lnTo>
                    <a:pt x="12589170" y="358128"/>
                  </a:lnTo>
                  <a:close/>
                </a:path>
                <a:path w="18288000" h="381000">
                  <a:moveTo>
                    <a:pt x="12719871" y="358128"/>
                  </a:moveTo>
                  <a:lnTo>
                    <a:pt x="12632800" y="358128"/>
                  </a:lnTo>
                  <a:lnTo>
                    <a:pt x="12645120" y="354220"/>
                  </a:lnTo>
                  <a:lnTo>
                    <a:pt x="12700665" y="354220"/>
                  </a:lnTo>
                  <a:lnTo>
                    <a:pt x="12719871" y="358128"/>
                  </a:lnTo>
                  <a:close/>
                </a:path>
                <a:path w="18288000" h="381000">
                  <a:moveTo>
                    <a:pt x="12743154" y="358128"/>
                  </a:moveTo>
                  <a:lnTo>
                    <a:pt x="12731710" y="358128"/>
                  </a:lnTo>
                  <a:lnTo>
                    <a:pt x="12726999" y="354220"/>
                  </a:lnTo>
                  <a:lnTo>
                    <a:pt x="12801644" y="354220"/>
                  </a:lnTo>
                  <a:lnTo>
                    <a:pt x="12800820" y="354775"/>
                  </a:lnTo>
                  <a:lnTo>
                    <a:pt x="12801600" y="354775"/>
                  </a:lnTo>
                  <a:lnTo>
                    <a:pt x="12743154" y="358128"/>
                  </a:lnTo>
                  <a:close/>
                </a:path>
                <a:path w="18288000" h="381000">
                  <a:moveTo>
                    <a:pt x="13392259" y="358128"/>
                  </a:moveTo>
                  <a:lnTo>
                    <a:pt x="12795845" y="358128"/>
                  </a:lnTo>
                  <a:lnTo>
                    <a:pt x="12801644" y="354220"/>
                  </a:lnTo>
                  <a:lnTo>
                    <a:pt x="12811278" y="354220"/>
                  </a:lnTo>
                  <a:lnTo>
                    <a:pt x="12801600" y="354775"/>
                  </a:lnTo>
                  <a:lnTo>
                    <a:pt x="13381357" y="354775"/>
                  </a:lnTo>
                  <a:lnTo>
                    <a:pt x="13392259" y="358128"/>
                  </a:lnTo>
                  <a:close/>
                </a:path>
                <a:path w="18288000" h="381000">
                  <a:moveTo>
                    <a:pt x="13497162" y="354775"/>
                  </a:moveTo>
                  <a:lnTo>
                    <a:pt x="13496876" y="354775"/>
                  </a:lnTo>
                  <a:lnTo>
                    <a:pt x="13497236" y="354220"/>
                  </a:lnTo>
                  <a:lnTo>
                    <a:pt x="13500765" y="354220"/>
                  </a:lnTo>
                  <a:lnTo>
                    <a:pt x="13497162" y="354775"/>
                  </a:lnTo>
                  <a:close/>
                </a:path>
                <a:path w="18288000" h="381000">
                  <a:moveTo>
                    <a:pt x="14323387" y="358128"/>
                  </a:moveTo>
                  <a:lnTo>
                    <a:pt x="14300720" y="358128"/>
                  </a:lnTo>
                  <a:lnTo>
                    <a:pt x="14298185" y="354220"/>
                  </a:lnTo>
                  <a:lnTo>
                    <a:pt x="14302371" y="354220"/>
                  </a:lnTo>
                  <a:lnTo>
                    <a:pt x="14323387" y="358128"/>
                  </a:lnTo>
                  <a:close/>
                </a:path>
                <a:path w="18288000" h="381000">
                  <a:moveTo>
                    <a:pt x="14598871" y="358128"/>
                  </a:moveTo>
                  <a:lnTo>
                    <a:pt x="14527610" y="358128"/>
                  </a:lnTo>
                  <a:lnTo>
                    <a:pt x="14523262" y="354220"/>
                  </a:lnTo>
                  <a:lnTo>
                    <a:pt x="14526231" y="354220"/>
                  </a:lnTo>
                  <a:lnTo>
                    <a:pt x="14524120" y="354775"/>
                  </a:lnTo>
                  <a:lnTo>
                    <a:pt x="14667266" y="354775"/>
                  </a:lnTo>
                  <a:lnTo>
                    <a:pt x="14598871" y="358128"/>
                  </a:lnTo>
                  <a:close/>
                </a:path>
                <a:path w="18288000" h="381000">
                  <a:moveTo>
                    <a:pt x="14667266" y="354775"/>
                  </a:moveTo>
                  <a:lnTo>
                    <a:pt x="14524120" y="354775"/>
                  </a:lnTo>
                  <a:lnTo>
                    <a:pt x="14526231" y="354220"/>
                  </a:lnTo>
                  <a:lnTo>
                    <a:pt x="14678591" y="354220"/>
                  </a:lnTo>
                  <a:lnTo>
                    <a:pt x="14667266" y="354775"/>
                  </a:lnTo>
                  <a:close/>
                </a:path>
                <a:path w="18288000" h="381000">
                  <a:moveTo>
                    <a:pt x="14803314" y="358704"/>
                  </a:moveTo>
                  <a:lnTo>
                    <a:pt x="14763381" y="358704"/>
                  </a:lnTo>
                  <a:lnTo>
                    <a:pt x="14763316" y="358128"/>
                  </a:lnTo>
                  <a:lnTo>
                    <a:pt x="14663731" y="358128"/>
                  </a:lnTo>
                  <a:lnTo>
                    <a:pt x="14680762" y="354220"/>
                  </a:lnTo>
                  <a:lnTo>
                    <a:pt x="14758557" y="354220"/>
                  </a:lnTo>
                  <a:lnTo>
                    <a:pt x="14803314" y="358704"/>
                  </a:lnTo>
                  <a:close/>
                </a:path>
                <a:path w="18288000" h="381000">
                  <a:moveTo>
                    <a:pt x="15206980" y="358561"/>
                  </a:moveTo>
                  <a:lnTo>
                    <a:pt x="15176926" y="358561"/>
                  </a:lnTo>
                  <a:lnTo>
                    <a:pt x="15187391" y="354220"/>
                  </a:lnTo>
                  <a:lnTo>
                    <a:pt x="15248864" y="354220"/>
                  </a:lnTo>
                  <a:lnTo>
                    <a:pt x="15239805" y="358128"/>
                  </a:lnTo>
                  <a:lnTo>
                    <a:pt x="15207852" y="358128"/>
                  </a:lnTo>
                  <a:lnTo>
                    <a:pt x="15206980" y="358561"/>
                  </a:lnTo>
                  <a:close/>
                </a:path>
                <a:path w="18288000" h="381000">
                  <a:moveTo>
                    <a:pt x="17665438" y="354775"/>
                  </a:moveTo>
                  <a:lnTo>
                    <a:pt x="17664500" y="354775"/>
                  </a:lnTo>
                  <a:lnTo>
                    <a:pt x="17662303" y="354220"/>
                  </a:lnTo>
                  <a:lnTo>
                    <a:pt x="17667137" y="354220"/>
                  </a:lnTo>
                  <a:lnTo>
                    <a:pt x="17665438" y="354775"/>
                  </a:lnTo>
                  <a:close/>
                </a:path>
                <a:path w="18288000" h="381000">
                  <a:moveTo>
                    <a:pt x="17726185" y="358128"/>
                  </a:moveTo>
                  <a:lnTo>
                    <a:pt x="17702765" y="358128"/>
                  </a:lnTo>
                  <a:lnTo>
                    <a:pt x="17700896" y="354220"/>
                  </a:lnTo>
                  <a:lnTo>
                    <a:pt x="17840421" y="354220"/>
                  </a:lnTo>
                  <a:lnTo>
                    <a:pt x="17836508" y="354775"/>
                  </a:lnTo>
                  <a:lnTo>
                    <a:pt x="17837792" y="354775"/>
                  </a:lnTo>
                  <a:lnTo>
                    <a:pt x="17726185" y="358128"/>
                  </a:lnTo>
                  <a:close/>
                </a:path>
                <a:path w="18288000" h="381000">
                  <a:moveTo>
                    <a:pt x="18100905" y="358704"/>
                  </a:moveTo>
                  <a:lnTo>
                    <a:pt x="17977755" y="358704"/>
                  </a:lnTo>
                  <a:lnTo>
                    <a:pt x="17978013" y="358128"/>
                  </a:lnTo>
                  <a:lnTo>
                    <a:pt x="17812881" y="358128"/>
                  </a:lnTo>
                  <a:lnTo>
                    <a:pt x="17840421" y="354220"/>
                  </a:lnTo>
                  <a:lnTo>
                    <a:pt x="17856273" y="354220"/>
                  </a:lnTo>
                  <a:lnTo>
                    <a:pt x="17837792" y="354775"/>
                  </a:lnTo>
                  <a:lnTo>
                    <a:pt x="18107974" y="354775"/>
                  </a:lnTo>
                  <a:lnTo>
                    <a:pt x="18100905" y="358704"/>
                  </a:lnTo>
                  <a:close/>
                </a:path>
                <a:path w="18288000" h="381000">
                  <a:moveTo>
                    <a:pt x="9437733" y="365759"/>
                  </a:moveTo>
                  <a:lnTo>
                    <a:pt x="9427661" y="358128"/>
                  </a:lnTo>
                  <a:lnTo>
                    <a:pt x="9430074" y="358128"/>
                  </a:lnTo>
                  <a:lnTo>
                    <a:pt x="9437846" y="354775"/>
                  </a:lnTo>
                  <a:lnTo>
                    <a:pt x="9441163" y="358128"/>
                  </a:lnTo>
                  <a:lnTo>
                    <a:pt x="9444949" y="361826"/>
                  </a:lnTo>
                  <a:lnTo>
                    <a:pt x="9472643" y="361826"/>
                  </a:lnTo>
                  <a:lnTo>
                    <a:pt x="9437733" y="365759"/>
                  </a:lnTo>
                  <a:close/>
                </a:path>
                <a:path w="18288000" h="381000">
                  <a:moveTo>
                    <a:pt x="13494700" y="358128"/>
                  </a:moveTo>
                  <a:lnTo>
                    <a:pt x="13475400" y="358128"/>
                  </a:lnTo>
                  <a:lnTo>
                    <a:pt x="13497162" y="354775"/>
                  </a:lnTo>
                  <a:lnTo>
                    <a:pt x="13496876" y="354775"/>
                  </a:lnTo>
                  <a:lnTo>
                    <a:pt x="13494700" y="358128"/>
                  </a:lnTo>
                  <a:close/>
                </a:path>
                <a:path w="18288000" h="381000">
                  <a:moveTo>
                    <a:pt x="17677763" y="358128"/>
                  </a:moveTo>
                  <a:lnTo>
                    <a:pt x="17655180" y="358128"/>
                  </a:lnTo>
                  <a:lnTo>
                    <a:pt x="17665438" y="354775"/>
                  </a:lnTo>
                  <a:lnTo>
                    <a:pt x="17664500" y="354775"/>
                  </a:lnTo>
                  <a:lnTo>
                    <a:pt x="17677763" y="358128"/>
                  </a:lnTo>
                  <a:close/>
                </a:path>
                <a:path w="18288000" h="381000">
                  <a:moveTo>
                    <a:pt x="5892737" y="365759"/>
                  </a:moveTo>
                  <a:lnTo>
                    <a:pt x="5886436" y="365759"/>
                  </a:lnTo>
                  <a:lnTo>
                    <a:pt x="5837679" y="361826"/>
                  </a:lnTo>
                  <a:lnTo>
                    <a:pt x="5778309" y="361826"/>
                  </a:lnTo>
                  <a:lnTo>
                    <a:pt x="5818818" y="358128"/>
                  </a:lnTo>
                  <a:lnTo>
                    <a:pt x="5883471" y="358128"/>
                  </a:lnTo>
                  <a:lnTo>
                    <a:pt x="5892737" y="365759"/>
                  </a:lnTo>
                  <a:close/>
                </a:path>
                <a:path w="18288000" h="381000">
                  <a:moveTo>
                    <a:pt x="8625649" y="358704"/>
                  </a:moveTo>
                  <a:lnTo>
                    <a:pt x="8619937" y="358128"/>
                  </a:lnTo>
                  <a:lnTo>
                    <a:pt x="8626196" y="358128"/>
                  </a:lnTo>
                  <a:lnTo>
                    <a:pt x="8625649" y="358704"/>
                  </a:lnTo>
                  <a:close/>
                </a:path>
                <a:path w="18288000" h="381000">
                  <a:moveTo>
                    <a:pt x="8657647" y="361826"/>
                  </a:moveTo>
                  <a:lnTo>
                    <a:pt x="8656388" y="361826"/>
                  </a:lnTo>
                  <a:lnTo>
                    <a:pt x="8625649" y="358704"/>
                  </a:lnTo>
                  <a:lnTo>
                    <a:pt x="8626196" y="358128"/>
                  </a:lnTo>
                  <a:lnTo>
                    <a:pt x="8646049" y="358128"/>
                  </a:lnTo>
                  <a:lnTo>
                    <a:pt x="8657647" y="361826"/>
                  </a:lnTo>
                  <a:close/>
                </a:path>
                <a:path w="18288000" h="381000">
                  <a:moveTo>
                    <a:pt x="9373316" y="361826"/>
                  </a:moveTo>
                  <a:lnTo>
                    <a:pt x="9371867" y="361826"/>
                  </a:lnTo>
                  <a:lnTo>
                    <a:pt x="9359442" y="358128"/>
                  </a:lnTo>
                  <a:lnTo>
                    <a:pt x="9389470" y="358128"/>
                  </a:lnTo>
                  <a:lnTo>
                    <a:pt x="9373316" y="361826"/>
                  </a:lnTo>
                  <a:close/>
                </a:path>
                <a:path w="18288000" h="381000">
                  <a:moveTo>
                    <a:pt x="9472786" y="361826"/>
                  </a:moveTo>
                  <a:lnTo>
                    <a:pt x="9446700" y="361826"/>
                  </a:lnTo>
                  <a:lnTo>
                    <a:pt x="9477351" y="358128"/>
                  </a:lnTo>
                  <a:lnTo>
                    <a:pt x="9509858" y="358128"/>
                  </a:lnTo>
                  <a:lnTo>
                    <a:pt x="9472786" y="361826"/>
                  </a:lnTo>
                  <a:close/>
                </a:path>
                <a:path w="18288000" h="381000">
                  <a:moveTo>
                    <a:pt x="9801559" y="361826"/>
                  </a:moveTo>
                  <a:lnTo>
                    <a:pt x="9799828" y="361826"/>
                  </a:lnTo>
                  <a:lnTo>
                    <a:pt x="9782224" y="360679"/>
                  </a:lnTo>
                  <a:lnTo>
                    <a:pt x="9777455" y="358128"/>
                  </a:lnTo>
                  <a:lnTo>
                    <a:pt x="9796483" y="358128"/>
                  </a:lnTo>
                  <a:lnTo>
                    <a:pt x="9801559" y="361826"/>
                  </a:lnTo>
                  <a:close/>
                </a:path>
                <a:path w="18288000" h="381000">
                  <a:moveTo>
                    <a:pt x="10170352" y="361826"/>
                  </a:moveTo>
                  <a:lnTo>
                    <a:pt x="10130382" y="361826"/>
                  </a:lnTo>
                  <a:lnTo>
                    <a:pt x="10135352" y="358128"/>
                  </a:lnTo>
                  <a:lnTo>
                    <a:pt x="10174080" y="358128"/>
                  </a:lnTo>
                  <a:lnTo>
                    <a:pt x="10170352" y="361826"/>
                  </a:lnTo>
                  <a:close/>
                </a:path>
                <a:path w="18288000" h="381000">
                  <a:moveTo>
                    <a:pt x="12577238" y="365759"/>
                  </a:moveTo>
                  <a:lnTo>
                    <a:pt x="12565448" y="358128"/>
                  </a:lnTo>
                  <a:lnTo>
                    <a:pt x="12593353" y="358128"/>
                  </a:lnTo>
                  <a:lnTo>
                    <a:pt x="12577238" y="365759"/>
                  </a:lnTo>
                  <a:close/>
                </a:path>
                <a:path w="18288000" h="381000">
                  <a:moveTo>
                    <a:pt x="12704397" y="361826"/>
                  </a:moveTo>
                  <a:lnTo>
                    <a:pt x="12633362" y="361826"/>
                  </a:lnTo>
                  <a:lnTo>
                    <a:pt x="12643717" y="358128"/>
                  </a:lnTo>
                  <a:lnTo>
                    <a:pt x="12726764" y="358128"/>
                  </a:lnTo>
                  <a:lnTo>
                    <a:pt x="12704397" y="361826"/>
                  </a:lnTo>
                  <a:close/>
                </a:path>
                <a:path w="18288000" h="381000">
                  <a:moveTo>
                    <a:pt x="12825210" y="373379"/>
                  </a:moveTo>
                  <a:lnTo>
                    <a:pt x="12822245" y="365759"/>
                  </a:lnTo>
                  <a:lnTo>
                    <a:pt x="12805565" y="365759"/>
                  </a:lnTo>
                  <a:lnTo>
                    <a:pt x="12823695" y="358128"/>
                  </a:lnTo>
                  <a:lnTo>
                    <a:pt x="13394620" y="358128"/>
                  </a:lnTo>
                  <a:lnTo>
                    <a:pt x="13394115" y="361826"/>
                  </a:lnTo>
                  <a:lnTo>
                    <a:pt x="12838505" y="361826"/>
                  </a:lnTo>
                  <a:lnTo>
                    <a:pt x="12876731" y="365759"/>
                  </a:lnTo>
                  <a:lnTo>
                    <a:pt x="12825210" y="373379"/>
                  </a:lnTo>
                  <a:close/>
                </a:path>
                <a:path w="18288000" h="381000">
                  <a:moveTo>
                    <a:pt x="13772239" y="365759"/>
                  </a:moveTo>
                  <a:lnTo>
                    <a:pt x="13798830" y="358128"/>
                  </a:lnTo>
                  <a:lnTo>
                    <a:pt x="13878620" y="358128"/>
                  </a:lnTo>
                  <a:lnTo>
                    <a:pt x="13873856" y="361826"/>
                  </a:lnTo>
                  <a:lnTo>
                    <a:pt x="13818266" y="361826"/>
                  </a:lnTo>
                  <a:lnTo>
                    <a:pt x="13772239" y="365759"/>
                  </a:lnTo>
                  <a:close/>
                </a:path>
                <a:path w="18288000" h="381000">
                  <a:moveTo>
                    <a:pt x="14485831" y="358704"/>
                  </a:moveTo>
                  <a:lnTo>
                    <a:pt x="14481239" y="358128"/>
                  </a:lnTo>
                  <a:lnTo>
                    <a:pt x="14487078" y="358128"/>
                  </a:lnTo>
                  <a:lnTo>
                    <a:pt x="14485831" y="358704"/>
                  </a:lnTo>
                  <a:close/>
                </a:path>
                <a:path w="18288000" h="381000">
                  <a:moveTo>
                    <a:pt x="14512584" y="361826"/>
                  </a:moveTo>
                  <a:lnTo>
                    <a:pt x="14510234" y="361826"/>
                  </a:lnTo>
                  <a:lnTo>
                    <a:pt x="14485831" y="358704"/>
                  </a:lnTo>
                  <a:lnTo>
                    <a:pt x="14487078" y="358128"/>
                  </a:lnTo>
                  <a:lnTo>
                    <a:pt x="14508029" y="358128"/>
                  </a:lnTo>
                  <a:lnTo>
                    <a:pt x="14512584" y="361826"/>
                  </a:lnTo>
                  <a:close/>
                </a:path>
                <a:path w="18288000" h="381000">
                  <a:moveTo>
                    <a:pt x="14524675" y="365759"/>
                  </a:moveTo>
                  <a:lnTo>
                    <a:pt x="14528705" y="358128"/>
                  </a:lnTo>
                  <a:lnTo>
                    <a:pt x="14585625" y="358128"/>
                  </a:lnTo>
                  <a:lnTo>
                    <a:pt x="14579827" y="361826"/>
                  </a:lnTo>
                  <a:lnTo>
                    <a:pt x="14582404" y="361826"/>
                  </a:lnTo>
                  <a:lnTo>
                    <a:pt x="14524675" y="365759"/>
                  </a:lnTo>
                  <a:close/>
                </a:path>
                <a:path w="18288000" h="381000">
                  <a:moveTo>
                    <a:pt x="14717159" y="361826"/>
                  </a:moveTo>
                  <a:lnTo>
                    <a:pt x="14695325" y="361826"/>
                  </a:lnTo>
                  <a:lnTo>
                    <a:pt x="14654319" y="358128"/>
                  </a:lnTo>
                  <a:lnTo>
                    <a:pt x="14704734" y="358128"/>
                  </a:lnTo>
                  <a:lnTo>
                    <a:pt x="14717159" y="361826"/>
                  </a:lnTo>
                  <a:close/>
                </a:path>
                <a:path w="18288000" h="381000">
                  <a:moveTo>
                    <a:pt x="14763731" y="361826"/>
                  </a:moveTo>
                  <a:lnTo>
                    <a:pt x="14761716" y="361826"/>
                  </a:lnTo>
                  <a:lnTo>
                    <a:pt x="14721538" y="358128"/>
                  </a:lnTo>
                  <a:lnTo>
                    <a:pt x="14759642" y="358128"/>
                  </a:lnTo>
                  <a:lnTo>
                    <a:pt x="14763170" y="358704"/>
                  </a:lnTo>
                  <a:lnTo>
                    <a:pt x="14763381" y="358704"/>
                  </a:lnTo>
                  <a:lnTo>
                    <a:pt x="14763731" y="361826"/>
                  </a:lnTo>
                  <a:close/>
                </a:path>
                <a:path w="18288000" h="381000">
                  <a:moveTo>
                    <a:pt x="14836401" y="369569"/>
                  </a:moveTo>
                  <a:lnTo>
                    <a:pt x="14776725" y="369569"/>
                  </a:lnTo>
                  <a:lnTo>
                    <a:pt x="14806378" y="365759"/>
                  </a:lnTo>
                  <a:lnTo>
                    <a:pt x="14759642" y="358128"/>
                  </a:lnTo>
                  <a:lnTo>
                    <a:pt x="14763316" y="358128"/>
                  </a:lnTo>
                  <a:lnTo>
                    <a:pt x="14763381" y="358704"/>
                  </a:lnTo>
                  <a:lnTo>
                    <a:pt x="14803314" y="358704"/>
                  </a:lnTo>
                  <a:lnTo>
                    <a:pt x="14834471" y="361826"/>
                  </a:lnTo>
                  <a:lnTo>
                    <a:pt x="14837099" y="361826"/>
                  </a:lnTo>
                  <a:lnTo>
                    <a:pt x="14823058" y="365759"/>
                  </a:lnTo>
                  <a:lnTo>
                    <a:pt x="14836401" y="369569"/>
                  </a:lnTo>
                  <a:close/>
                </a:path>
                <a:path w="18288000" h="381000">
                  <a:moveTo>
                    <a:pt x="14846873" y="361826"/>
                  </a:moveTo>
                  <a:lnTo>
                    <a:pt x="14842758" y="361826"/>
                  </a:lnTo>
                  <a:lnTo>
                    <a:pt x="14814593" y="358128"/>
                  </a:lnTo>
                  <a:lnTo>
                    <a:pt x="14865924" y="358128"/>
                  </a:lnTo>
                  <a:lnTo>
                    <a:pt x="14863518" y="360679"/>
                  </a:lnTo>
                  <a:lnTo>
                    <a:pt x="14846873" y="361826"/>
                  </a:lnTo>
                  <a:close/>
                </a:path>
                <a:path w="18288000" h="381000">
                  <a:moveTo>
                    <a:pt x="14863518" y="360679"/>
                  </a:moveTo>
                  <a:lnTo>
                    <a:pt x="14865924" y="358128"/>
                  </a:lnTo>
                  <a:lnTo>
                    <a:pt x="14898582" y="358128"/>
                  </a:lnTo>
                  <a:lnTo>
                    <a:pt x="14863518" y="360679"/>
                  </a:lnTo>
                  <a:close/>
                </a:path>
                <a:path w="18288000" h="381000">
                  <a:moveTo>
                    <a:pt x="15684285" y="361826"/>
                  </a:moveTo>
                  <a:lnTo>
                    <a:pt x="15676675" y="361826"/>
                  </a:lnTo>
                  <a:lnTo>
                    <a:pt x="15610401" y="358128"/>
                  </a:lnTo>
                  <a:lnTo>
                    <a:pt x="15695055" y="358128"/>
                  </a:lnTo>
                  <a:lnTo>
                    <a:pt x="15684285" y="361826"/>
                  </a:lnTo>
                  <a:close/>
                </a:path>
                <a:path w="18288000" h="381000">
                  <a:moveTo>
                    <a:pt x="16419777" y="361826"/>
                  </a:moveTo>
                  <a:lnTo>
                    <a:pt x="16415355" y="361826"/>
                  </a:lnTo>
                  <a:lnTo>
                    <a:pt x="16348254" y="358128"/>
                  </a:lnTo>
                  <a:lnTo>
                    <a:pt x="16432617" y="358128"/>
                  </a:lnTo>
                  <a:lnTo>
                    <a:pt x="16419777" y="361826"/>
                  </a:lnTo>
                  <a:close/>
                </a:path>
                <a:path w="18288000" h="381000">
                  <a:moveTo>
                    <a:pt x="17909659" y="361826"/>
                  </a:moveTo>
                  <a:lnTo>
                    <a:pt x="17907036" y="361826"/>
                  </a:lnTo>
                  <a:lnTo>
                    <a:pt x="17901237" y="358128"/>
                  </a:lnTo>
                  <a:lnTo>
                    <a:pt x="17948602" y="358128"/>
                  </a:lnTo>
                  <a:lnTo>
                    <a:pt x="17948504" y="358561"/>
                  </a:lnTo>
                  <a:lnTo>
                    <a:pt x="17948472" y="358704"/>
                  </a:lnTo>
                  <a:lnTo>
                    <a:pt x="17909659" y="361826"/>
                  </a:lnTo>
                  <a:close/>
                </a:path>
                <a:path w="18288000" h="381000">
                  <a:moveTo>
                    <a:pt x="17948473" y="358704"/>
                  </a:moveTo>
                  <a:lnTo>
                    <a:pt x="17948504" y="358561"/>
                  </a:lnTo>
                  <a:lnTo>
                    <a:pt x="17948602" y="358128"/>
                  </a:lnTo>
                  <a:lnTo>
                    <a:pt x="17955636" y="358128"/>
                  </a:lnTo>
                  <a:lnTo>
                    <a:pt x="17948473" y="358704"/>
                  </a:lnTo>
                  <a:close/>
                </a:path>
                <a:path w="18288000" h="381000">
                  <a:moveTo>
                    <a:pt x="17976357" y="361826"/>
                  </a:moveTo>
                  <a:lnTo>
                    <a:pt x="17947768" y="361826"/>
                  </a:lnTo>
                  <a:lnTo>
                    <a:pt x="17948473" y="358704"/>
                  </a:lnTo>
                  <a:lnTo>
                    <a:pt x="17955636" y="358128"/>
                  </a:lnTo>
                  <a:lnTo>
                    <a:pt x="17968150" y="358128"/>
                  </a:lnTo>
                  <a:lnTo>
                    <a:pt x="17977214" y="358704"/>
                  </a:lnTo>
                  <a:lnTo>
                    <a:pt x="17977755" y="358704"/>
                  </a:lnTo>
                  <a:lnTo>
                    <a:pt x="17976357" y="361826"/>
                  </a:lnTo>
                  <a:close/>
                </a:path>
                <a:path w="18288000" h="381000">
                  <a:moveTo>
                    <a:pt x="18088211" y="365759"/>
                  </a:moveTo>
                  <a:lnTo>
                    <a:pt x="17968150" y="358128"/>
                  </a:lnTo>
                  <a:lnTo>
                    <a:pt x="17978013" y="358128"/>
                  </a:lnTo>
                  <a:lnTo>
                    <a:pt x="17977820" y="358561"/>
                  </a:lnTo>
                  <a:lnTo>
                    <a:pt x="17977755" y="358704"/>
                  </a:lnTo>
                  <a:lnTo>
                    <a:pt x="18100905" y="358704"/>
                  </a:lnTo>
                  <a:lnTo>
                    <a:pt x="18088211" y="365759"/>
                  </a:lnTo>
                  <a:close/>
                </a:path>
                <a:path w="18288000" h="381000">
                  <a:moveTo>
                    <a:pt x="9799828" y="361826"/>
                  </a:moveTo>
                  <a:lnTo>
                    <a:pt x="9785642" y="361826"/>
                  </a:lnTo>
                  <a:lnTo>
                    <a:pt x="9782224" y="360679"/>
                  </a:lnTo>
                  <a:lnTo>
                    <a:pt x="9799828" y="361826"/>
                  </a:lnTo>
                  <a:close/>
                </a:path>
                <a:path w="18288000" h="381000">
                  <a:moveTo>
                    <a:pt x="5876058" y="369569"/>
                  </a:moveTo>
                  <a:lnTo>
                    <a:pt x="5772235" y="361826"/>
                  </a:lnTo>
                  <a:lnTo>
                    <a:pt x="5839169" y="361826"/>
                  </a:lnTo>
                  <a:lnTo>
                    <a:pt x="5876058" y="369569"/>
                  </a:lnTo>
                  <a:close/>
                </a:path>
                <a:path w="18288000" h="381000">
                  <a:moveTo>
                    <a:pt x="10169792" y="369569"/>
                  </a:moveTo>
                  <a:lnTo>
                    <a:pt x="10163120" y="369569"/>
                  </a:lnTo>
                  <a:lnTo>
                    <a:pt x="10157035" y="361826"/>
                  </a:lnTo>
                  <a:lnTo>
                    <a:pt x="10170133" y="361826"/>
                  </a:lnTo>
                  <a:lnTo>
                    <a:pt x="10173128" y="365759"/>
                  </a:lnTo>
                  <a:lnTo>
                    <a:pt x="10169792" y="369569"/>
                  </a:lnTo>
                  <a:close/>
                </a:path>
                <a:path w="18288000" h="381000">
                  <a:moveTo>
                    <a:pt x="12642103" y="365759"/>
                  </a:moveTo>
                  <a:lnTo>
                    <a:pt x="12632720" y="361826"/>
                  </a:lnTo>
                  <a:lnTo>
                    <a:pt x="12710754" y="361826"/>
                  </a:lnTo>
                  <a:lnTo>
                    <a:pt x="12642103" y="365759"/>
                  </a:lnTo>
                  <a:close/>
                </a:path>
                <a:path w="18288000" h="381000">
                  <a:moveTo>
                    <a:pt x="12883774" y="373379"/>
                  </a:moveTo>
                  <a:lnTo>
                    <a:pt x="12884514" y="369569"/>
                  </a:lnTo>
                  <a:lnTo>
                    <a:pt x="12880067" y="365759"/>
                  </a:lnTo>
                  <a:lnTo>
                    <a:pt x="12892549" y="361826"/>
                  </a:lnTo>
                  <a:lnTo>
                    <a:pt x="13013442" y="361826"/>
                  </a:lnTo>
                  <a:lnTo>
                    <a:pt x="13022153" y="365759"/>
                  </a:lnTo>
                  <a:lnTo>
                    <a:pt x="12908608" y="365759"/>
                  </a:lnTo>
                  <a:lnTo>
                    <a:pt x="12883774" y="373379"/>
                  </a:lnTo>
                  <a:close/>
                </a:path>
                <a:path w="18288000" h="381000">
                  <a:moveTo>
                    <a:pt x="13075034" y="369569"/>
                  </a:moveTo>
                  <a:lnTo>
                    <a:pt x="13091714" y="365759"/>
                  </a:lnTo>
                  <a:lnTo>
                    <a:pt x="13033520" y="365759"/>
                  </a:lnTo>
                  <a:lnTo>
                    <a:pt x="13012847" y="361826"/>
                  </a:lnTo>
                  <a:lnTo>
                    <a:pt x="13156846" y="361826"/>
                  </a:lnTo>
                  <a:lnTo>
                    <a:pt x="13136563" y="365759"/>
                  </a:lnTo>
                  <a:lnTo>
                    <a:pt x="13075034" y="369569"/>
                  </a:lnTo>
                  <a:close/>
                </a:path>
                <a:path w="18288000" h="381000">
                  <a:moveTo>
                    <a:pt x="13390835" y="380999"/>
                  </a:moveTo>
                  <a:lnTo>
                    <a:pt x="13321520" y="380999"/>
                  </a:lnTo>
                  <a:lnTo>
                    <a:pt x="13346355" y="369569"/>
                  </a:lnTo>
                  <a:lnTo>
                    <a:pt x="13148795" y="369569"/>
                  </a:lnTo>
                  <a:lnTo>
                    <a:pt x="13156020" y="361826"/>
                  </a:lnTo>
                  <a:lnTo>
                    <a:pt x="13394259" y="361826"/>
                  </a:lnTo>
                  <a:lnTo>
                    <a:pt x="13387591" y="369569"/>
                  </a:lnTo>
                  <a:lnTo>
                    <a:pt x="13352286" y="377189"/>
                  </a:lnTo>
                  <a:lnTo>
                    <a:pt x="13382680" y="377189"/>
                  </a:lnTo>
                  <a:lnTo>
                    <a:pt x="13390835" y="380999"/>
                  </a:lnTo>
                  <a:close/>
                </a:path>
                <a:path w="18288000" h="381000">
                  <a:moveTo>
                    <a:pt x="13489060" y="365759"/>
                  </a:moveTo>
                  <a:lnTo>
                    <a:pt x="13480478" y="361826"/>
                  </a:lnTo>
                  <a:lnTo>
                    <a:pt x="13491790" y="361826"/>
                  </a:lnTo>
                  <a:lnTo>
                    <a:pt x="13489060" y="365759"/>
                  </a:lnTo>
                  <a:close/>
                </a:path>
                <a:path w="18288000" h="381000">
                  <a:moveTo>
                    <a:pt x="13840070" y="369569"/>
                  </a:moveTo>
                  <a:lnTo>
                    <a:pt x="13815350" y="361826"/>
                  </a:lnTo>
                  <a:lnTo>
                    <a:pt x="13854902" y="361826"/>
                  </a:lnTo>
                  <a:lnTo>
                    <a:pt x="13840070" y="369569"/>
                  </a:lnTo>
                  <a:close/>
                </a:path>
                <a:path w="18288000" h="381000">
                  <a:moveTo>
                    <a:pt x="13869352" y="365759"/>
                  </a:moveTo>
                  <a:lnTo>
                    <a:pt x="13853750" y="361826"/>
                  </a:lnTo>
                  <a:lnTo>
                    <a:pt x="13873838" y="361826"/>
                  </a:lnTo>
                  <a:lnTo>
                    <a:pt x="13869352" y="365759"/>
                  </a:lnTo>
                  <a:close/>
                </a:path>
                <a:path w="18288000" h="381000">
                  <a:moveTo>
                    <a:pt x="14704075" y="369569"/>
                  </a:moveTo>
                  <a:lnTo>
                    <a:pt x="14694808" y="365759"/>
                  </a:lnTo>
                  <a:lnTo>
                    <a:pt x="14697539" y="361826"/>
                  </a:lnTo>
                  <a:lnTo>
                    <a:pt x="14717791" y="361826"/>
                  </a:lnTo>
                  <a:lnTo>
                    <a:pt x="14710932" y="365759"/>
                  </a:lnTo>
                  <a:lnTo>
                    <a:pt x="14704075" y="369569"/>
                  </a:lnTo>
                  <a:close/>
                </a:path>
                <a:path w="18288000" h="381000">
                  <a:moveTo>
                    <a:pt x="15028032" y="369569"/>
                  </a:moveTo>
                  <a:lnTo>
                    <a:pt x="14976139" y="369569"/>
                  </a:lnTo>
                  <a:lnTo>
                    <a:pt x="14923135" y="365759"/>
                  </a:lnTo>
                  <a:lnTo>
                    <a:pt x="14930937" y="361826"/>
                  </a:lnTo>
                  <a:lnTo>
                    <a:pt x="15200368" y="361826"/>
                  </a:lnTo>
                  <a:lnTo>
                    <a:pt x="15193347" y="365759"/>
                  </a:lnTo>
                  <a:lnTo>
                    <a:pt x="15030996" y="365759"/>
                  </a:lnTo>
                  <a:lnTo>
                    <a:pt x="15028032" y="369569"/>
                  </a:lnTo>
                  <a:close/>
                </a:path>
                <a:path w="18288000" h="381000">
                  <a:moveTo>
                    <a:pt x="15695971" y="365759"/>
                  </a:moveTo>
                  <a:lnTo>
                    <a:pt x="15676326" y="365759"/>
                  </a:lnTo>
                  <a:lnTo>
                    <a:pt x="15680227" y="361826"/>
                  </a:lnTo>
                  <a:lnTo>
                    <a:pt x="15683099" y="361826"/>
                  </a:lnTo>
                  <a:lnTo>
                    <a:pt x="15695971" y="365759"/>
                  </a:lnTo>
                  <a:close/>
                </a:path>
                <a:path w="18288000" h="381000">
                  <a:moveTo>
                    <a:pt x="16429505" y="369569"/>
                  </a:moveTo>
                  <a:lnTo>
                    <a:pt x="16410601" y="365759"/>
                  </a:lnTo>
                  <a:lnTo>
                    <a:pt x="16419182" y="361826"/>
                  </a:lnTo>
                  <a:lnTo>
                    <a:pt x="16418740" y="361826"/>
                  </a:lnTo>
                  <a:lnTo>
                    <a:pt x="16429505" y="369569"/>
                  </a:lnTo>
                  <a:close/>
                </a:path>
                <a:path w="18288000" h="381000">
                  <a:moveTo>
                    <a:pt x="17992952" y="365759"/>
                  </a:moveTo>
                  <a:lnTo>
                    <a:pt x="17945365" y="361826"/>
                  </a:lnTo>
                  <a:lnTo>
                    <a:pt x="17968659" y="361826"/>
                  </a:lnTo>
                  <a:lnTo>
                    <a:pt x="17992952" y="365759"/>
                  </a:lnTo>
                  <a:close/>
                </a:path>
                <a:path w="18288000" h="381000">
                  <a:moveTo>
                    <a:pt x="13002016" y="373379"/>
                  </a:moveTo>
                  <a:lnTo>
                    <a:pt x="12932331" y="373379"/>
                  </a:lnTo>
                  <a:lnTo>
                    <a:pt x="12908608" y="365759"/>
                  </a:lnTo>
                  <a:lnTo>
                    <a:pt x="12971250" y="365759"/>
                  </a:lnTo>
                  <a:lnTo>
                    <a:pt x="12989946" y="368299"/>
                  </a:lnTo>
                  <a:lnTo>
                    <a:pt x="12976069" y="369569"/>
                  </a:lnTo>
                  <a:lnTo>
                    <a:pt x="13002016" y="373379"/>
                  </a:lnTo>
                  <a:close/>
                </a:path>
                <a:path w="18288000" h="381000">
                  <a:moveTo>
                    <a:pt x="12989946" y="368299"/>
                  </a:moveTo>
                  <a:lnTo>
                    <a:pt x="12971250" y="365759"/>
                  </a:lnTo>
                  <a:lnTo>
                    <a:pt x="13007204" y="365759"/>
                  </a:lnTo>
                  <a:lnTo>
                    <a:pt x="12989946" y="368299"/>
                  </a:lnTo>
                  <a:close/>
                </a:path>
                <a:path w="18288000" h="381000">
                  <a:moveTo>
                    <a:pt x="13038710" y="373379"/>
                  </a:moveTo>
                  <a:lnTo>
                    <a:pt x="12989946" y="368299"/>
                  </a:lnTo>
                  <a:lnTo>
                    <a:pt x="13007204" y="365759"/>
                  </a:lnTo>
                  <a:lnTo>
                    <a:pt x="13022153" y="365759"/>
                  </a:lnTo>
                  <a:lnTo>
                    <a:pt x="13038710" y="373379"/>
                  </a:lnTo>
                  <a:close/>
                </a:path>
                <a:path w="18288000" h="381000">
                  <a:moveTo>
                    <a:pt x="14767829" y="373379"/>
                  </a:moveTo>
                  <a:lnTo>
                    <a:pt x="14761157" y="365759"/>
                  </a:lnTo>
                  <a:lnTo>
                    <a:pt x="14771906" y="365759"/>
                  </a:lnTo>
                  <a:lnTo>
                    <a:pt x="14776725" y="369569"/>
                  </a:lnTo>
                  <a:lnTo>
                    <a:pt x="14836401" y="369569"/>
                  </a:lnTo>
                  <a:lnTo>
                    <a:pt x="14767829" y="373379"/>
                  </a:lnTo>
                  <a:close/>
                </a:path>
                <a:path w="18288000" h="381000">
                  <a:moveTo>
                    <a:pt x="15147384" y="373379"/>
                  </a:moveTo>
                  <a:lnTo>
                    <a:pt x="15029513" y="373379"/>
                  </a:lnTo>
                  <a:lnTo>
                    <a:pt x="15065839" y="369569"/>
                  </a:lnTo>
                  <a:lnTo>
                    <a:pt x="15030996" y="365759"/>
                  </a:lnTo>
                  <a:lnTo>
                    <a:pt x="15170735" y="365759"/>
                  </a:lnTo>
                  <a:lnTo>
                    <a:pt x="15138117" y="369569"/>
                  </a:lnTo>
                  <a:lnTo>
                    <a:pt x="15147384" y="373379"/>
                  </a:lnTo>
                  <a:close/>
                </a:path>
                <a:path w="18288000" h="381000">
                  <a:moveTo>
                    <a:pt x="15209656" y="369569"/>
                  </a:moveTo>
                  <a:lnTo>
                    <a:pt x="15170735" y="365759"/>
                  </a:lnTo>
                  <a:lnTo>
                    <a:pt x="15193347" y="365759"/>
                  </a:lnTo>
                  <a:lnTo>
                    <a:pt x="15209656" y="369569"/>
                  </a:lnTo>
                  <a:close/>
                </a:path>
                <a:path w="18288000" h="381000">
                  <a:moveTo>
                    <a:pt x="13164733" y="380999"/>
                  </a:moveTo>
                  <a:lnTo>
                    <a:pt x="13159173" y="377189"/>
                  </a:lnTo>
                  <a:lnTo>
                    <a:pt x="13138416" y="377189"/>
                  </a:lnTo>
                  <a:lnTo>
                    <a:pt x="13124187" y="373379"/>
                  </a:lnTo>
                  <a:lnTo>
                    <a:pt x="13128409" y="369569"/>
                  </a:lnTo>
                  <a:lnTo>
                    <a:pt x="13155095" y="369569"/>
                  </a:lnTo>
                  <a:lnTo>
                    <a:pt x="13183266" y="373379"/>
                  </a:lnTo>
                  <a:lnTo>
                    <a:pt x="13164733" y="380999"/>
                  </a:lnTo>
                  <a:close/>
                </a:path>
                <a:path w="18288000" h="381000">
                  <a:moveTo>
                    <a:pt x="13205505" y="380999"/>
                  </a:moveTo>
                  <a:lnTo>
                    <a:pt x="13189196" y="373379"/>
                  </a:lnTo>
                  <a:lnTo>
                    <a:pt x="13202169" y="369569"/>
                  </a:lnTo>
                  <a:lnTo>
                    <a:pt x="13346355" y="369569"/>
                  </a:lnTo>
                  <a:lnTo>
                    <a:pt x="13293351" y="373379"/>
                  </a:lnTo>
                  <a:lnTo>
                    <a:pt x="13278896" y="373379"/>
                  </a:lnTo>
                  <a:lnTo>
                    <a:pt x="13269999" y="377189"/>
                  </a:lnTo>
                  <a:lnTo>
                    <a:pt x="13225150" y="377189"/>
                  </a:lnTo>
                  <a:lnTo>
                    <a:pt x="13205505" y="380999"/>
                  </a:lnTo>
                  <a:close/>
                </a:path>
                <a:path w="18288000" h="381000">
                  <a:moveTo>
                    <a:pt x="12951235" y="380999"/>
                  </a:moveTo>
                  <a:lnTo>
                    <a:pt x="12948084" y="377189"/>
                  </a:lnTo>
                  <a:lnTo>
                    <a:pt x="12889334" y="373379"/>
                  </a:lnTo>
                  <a:lnTo>
                    <a:pt x="12967174" y="373379"/>
                  </a:lnTo>
                  <a:lnTo>
                    <a:pt x="13002016" y="377189"/>
                  </a:lnTo>
                  <a:lnTo>
                    <a:pt x="12951235" y="380999"/>
                  </a:lnTo>
                  <a:close/>
                </a:path>
                <a:path w="18288000" h="381000">
                  <a:moveTo>
                    <a:pt x="13301505" y="377189"/>
                  </a:moveTo>
                  <a:lnTo>
                    <a:pt x="13278896" y="373379"/>
                  </a:lnTo>
                  <a:lnTo>
                    <a:pt x="13293351" y="373379"/>
                  </a:lnTo>
                  <a:lnTo>
                    <a:pt x="13301505" y="377189"/>
                  </a:lnTo>
                  <a:close/>
                </a:path>
                <a:path w="18288000" h="381000">
                  <a:moveTo>
                    <a:pt x="13382680" y="377189"/>
                  </a:moveTo>
                  <a:lnTo>
                    <a:pt x="13352286" y="377189"/>
                  </a:lnTo>
                  <a:lnTo>
                    <a:pt x="13404178" y="373379"/>
                  </a:lnTo>
                  <a:lnTo>
                    <a:pt x="13382680" y="377189"/>
                  </a:lnTo>
                  <a:close/>
                </a:path>
                <a:path w="18288000" h="381000">
                  <a:moveTo>
                    <a:pt x="15141824" y="377189"/>
                  </a:moveTo>
                  <a:lnTo>
                    <a:pt x="15131815" y="377189"/>
                  </a:lnTo>
                  <a:lnTo>
                    <a:pt x="15095120" y="373379"/>
                  </a:lnTo>
                  <a:lnTo>
                    <a:pt x="15141824" y="377189"/>
                  </a:lnTo>
                  <a:close/>
                </a:path>
                <a:path w="18288000" h="381000">
                  <a:moveTo>
                    <a:pt x="13235899" y="380999"/>
                  </a:moveTo>
                  <a:lnTo>
                    <a:pt x="13225150" y="377189"/>
                  </a:lnTo>
                  <a:lnTo>
                    <a:pt x="13269999" y="377189"/>
                  </a:lnTo>
                  <a:lnTo>
                    <a:pt x="13235899" y="380999"/>
                  </a:lnTo>
                  <a:close/>
                </a:path>
              </a:pathLst>
            </a:custGeom>
            <a:solidFill>
              <a:srgbClr val="F7C64E"/>
            </a:solidFill>
          </p:spPr>
          <p:txBody>
            <a:bodyPr wrap="square" lIns="0" tIns="0" rIns="0" bIns="0" rtlCol="0"/>
            <a:lstStyle/>
            <a:p>
              <a:endParaRPr/>
            </a:p>
          </p:txBody>
        </p:sp>
        <p:pic>
          <p:nvPicPr>
            <p:cNvPr id="6" name="object 6"/>
            <p:cNvPicPr/>
            <p:nvPr/>
          </p:nvPicPr>
          <p:blipFill>
            <a:blip r:embed="rId6" cstate="print"/>
            <a:stretch>
              <a:fillRect/>
            </a:stretch>
          </p:blipFill>
          <p:spPr>
            <a:xfrm>
              <a:off x="131188" y="0"/>
              <a:ext cx="17790993" cy="363396"/>
            </a:xfrm>
            <a:prstGeom prst="rect">
              <a:avLst/>
            </a:prstGeom>
          </p:spPr>
        </p:pic>
        <p:sp>
          <p:nvSpPr>
            <p:cNvPr id="7" name="object 7"/>
            <p:cNvSpPr/>
            <p:nvPr/>
          </p:nvSpPr>
          <p:spPr>
            <a:xfrm>
              <a:off x="12973455" y="8281341"/>
              <a:ext cx="5314950" cy="2005964"/>
            </a:xfrm>
            <a:custGeom>
              <a:avLst/>
              <a:gdLst/>
              <a:ahLst/>
              <a:cxnLst/>
              <a:rect l="l" t="t" r="r" b="b"/>
              <a:pathLst>
                <a:path w="5314950" h="2005965">
                  <a:moveTo>
                    <a:pt x="5314544" y="2005657"/>
                  </a:moveTo>
                  <a:lnTo>
                    <a:pt x="0" y="2005657"/>
                  </a:lnTo>
                  <a:lnTo>
                    <a:pt x="34578" y="1980835"/>
                  </a:lnTo>
                  <a:lnTo>
                    <a:pt x="76347" y="1955380"/>
                  </a:lnTo>
                  <a:lnTo>
                    <a:pt x="120450" y="1932519"/>
                  </a:lnTo>
                  <a:lnTo>
                    <a:pt x="166743" y="1912093"/>
                  </a:lnTo>
                  <a:lnTo>
                    <a:pt x="215084" y="1893946"/>
                  </a:lnTo>
                  <a:lnTo>
                    <a:pt x="260962" y="1879736"/>
                  </a:lnTo>
                  <a:lnTo>
                    <a:pt x="307376" y="1868000"/>
                  </a:lnTo>
                  <a:lnTo>
                    <a:pt x="354125" y="1857820"/>
                  </a:lnTo>
                  <a:lnTo>
                    <a:pt x="447815" y="1838452"/>
                  </a:lnTo>
                  <a:lnTo>
                    <a:pt x="494351" y="1827427"/>
                  </a:lnTo>
                  <a:lnTo>
                    <a:pt x="541842" y="1813786"/>
                  </a:lnTo>
                  <a:lnTo>
                    <a:pt x="587985" y="1797248"/>
                  </a:lnTo>
                  <a:lnTo>
                    <a:pt x="632540" y="1777241"/>
                  </a:lnTo>
                  <a:lnTo>
                    <a:pt x="675269" y="1753192"/>
                  </a:lnTo>
                  <a:lnTo>
                    <a:pt x="715931" y="1724528"/>
                  </a:lnTo>
                  <a:lnTo>
                    <a:pt x="742467" y="1684895"/>
                  </a:lnTo>
                  <a:lnTo>
                    <a:pt x="744080" y="1667914"/>
                  </a:lnTo>
                  <a:lnTo>
                    <a:pt x="743831" y="1642928"/>
                  </a:lnTo>
                  <a:lnTo>
                    <a:pt x="743732" y="1617933"/>
                  </a:lnTo>
                  <a:lnTo>
                    <a:pt x="746503" y="1567907"/>
                  </a:lnTo>
                  <a:lnTo>
                    <a:pt x="756084" y="1516132"/>
                  </a:lnTo>
                  <a:lnTo>
                    <a:pt x="771963" y="1467447"/>
                  </a:lnTo>
                  <a:lnTo>
                    <a:pt x="794044" y="1421773"/>
                  </a:lnTo>
                  <a:lnTo>
                    <a:pt x="822236" y="1379035"/>
                  </a:lnTo>
                  <a:lnTo>
                    <a:pt x="856445" y="1339156"/>
                  </a:lnTo>
                  <a:lnTo>
                    <a:pt x="876090" y="1315895"/>
                  </a:lnTo>
                  <a:lnTo>
                    <a:pt x="892034" y="1290651"/>
                  </a:lnTo>
                  <a:lnTo>
                    <a:pt x="904394" y="1263395"/>
                  </a:lnTo>
                  <a:lnTo>
                    <a:pt x="913286" y="1234100"/>
                  </a:lnTo>
                  <a:lnTo>
                    <a:pt x="927053" y="1183761"/>
                  </a:lnTo>
                  <a:lnTo>
                    <a:pt x="943818" y="1135964"/>
                  </a:lnTo>
                  <a:lnTo>
                    <a:pt x="963533" y="1090669"/>
                  </a:lnTo>
                  <a:lnTo>
                    <a:pt x="986148" y="1047835"/>
                  </a:lnTo>
                  <a:lnTo>
                    <a:pt x="1011616" y="1007423"/>
                  </a:lnTo>
                  <a:lnTo>
                    <a:pt x="1039888" y="969393"/>
                  </a:lnTo>
                  <a:lnTo>
                    <a:pt x="1070914" y="933705"/>
                  </a:lnTo>
                  <a:lnTo>
                    <a:pt x="1104647" y="900319"/>
                  </a:lnTo>
                  <a:lnTo>
                    <a:pt x="1141038" y="869195"/>
                  </a:lnTo>
                  <a:lnTo>
                    <a:pt x="1180037" y="840293"/>
                  </a:lnTo>
                  <a:lnTo>
                    <a:pt x="1221598" y="813574"/>
                  </a:lnTo>
                  <a:lnTo>
                    <a:pt x="1265669" y="788998"/>
                  </a:lnTo>
                  <a:lnTo>
                    <a:pt x="1312205" y="766524"/>
                  </a:lnTo>
                  <a:lnTo>
                    <a:pt x="1360163" y="745716"/>
                  </a:lnTo>
                  <a:lnTo>
                    <a:pt x="1408713" y="726430"/>
                  </a:lnTo>
                  <a:lnTo>
                    <a:pt x="1457948" y="709146"/>
                  </a:lnTo>
                  <a:lnTo>
                    <a:pt x="1556370" y="680479"/>
                  </a:lnTo>
                  <a:lnTo>
                    <a:pt x="1603884" y="664892"/>
                  </a:lnTo>
                  <a:lnTo>
                    <a:pt x="1650545" y="647654"/>
                  </a:lnTo>
                  <a:lnTo>
                    <a:pt x="1696396" y="628832"/>
                  </a:lnTo>
                  <a:lnTo>
                    <a:pt x="1741478" y="608494"/>
                  </a:lnTo>
                  <a:lnTo>
                    <a:pt x="1785832" y="586707"/>
                  </a:lnTo>
                  <a:lnTo>
                    <a:pt x="1829501" y="563540"/>
                  </a:lnTo>
                  <a:lnTo>
                    <a:pt x="1872526" y="539061"/>
                  </a:lnTo>
                  <a:lnTo>
                    <a:pt x="1914949" y="513337"/>
                  </a:lnTo>
                  <a:lnTo>
                    <a:pt x="1956812" y="486435"/>
                  </a:lnTo>
                  <a:lnTo>
                    <a:pt x="1998156" y="458425"/>
                  </a:lnTo>
                  <a:lnTo>
                    <a:pt x="2039024" y="429374"/>
                  </a:lnTo>
                  <a:lnTo>
                    <a:pt x="2081692" y="398071"/>
                  </a:lnTo>
                  <a:lnTo>
                    <a:pt x="2123916" y="366336"/>
                  </a:lnTo>
                  <a:lnTo>
                    <a:pt x="2165582" y="333967"/>
                  </a:lnTo>
                  <a:lnTo>
                    <a:pt x="2206578" y="300762"/>
                  </a:lnTo>
                  <a:lnTo>
                    <a:pt x="2246789" y="266519"/>
                  </a:lnTo>
                  <a:lnTo>
                    <a:pt x="2286101" y="231037"/>
                  </a:lnTo>
                  <a:lnTo>
                    <a:pt x="2327342" y="195908"/>
                  </a:lnTo>
                  <a:lnTo>
                    <a:pt x="2370741" y="165002"/>
                  </a:lnTo>
                  <a:lnTo>
                    <a:pt x="2416100" y="137975"/>
                  </a:lnTo>
                  <a:lnTo>
                    <a:pt x="2463219" y="114482"/>
                  </a:lnTo>
                  <a:lnTo>
                    <a:pt x="2511899" y="94181"/>
                  </a:lnTo>
                  <a:lnTo>
                    <a:pt x="2561942" y="76726"/>
                  </a:lnTo>
                  <a:lnTo>
                    <a:pt x="2613150" y="61775"/>
                  </a:lnTo>
                  <a:lnTo>
                    <a:pt x="2665322" y="48983"/>
                  </a:lnTo>
                  <a:lnTo>
                    <a:pt x="2712817" y="39073"/>
                  </a:lnTo>
                  <a:lnTo>
                    <a:pt x="2760462" y="30604"/>
                  </a:lnTo>
                  <a:lnTo>
                    <a:pt x="2808244" y="23477"/>
                  </a:lnTo>
                  <a:lnTo>
                    <a:pt x="2856152" y="17591"/>
                  </a:lnTo>
                  <a:lnTo>
                    <a:pt x="2904175" y="12848"/>
                  </a:lnTo>
                  <a:lnTo>
                    <a:pt x="2952301" y="9148"/>
                  </a:lnTo>
                  <a:lnTo>
                    <a:pt x="3001596" y="6329"/>
                  </a:lnTo>
                  <a:lnTo>
                    <a:pt x="3002073" y="6329"/>
                  </a:lnTo>
                  <a:lnTo>
                    <a:pt x="3048818" y="4476"/>
                  </a:lnTo>
                  <a:lnTo>
                    <a:pt x="3097186" y="3306"/>
                  </a:lnTo>
                  <a:lnTo>
                    <a:pt x="3148378" y="2749"/>
                  </a:lnTo>
                  <a:lnTo>
                    <a:pt x="3270972" y="2749"/>
                  </a:lnTo>
                  <a:lnTo>
                    <a:pt x="3270973" y="342"/>
                  </a:lnTo>
                  <a:lnTo>
                    <a:pt x="3371897" y="128"/>
                  </a:lnTo>
                  <a:lnTo>
                    <a:pt x="3421412" y="0"/>
                  </a:lnTo>
                  <a:lnTo>
                    <a:pt x="3521687" y="698"/>
                  </a:lnTo>
                  <a:lnTo>
                    <a:pt x="3573177" y="2429"/>
                  </a:lnTo>
                  <a:lnTo>
                    <a:pt x="3624160" y="6047"/>
                  </a:lnTo>
                  <a:lnTo>
                    <a:pt x="3674556" y="11822"/>
                  </a:lnTo>
                  <a:lnTo>
                    <a:pt x="3724285" y="20023"/>
                  </a:lnTo>
                  <a:lnTo>
                    <a:pt x="3773269" y="30918"/>
                  </a:lnTo>
                  <a:lnTo>
                    <a:pt x="3821429" y="44777"/>
                  </a:lnTo>
                  <a:lnTo>
                    <a:pt x="3868426" y="61775"/>
                  </a:lnTo>
                  <a:lnTo>
                    <a:pt x="3914957" y="82462"/>
                  </a:lnTo>
                  <a:lnTo>
                    <a:pt x="3960167" y="106825"/>
                  </a:lnTo>
                  <a:lnTo>
                    <a:pt x="4004236" y="135229"/>
                  </a:lnTo>
                  <a:lnTo>
                    <a:pt x="4049906" y="160171"/>
                  </a:lnTo>
                  <a:lnTo>
                    <a:pt x="4097164" y="173719"/>
                  </a:lnTo>
                  <a:lnTo>
                    <a:pt x="4145690" y="178225"/>
                  </a:lnTo>
                  <a:lnTo>
                    <a:pt x="5314544" y="178225"/>
                  </a:lnTo>
                  <a:lnTo>
                    <a:pt x="5314544" y="2005657"/>
                  </a:lnTo>
                  <a:close/>
                </a:path>
                <a:path w="5314950" h="2005965">
                  <a:moveTo>
                    <a:pt x="5314544" y="178225"/>
                  </a:moveTo>
                  <a:lnTo>
                    <a:pt x="4145690" y="178225"/>
                  </a:lnTo>
                  <a:lnTo>
                    <a:pt x="4195161" y="176040"/>
                  </a:lnTo>
                  <a:lnTo>
                    <a:pt x="4245256" y="169515"/>
                  </a:lnTo>
                  <a:lnTo>
                    <a:pt x="4297593" y="135861"/>
                  </a:lnTo>
                  <a:lnTo>
                    <a:pt x="4341665" y="104701"/>
                  </a:lnTo>
                  <a:lnTo>
                    <a:pt x="4385964" y="75008"/>
                  </a:lnTo>
                  <a:lnTo>
                    <a:pt x="4431264" y="48776"/>
                  </a:lnTo>
                  <a:lnTo>
                    <a:pt x="4478343" y="27998"/>
                  </a:lnTo>
                  <a:lnTo>
                    <a:pt x="4527976" y="14667"/>
                  </a:lnTo>
                  <a:lnTo>
                    <a:pt x="4584042" y="7658"/>
                  </a:lnTo>
                  <a:lnTo>
                    <a:pt x="4635467" y="6329"/>
                  </a:lnTo>
                  <a:lnTo>
                    <a:pt x="4683816" y="9345"/>
                  </a:lnTo>
                  <a:lnTo>
                    <a:pt x="4730657" y="15370"/>
                  </a:lnTo>
                  <a:lnTo>
                    <a:pt x="4826080" y="31106"/>
                  </a:lnTo>
                  <a:lnTo>
                    <a:pt x="4877794" y="38146"/>
                  </a:lnTo>
                  <a:lnTo>
                    <a:pt x="4934266" y="42852"/>
                  </a:lnTo>
                  <a:lnTo>
                    <a:pt x="4979759" y="47543"/>
                  </a:lnTo>
                  <a:lnTo>
                    <a:pt x="5028016" y="56518"/>
                  </a:lnTo>
                  <a:lnTo>
                    <a:pt x="5078400" y="68992"/>
                  </a:lnTo>
                  <a:lnTo>
                    <a:pt x="5130274" y="84182"/>
                  </a:lnTo>
                  <a:lnTo>
                    <a:pt x="5183003" y="101303"/>
                  </a:lnTo>
                  <a:lnTo>
                    <a:pt x="5314544" y="147429"/>
                  </a:lnTo>
                  <a:lnTo>
                    <a:pt x="5314544" y="178225"/>
                  </a:lnTo>
                  <a:close/>
                </a:path>
              </a:pathLst>
            </a:custGeom>
            <a:solidFill>
              <a:srgbClr val="774017"/>
            </a:solidFill>
          </p:spPr>
          <p:txBody>
            <a:bodyPr wrap="square" lIns="0" tIns="0" rIns="0" bIns="0" rtlCol="0"/>
            <a:lstStyle/>
            <a:p>
              <a:endParaRPr/>
            </a:p>
          </p:txBody>
        </p:sp>
        <p:sp>
          <p:nvSpPr>
            <p:cNvPr id="8" name="object 8"/>
            <p:cNvSpPr/>
            <p:nvPr/>
          </p:nvSpPr>
          <p:spPr>
            <a:xfrm>
              <a:off x="14836975" y="9153769"/>
              <a:ext cx="1921510" cy="1133475"/>
            </a:xfrm>
            <a:custGeom>
              <a:avLst/>
              <a:gdLst/>
              <a:ahLst/>
              <a:cxnLst/>
              <a:rect l="l" t="t" r="r" b="b"/>
              <a:pathLst>
                <a:path w="1921509" h="1133475">
                  <a:moveTo>
                    <a:pt x="1098156" y="440251"/>
                  </a:moveTo>
                  <a:lnTo>
                    <a:pt x="1069990" y="396859"/>
                  </a:lnTo>
                  <a:lnTo>
                    <a:pt x="1042402" y="352793"/>
                  </a:lnTo>
                  <a:lnTo>
                    <a:pt x="1015296" y="307973"/>
                  </a:lnTo>
                  <a:lnTo>
                    <a:pt x="988526" y="262243"/>
                  </a:lnTo>
                  <a:lnTo>
                    <a:pt x="961946" y="215443"/>
                  </a:lnTo>
                  <a:lnTo>
                    <a:pt x="1317981" y="0"/>
                  </a:lnTo>
                  <a:lnTo>
                    <a:pt x="1331040" y="11136"/>
                  </a:lnTo>
                  <a:lnTo>
                    <a:pt x="1340313" y="23592"/>
                  </a:lnTo>
                  <a:lnTo>
                    <a:pt x="1347494" y="36560"/>
                  </a:lnTo>
                  <a:lnTo>
                    <a:pt x="1354279" y="49232"/>
                  </a:lnTo>
                  <a:lnTo>
                    <a:pt x="1581636" y="439894"/>
                  </a:lnTo>
                  <a:lnTo>
                    <a:pt x="1098156" y="439894"/>
                  </a:lnTo>
                  <a:lnTo>
                    <a:pt x="1098156" y="440251"/>
                  </a:lnTo>
                  <a:close/>
                </a:path>
                <a:path w="1921509" h="1133475">
                  <a:moveTo>
                    <a:pt x="78026" y="475731"/>
                  </a:moveTo>
                  <a:lnTo>
                    <a:pt x="33335" y="473120"/>
                  </a:lnTo>
                  <a:lnTo>
                    <a:pt x="33315" y="442915"/>
                  </a:lnTo>
                  <a:lnTo>
                    <a:pt x="33198" y="352793"/>
                  </a:lnTo>
                  <a:lnTo>
                    <a:pt x="33110" y="307973"/>
                  </a:lnTo>
                  <a:lnTo>
                    <a:pt x="32719" y="269079"/>
                  </a:lnTo>
                  <a:lnTo>
                    <a:pt x="31642" y="217770"/>
                  </a:lnTo>
                  <a:lnTo>
                    <a:pt x="29808" y="166156"/>
                  </a:lnTo>
                  <a:lnTo>
                    <a:pt x="27024" y="114147"/>
                  </a:lnTo>
                  <a:lnTo>
                    <a:pt x="23095" y="61649"/>
                  </a:lnTo>
                  <a:lnTo>
                    <a:pt x="470873" y="67088"/>
                  </a:lnTo>
                  <a:lnTo>
                    <a:pt x="469804" y="67088"/>
                  </a:lnTo>
                  <a:lnTo>
                    <a:pt x="610297" y="68595"/>
                  </a:lnTo>
                  <a:lnTo>
                    <a:pt x="884374" y="68595"/>
                  </a:lnTo>
                  <a:lnTo>
                    <a:pt x="884374" y="442490"/>
                  </a:lnTo>
                  <a:lnTo>
                    <a:pt x="938999" y="442490"/>
                  </a:lnTo>
                  <a:lnTo>
                    <a:pt x="1098156" y="442915"/>
                  </a:lnTo>
                  <a:lnTo>
                    <a:pt x="1098156" y="475473"/>
                  </a:lnTo>
                  <a:lnTo>
                    <a:pt x="126139" y="475473"/>
                  </a:lnTo>
                  <a:lnTo>
                    <a:pt x="78026" y="475731"/>
                  </a:lnTo>
                  <a:close/>
                </a:path>
                <a:path w="1921509" h="1133475">
                  <a:moveTo>
                    <a:pt x="884374" y="68595"/>
                  </a:moveTo>
                  <a:lnTo>
                    <a:pt x="782720" y="68595"/>
                  </a:lnTo>
                  <a:lnTo>
                    <a:pt x="847576" y="67847"/>
                  </a:lnTo>
                  <a:lnTo>
                    <a:pt x="845564" y="67847"/>
                  </a:lnTo>
                  <a:lnTo>
                    <a:pt x="884968" y="67088"/>
                  </a:lnTo>
                  <a:lnTo>
                    <a:pt x="884374" y="67088"/>
                  </a:lnTo>
                  <a:lnTo>
                    <a:pt x="884374" y="68595"/>
                  </a:lnTo>
                  <a:close/>
                </a:path>
                <a:path w="1921509" h="1133475">
                  <a:moveTo>
                    <a:pt x="1098156" y="442915"/>
                  </a:moveTo>
                  <a:lnTo>
                    <a:pt x="1019438" y="442704"/>
                  </a:lnTo>
                  <a:lnTo>
                    <a:pt x="1046873" y="442490"/>
                  </a:lnTo>
                  <a:lnTo>
                    <a:pt x="1045914" y="442490"/>
                  </a:lnTo>
                  <a:lnTo>
                    <a:pt x="1098156" y="439894"/>
                  </a:lnTo>
                  <a:lnTo>
                    <a:pt x="1097924" y="439894"/>
                  </a:lnTo>
                  <a:lnTo>
                    <a:pt x="1098156" y="440251"/>
                  </a:lnTo>
                  <a:lnTo>
                    <a:pt x="1098156" y="442915"/>
                  </a:lnTo>
                  <a:close/>
                </a:path>
                <a:path w="1921509" h="1133475">
                  <a:moveTo>
                    <a:pt x="1388341" y="849893"/>
                  </a:moveTo>
                  <a:lnTo>
                    <a:pt x="1342554" y="849893"/>
                  </a:lnTo>
                  <a:lnTo>
                    <a:pt x="1261367" y="715159"/>
                  </a:lnTo>
                  <a:lnTo>
                    <a:pt x="1235397" y="671464"/>
                  </a:lnTo>
                  <a:lnTo>
                    <a:pt x="1207658" y="625415"/>
                  </a:lnTo>
                  <a:lnTo>
                    <a:pt x="1179461" y="579637"/>
                  </a:lnTo>
                  <a:lnTo>
                    <a:pt x="1151414" y="533771"/>
                  </a:lnTo>
                  <a:lnTo>
                    <a:pt x="1124127" y="487455"/>
                  </a:lnTo>
                  <a:lnTo>
                    <a:pt x="1098156" y="440251"/>
                  </a:lnTo>
                  <a:lnTo>
                    <a:pt x="1098156" y="439894"/>
                  </a:lnTo>
                  <a:lnTo>
                    <a:pt x="1581636" y="439894"/>
                  </a:lnTo>
                  <a:lnTo>
                    <a:pt x="1680208" y="609572"/>
                  </a:lnTo>
                  <a:lnTo>
                    <a:pt x="1688118" y="623056"/>
                  </a:lnTo>
                  <a:lnTo>
                    <a:pt x="1694510" y="637335"/>
                  </a:lnTo>
                  <a:lnTo>
                    <a:pt x="1696791" y="653444"/>
                  </a:lnTo>
                  <a:lnTo>
                    <a:pt x="1692365" y="672420"/>
                  </a:lnTo>
                  <a:lnTo>
                    <a:pt x="1387139" y="845512"/>
                  </a:lnTo>
                  <a:lnTo>
                    <a:pt x="1388341" y="849893"/>
                  </a:lnTo>
                  <a:close/>
                </a:path>
                <a:path w="1921509" h="1133475">
                  <a:moveTo>
                    <a:pt x="1098156" y="442915"/>
                  </a:moveTo>
                  <a:lnTo>
                    <a:pt x="992591" y="442915"/>
                  </a:lnTo>
                  <a:lnTo>
                    <a:pt x="1019438" y="442704"/>
                  </a:lnTo>
                  <a:lnTo>
                    <a:pt x="1098156" y="442915"/>
                  </a:lnTo>
                  <a:close/>
                </a:path>
                <a:path w="1921509" h="1133475">
                  <a:moveTo>
                    <a:pt x="1921419" y="1133229"/>
                  </a:moveTo>
                  <a:lnTo>
                    <a:pt x="0" y="1133229"/>
                  </a:lnTo>
                  <a:lnTo>
                    <a:pt x="92" y="892818"/>
                  </a:lnTo>
                  <a:lnTo>
                    <a:pt x="1115" y="879980"/>
                  </a:lnTo>
                  <a:lnTo>
                    <a:pt x="5118" y="866730"/>
                  </a:lnTo>
                  <a:lnTo>
                    <a:pt x="13979" y="852940"/>
                  </a:lnTo>
                  <a:lnTo>
                    <a:pt x="206561" y="852940"/>
                  </a:lnTo>
                  <a:lnTo>
                    <a:pt x="206561" y="478711"/>
                  </a:lnTo>
                  <a:lnTo>
                    <a:pt x="164391" y="475473"/>
                  </a:lnTo>
                  <a:lnTo>
                    <a:pt x="1098156" y="475473"/>
                  </a:lnTo>
                  <a:lnTo>
                    <a:pt x="1098156" y="849893"/>
                  </a:lnTo>
                  <a:lnTo>
                    <a:pt x="1388341" y="849893"/>
                  </a:lnTo>
                  <a:lnTo>
                    <a:pt x="1389527" y="854216"/>
                  </a:lnTo>
                  <a:lnTo>
                    <a:pt x="1921419" y="854216"/>
                  </a:lnTo>
                  <a:lnTo>
                    <a:pt x="1921419" y="1133229"/>
                  </a:lnTo>
                  <a:close/>
                </a:path>
              </a:pathLst>
            </a:custGeom>
            <a:solidFill>
              <a:srgbClr val="997B66"/>
            </a:solidFill>
          </p:spPr>
          <p:txBody>
            <a:bodyPr wrap="square" lIns="0" tIns="0" rIns="0" bIns="0" rtlCol="0"/>
            <a:lstStyle/>
            <a:p>
              <a:endParaRPr/>
            </a:p>
          </p:txBody>
        </p:sp>
        <p:sp>
          <p:nvSpPr>
            <p:cNvPr id="9" name="object 9"/>
            <p:cNvSpPr/>
            <p:nvPr/>
          </p:nvSpPr>
          <p:spPr>
            <a:xfrm>
              <a:off x="14197334" y="8121307"/>
              <a:ext cx="3935095" cy="2165985"/>
            </a:xfrm>
            <a:custGeom>
              <a:avLst/>
              <a:gdLst/>
              <a:ahLst/>
              <a:cxnLst/>
              <a:rect l="l" t="t" r="r" b="b"/>
              <a:pathLst>
                <a:path w="3935094" h="2165984">
                  <a:moveTo>
                    <a:pt x="3890744" y="2165692"/>
                  </a:moveTo>
                  <a:lnTo>
                    <a:pt x="3757436" y="2165692"/>
                  </a:lnTo>
                  <a:lnTo>
                    <a:pt x="3762509" y="1942771"/>
                  </a:lnTo>
                  <a:lnTo>
                    <a:pt x="3769410" y="1630689"/>
                  </a:lnTo>
                  <a:lnTo>
                    <a:pt x="3797228" y="353527"/>
                  </a:lnTo>
                  <a:lnTo>
                    <a:pt x="3802820" y="101189"/>
                  </a:lnTo>
                  <a:lnTo>
                    <a:pt x="3807375" y="51437"/>
                  </a:lnTo>
                  <a:lnTo>
                    <a:pt x="3829325" y="14081"/>
                  </a:lnTo>
                  <a:lnTo>
                    <a:pt x="3869373" y="0"/>
                  </a:lnTo>
                  <a:lnTo>
                    <a:pt x="3892061" y="3734"/>
                  </a:lnTo>
                  <a:lnTo>
                    <a:pt x="3925323" y="31910"/>
                  </a:lnTo>
                  <a:lnTo>
                    <a:pt x="3935097" y="75131"/>
                  </a:lnTo>
                  <a:lnTo>
                    <a:pt x="3935021" y="101189"/>
                  </a:lnTo>
                  <a:lnTo>
                    <a:pt x="3920889" y="757023"/>
                  </a:lnTo>
                  <a:lnTo>
                    <a:pt x="3917695" y="909566"/>
                  </a:lnTo>
                  <a:lnTo>
                    <a:pt x="3915627" y="1011263"/>
                  </a:lnTo>
                  <a:lnTo>
                    <a:pt x="3913622" y="1112960"/>
                  </a:lnTo>
                  <a:lnTo>
                    <a:pt x="3912647" y="1163810"/>
                  </a:lnTo>
                  <a:lnTo>
                    <a:pt x="3911964" y="1211467"/>
                  </a:lnTo>
                  <a:lnTo>
                    <a:pt x="3911658" y="1259132"/>
                  </a:lnTo>
                  <a:lnTo>
                    <a:pt x="3911631" y="1306801"/>
                  </a:lnTo>
                  <a:lnTo>
                    <a:pt x="3911782" y="1354474"/>
                  </a:lnTo>
                  <a:lnTo>
                    <a:pt x="3912225" y="1449822"/>
                  </a:lnTo>
                  <a:lnTo>
                    <a:pt x="3912318" y="1497484"/>
                  </a:lnTo>
                  <a:lnTo>
                    <a:pt x="3904992" y="1497484"/>
                  </a:lnTo>
                  <a:lnTo>
                    <a:pt x="3890744" y="2165692"/>
                  </a:lnTo>
                  <a:close/>
                </a:path>
                <a:path w="3935094" h="2165984">
                  <a:moveTo>
                    <a:pt x="94007" y="2165692"/>
                  </a:moveTo>
                  <a:lnTo>
                    <a:pt x="0" y="2165692"/>
                  </a:lnTo>
                  <a:lnTo>
                    <a:pt x="3938" y="690347"/>
                  </a:lnTo>
                  <a:lnTo>
                    <a:pt x="3913" y="669477"/>
                  </a:lnTo>
                  <a:lnTo>
                    <a:pt x="3797" y="665182"/>
                  </a:lnTo>
                  <a:lnTo>
                    <a:pt x="4544" y="659093"/>
                  </a:lnTo>
                  <a:lnTo>
                    <a:pt x="4640" y="658313"/>
                  </a:lnTo>
                  <a:lnTo>
                    <a:pt x="10007" y="637770"/>
                  </a:lnTo>
                  <a:lnTo>
                    <a:pt x="20067" y="622404"/>
                  </a:lnTo>
                  <a:lnTo>
                    <a:pt x="34192" y="612814"/>
                  </a:lnTo>
                  <a:lnTo>
                    <a:pt x="51754" y="609595"/>
                  </a:lnTo>
                  <a:lnTo>
                    <a:pt x="69333" y="613073"/>
                  </a:lnTo>
                  <a:lnTo>
                    <a:pt x="97585" y="659093"/>
                  </a:lnTo>
                  <a:lnTo>
                    <a:pt x="98217" y="1714521"/>
                  </a:lnTo>
                  <a:lnTo>
                    <a:pt x="94007" y="1714521"/>
                  </a:lnTo>
                  <a:lnTo>
                    <a:pt x="94007" y="2165692"/>
                  </a:lnTo>
                  <a:close/>
                </a:path>
                <a:path w="3935094" h="2165984">
                  <a:moveTo>
                    <a:pt x="1627220" y="2165692"/>
                  </a:moveTo>
                  <a:lnTo>
                    <a:pt x="1589910" y="2165692"/>
                  </a:lnTo>
                  <a:lnTo>
                    <a:pt x="1591519" y="2122417"/>
                  </a:lnTo>
                  <a:lnTo>
                    <a:pt x="1592728" y="2074655"/>
                  </a:lnTo>
                  <a:lnTo>
                    <a:pt x="1592814" y="2071244"/>
                  </a:lnTo>
                  <a:lnTo>
                    <a:pt x="1593231" y="2029908"/>
                  </a:lnTo>
                  <a:lnTo>
                    <a:pt x="1593114" y="1994891"/>
                  </a:lnTo>
                  <a:lnTo>
                    <a:pt x="1593006" y="1982018"/>
                  </a:lnTo>
                  <a:lnTo>
                    <a:pt x="1592936" y="1973789"/>
                  </a:lnTo>
                  <a:lnTo>
                    <a:pt x="1592815" y="1966689"/>
                  </a:lnTo>
                  <a:lnTo>
                    <a:pt x="1591362" y="1918856"/>
                  </a:lnTo>
                  <a:lnTo>
                    <a:pt x="1586224" y="1911566"/>
                  </a:lnTo>
                  <a:lnTo>
                    <a:pt x="1578286" y="1911386"/>
                  </a:lnTo>
                  <a:lnTo>
                    <a:pt x="1575080" y="1911386"/>
                  </a:lnTo>
                  <a:lnTo>
                    <a:pt x="1526819" y="1910700"/>
                  </a:lnTo>
                  <a:lnTo>
                    <a:pt x="1237322" y="1903157"/>
                  </a:lnTo>
                  <a:lnTo>
                    <a:pt x="1086515" y="1901900"/>
                  </a:lnTo>
                  <a:lnTo>
                    <a:pt x="1032260" y="1900507"/>
                  </a:lnTo>
                  <a:lnTo>
                    <a:pt x="860164" y="1894124"/>
                  </a:lnTo>
                  <a:lnTo>
                    <a:pt x="837810" y="1878328"/>
                  </a:lnTo>
                  <a:lnTo>
                    <a:pt x="845438" y="1866820"/>
                  </a:lnTo>
                  <a:lnTo>
                    <a:pt x="845650" y="1866820"/>
                  </a:lnTo>
                  <a:lnTo>
                    <a:pt x="855722" y="1862641"/>
                  </a:lnTo>
                  <a:lnTo>
                    <a:pt x="867512" y="1862398"/>
                  </a:lnTo>
                  <a:lnTo>
                    <a:pt x="879383" y="1863111"/>
                  </a:lnTo>
                  <a:lnTo>
                    <a:pt x="1180120" y="1868171"/>
                  </a:lnTo>
                  <a:lnTo>
                    <a:pt x="1335149" y="1869410"/>
                  </a:lnTo>
                  <a:lnTo>
                    <a:pt x="1649729" y="1877523"/>
                  </a:lnTo>
                  <a:lnTo>
                    <a:pt x="1702171" y="1878328"/>
                  </a:lnTo>
                  <a:lnTo>
                    <a:pt x="1725445" y="1878328"/>
                  </a:lnTo>
                  <a:lnTo>
                    <a:pt x="1734436" y="1882302"/>
                  </a:lnTo>
                  <a:lnTo>
                    <a:pt x="1742607" y="1894858"/>
                  </a:lnTo>
                  <a:lnTo>
                    <a:pt x="1712410" y="1908298"/>
                  </a:lnTo>
                  <a:lnTo>
                    <a:pt x="1682434" y="1911105"/>
                  </a:lnTo>
                  <a:lnTo>
                    <a:pt x="1649575" y="1911105"/>
                  </a:lnTo>
                  <a:lnTo>
                    <a:pt x="1618817" y="1915367"/>
                  </a:lnTo>
                  <a:lnTo>
                    <a:pt x="1625388" y="1966689"/>
                  </a:lnTo>
                  <a:lnTo>
                    <a:pt x="1627499" y="2017463"/>
                  </a:lnTo>
                  <a:lnTo>
                    <a:pt x="1627373" y="2054033"/>
                  </a:lnTo>
                  <a:lnTo>
                    <a:pt x="1627266" y="2074655"/>
                  </a:lnTo>
                  <a:lnTo>
                    <a:pt x="1626994" y="2107076"/>
                  </a:lnTo>
                  <a:lnTo>
                    <a:pt x="1627027" y="2139223"/>
                  </a:lnTo>
                  <a:lnTo>
                    <a:pt x="1627136" y="2154201"/>
                  </a:lnTo>
                  <a:lnTo>
                    <a:pt x="1627220" y="2165692"/>
                  </a:lnTo>
                  <a:close/>
                </a:path>
                <a:path w="3935094" h="2165984">
                  <a:moveTo>
                    <a:pt x="1725445" y="1878328"/>
                  </a:moveTo>
                  <a:lnTo>
                    <a:pt x="1702171" y="1878328"/>
                  </a:lnTo>
                  <a:lnTo>
                    <a:pt x="1714927" y="1877523"/>
                  </a:lnTo>
                  <a:lnTo>
                    <a:pt x="1723625" y="1877523"/>
                  </a:lnTo>
                  <a:lnTo>
                    <a:pt x="1725445" y="1878328"/>
                  </a:lnTo>
                  <a:close/>
                </a:path>
                <a:path w="3935094" h="2165984">
                  <a:moveTo>
                    <a:pt x="1057857" y="2165692"/>
                  </a:moveTo>
                  <a:lnTo>
                    <a:pt x="758297" y="2165692"/>
                  </a:lnTo>
                  <a:lnTo>
                    <a:pt x="754918" y="2113900"/>
                  </a:lnTo>
                  <a:lnTo>
                    <a:pt x="755733" y="2074655"/>
                  </a:lnTo>
                  <a:lnTo>
                    <a:pt x="755850" y="2068996"/>
                  </a:lnTo>
                  <a:lnTo>
                    <a:pt x="762501" y="2001569"/>
                  </a:lnTo>
                  <a:lnTo>
                    <a:pt x="773955" y="1964942"/>
                  </a:lnTo>
                  <a:lnTo>
                    <a:pt x="819027" y="1960675"/>
                  </a:lnTo>
                  <a:lnTo>
                    <a:pt x="870705" y="1958979"/>
                  </a:lnTo>
                  <a:lnTo>
                    <a:pt x="924285" y="1959774"/>
                  </a:lnTo>
                  <a:lnTo>
                    <a:pt x="975063" y="1962978"/>
                  </a:lnTo>
                  <a:lnTo>
                    <a:pt x="1017463" y="1968398"/>
                  </a:lnTo>
                  <a:lnTo>
                    <a:pt x="1017889" y="1968398"/>
                  </a:lnTo>
                  <a:lnTo>
                    <a:pt x="1049396" y="1976289"/>
                  </a:lnTo>
                  <a:lnTo>
                    <a:pt x="1056611" y="2029908"/>
                  </a:lnTo>
                  <a:lnTo>
                    <a:pt x="1059943" y="2084200"/>
                  </a:lnTo>
                  <a:lnTo>
                    <a:pt x="1059812" y="2107076"/>
                  </a:lnTo>
                  <a:lnTo>
                    <a:pt x="1059723" y="2122417"/>
                  </a:lnTo>
                  <a:lnTo>
                    <a:pt x="1059627" y="2139223"/>
                  </a:lnTo>
                  <a:lnTo>
                    <a:pt x="1057857" y="2165692"/>
                  </a:lnTo>
                  <a:close/>
                </a:path>
                <a:path w="3935094" h="2165984">
                  <a:moveTo>
                    <a:pt x="1465518" y="2165692"/>
                  </a:moveTo>
                  <a:lnTo>
                    <a:pt x="1141509" y="2165692"/>
                  </a:lnTo>
                  <a:lnTo>
                    <a:pt x="1140613" y="2154201"/>
                  </a:lnTo>
                  <a:lnTo>
                    <a:pt x="1140522" y="2153036"/>
                  </a:lnTo>
                  <a:lnTo>
                    <a:pt x="1139147" y="2108249"/>
                  </a:lnTo>
                  <a:lnTo>
                    <a:pt x="1140618" y="2063095"/>
                  </a:lnTo>
                  <a:lnTo>
                    <a:pt x="1145642" y="2017896"/>
                  </a:lnTo>
                  <a:lnTo>
                    <a:pt x="1145690" y="2017463"/>
                  </a:lnTo>
                  <a:lnTo>
                    <a:pt x="1155116" y="1971244"/>
                  </a:lnTo>
                  <a:lnTo>
                    <a:pt x="1212271" y="1968398"/>
                  </a:lnTo>
                  <a:lnTo>
                    <a:pt x="1215547" y="1968398"/>
                  </a:lnTo>
                  <a:lnTo>
                    <a:pt x="1266414" y="1967754"/>
                  </a:lnTo>
                  <a:lnTo>
                    <a:pt x="1321090" y="1968398"/>
                  </a:lnTo>
                  <a:lnTo>
                    <a:pt x="1429438" y="1970747"/>
                  </a:lnTo>
                  <a:lnTo>
                    <a:pt x="1470140" y="1994891"/>
                  </a:lnTo>
                  <a:lnTo>
                    <a:pt x="1476151" y="2059576"/>
                  </a:lnTo>
                  <a:lnTo>
                    <a:pt x="1474295" y="2107076"/>
                  </a:lnTo>
                  <a:lnTo>
                    <a:pt x="1468220" y="2154201"/>
                  </a:lnTo>
                  <a:lnTo>
                    <a:pt x="1465518" y="2165692"/>
                  </a:lnTo>
                  <a:close/>
                </a:path>
                <a:path w="3935094" h="2165984">
                  <a:moveTo>
                    <a:pt x="2041904" y="2165692"/>
                  </a:moveTo>
                  <a:lnTo>
                    <a:pt x="1739432" y="2165692"/>
                  </a:lnTo>
                  <a:lnTo>
                    <a:pt x="1743090" y="2122417"/>
                  </a:lnTo>
                  <a:lnTo>
                    <a:pt x="1747697" y="2074655"/>
                  </a:lnTo>
                  <a:lnTo>
                    <a:pt x="1752067" y="2027480"/>
                  </a:lnTo>
                  <a:lnTo>
                    <a:pt x="1755491" y="1980260"/>
                  </a:lnTo>
                  <a:lnTo>
                    <a:pt x="2041904" y="1980260"/>
                  </a:lnTo>
                  <a:lnTo>
                    <a:pt x="2041904" y="2165692"/>
                  </a:lnTo>
                  <a:close/>
                </a:path>
                <a:path w="3935094" h="2165984">
                  <a:moveTo>
                    <a:pt x="2486037" y="2165692"/>
                  </a:moveTo>
                  <a:lnTo>
                    <a:pt x="2155448" y="2165692"/>
                  </a:lnTo>
                  <a:lnTo>
                    <a:pt x="2156294" y="2144442"/>
                  </a:lnTo>
                  <a:lnTo>
                    <a:pt x="2159741" y="2090495"/>
                  </a:lnTo>
                  <a:lnTo>
                    <a:pt x="2164547" y="2036068"/>
                  </a:lnTo>
                  <a:lnTo>
                    <a:pt x="2170751" y="1981089"/>
                  </a:lnTo>
                  <a:lnTo>
                    <a:pt x="2266485" y="1970185"/>
                  </a:lnTo>
                  <a:lnTo>
                    <a:pt x="2314448" y="1965542"/>
                  </a:lnTo>
                  <a:lnTo>
                    <a:pt x="2362529" y="1962205"/>
                  </a:lnTo>
                  <a:lnTo>
                    <a:pt x="2410771" y="1960747"/>
                  </a:lnTo>
                  <a:lnTo>
                    <a:pt x="2459212" y="1961745"/>
                  </a:lnTo>
                  <a:lnTo>
                    <a:pt x="2472157" y="1983505"/>
                  </a:lnTo>
                  <a:lnTo>
                    <a:pt x="2478082" y="2005633"/>
                  </a:lnTo>
                  <a:lnTo>
                    <a:pt x="2480447" y="2027666"/>
                  </a:lnTo>
                  <a:lnTo>
                    <a:pt x="2482711" y="2049142"/>
                  </a:lnTo>
                  <a:lnTo>
                    <a:pt x="2486817" y="2086402"/>
                  </a:lnTo>
                  <a:lnTo>
                    <a:pt x="2487774" y="2123800"/>
                  </a:lnTo>
                  <a:lnTo>
                    <a:pt x="2486386" y="2161247"/>
                  </a:lnTo>
                  <a:lnTo>
                    <a:pt x="2486037" y="2165692"/>
                  </a:lnTo>
                  <a:close/>
                </a:path>
                <a:path w="3935094" h="2165984">
                  <a:moveTo>
                    <a:pt x="957644" y="1417925"/>
                  </a:moveTo>
                  <a:lnTo>
                    <a:pt x="903992" y="1417603"/>
                  </a:lnTo>
                  <a:lnTo>
                    <a:pt x="850342" y="1416289"/>
                  </a:lnTo>
                  <a:lnTo>
                    <a:pt x="796551" y="1413922"/>
                  </a:lnTo>
                  <a:lnTo>
                    <a:pt x="742478" y="1410439"/>
                  </a:lnTo>
                  <a:lnTo>
                    <a:pt x="742478" y="1152791"/>
                  </a:lnTo>
                  <a:lnTo>
                    <a:pt x="1061510" y="1152791"/>
                  </a:lnTo>
                  <a:lnTo>
                    <a:pt x="1063803" y="1204899"/>
                  </a:lnTo>
                  <a:lnTo>
                    <a:pt x="1067933" y="1256928"/>
                  </a:lnTo>
                  <a:lnTo>
                    <a:pt x="1071318" y="1309208"/>
                  </a:lnTo>
                  <a:lnTo>
                    <a:pt x="1071374" y="1362069"/>
                  </a:lnTo>
                  <a:lnTo>
                    <a:pt x="1065517" y="1415839"/>
                  </a:lnTo>
                  <a:lnTo>
                    <a:pt x="1011439" y="1417316"/>
                  </a:lnTo>
                  <a:lnTo>
                    <a:pt x="957644" y="1417925"/>
                  </a:lnTo>
                  <a:close/>
                </a:path>
                <a:path w="3935094" h="2165984">
                  <a:moveTo>
                    <a:pt x="1161484" y="1419179"/>
                  </a:moveTo>
                  <a:lnTo>
                    <a:pt x="1157345" y="1366027"/>
                  </a:lnTo>
                  <a:lnTo>
                    <a:pt x="1156639" y="1317273"/>
                  </a:lnTo>
                  <a:lnTo>
                    <a:pt x="1156581" y="1313225"/>
                  </a:lnTo>
                  <a:lnTo>
                    <a:pt x="1158392" y="1208721"/>
                  </a:lnTo>
                  <a:lnTo>
                    <a:pt x="1158409" y="1207715"/>
                  </a:lnTo>
                  <a:lnTo>
                    <a:pt x="1157620" y="1154530"/>
                  </a:lnTo>
                  <a:lnTo>
                    <a:pt x="1464214" y="1154530"/>
                  </a:lnTo>
                  <a:lnTo>
                    <a:pt x="1466370" y="1207715"/>
                  </a:lnTo>
                  <a:lnTo>
                    <a:pt x="1466411" y="1208721"/>
                  </a:lnTo>
                  <a:lnTo>
                    <a:pt x="1467769" y="1262907"/>
                  </a:lnTo>
                  <a:lnTo>
                    <a:pt x="1467868" y="1317273"/>
                  </a:lnTo>
                  <a:lnTo>
                    <a:pt x="1466289" y="1372005"/>
                  </a:lnTo>
                  <a:lnTo>
                    <a:pt x="1463205" y="1418346"/>
                  </a:lnTo>
                  <a:lnTo>
                    <a:pt x="1212240" y="1418346"/>
                  </a:lnTo>
                  <a:lnTo>
                    <a:pt x="1161484" y="1419179"/>
                  </a:lnTo>
                  <a:close/>
                </a:path>
                <a:path w="3935094" h="2165984">
                  <a:moveTo>
                    <a:pt x="1462610" y="1427287"/>
                  </a:moveTo>
                  <a:lnTo>
                    <a:pt x="1311788" y="1420412"/>
                  </a:lnTo>
                  <a:lnTo>
                    <a:pt x="1262199" y="1418880"/>
                  </a:lnTo>
                  <a:lnTo>
                    <a:pt x="1212240" y="1418346"/>
                  </a:lnTo>
                  <a:lnTo>
                    <a:pt x="1463205" y="1418346"/>
                  </a:lnTo>
                  <a:lnTo>
                    <a:pt x="1462610" y="1427287"/>
                  </a:lnTo>
                  <a:close/>
                </a:path>
                <a:path w="3935094" h="2165984">
                  <a:moveTo>
                    <a:pt x="1391622" y="1828980"/>
                  </a:moveTo>
                  <a:lnTo>
                    <a:pt x="1338907" y="1826642"/>
                  </a:lnTo>
                  <a:lnTo>
                    <a:pt x="1306407" y="1821341"/>
                  </a:lnTo>
                  <a:lnTo>
                    <a:pt x="1297953" y="1781839"/>
                  </a:lnTo>
                  <a:lnTo>
                    <a:pt x="1294241" y="1735516"/>
                  </a:lnTo>
                  <a:lnTo>
                    <a:pt x="1295282" y="1684683"/>
                  </a:lnTo>
                  <a:lnTo>
                    <a:pt x="1301088" y="1631653"/>
                  </a:lnTo>
                  <a:lnTo>
                    <a:pt x="1311578" y="1579207"/>
                  </a:lnTo>
                  <a:lnTo>
                    <a:pt x="1311671" y="1578740"/>
                  </a:lnTo>
                  <a:lnTo>
                    <a:pt x="1358932" y="1570762"/>
                  </a:lnTo>
                  <a:lnTo>
                    <a:pt x="1406206" y="1568792"/>
                  </a:lnTo>
                  <a:lnTo>
                    <a:pt x="1451312" y="1570762"/>
                  </a:lnTo>
                  <a:lnTo>
                    <a:pt x="1452401" y="1570762"/>
                  </a:lnTo>
                  <a:lnTo>
                    <a:pt x="1548078" y="1579207"/>
                  </a:lnTo>
                  <a:lnTo>
                    <a:pt x="1595374" y="1581547"/>
                  </a:lnTo>
                  <a:lnTo>
                    <a:pt x="1605131" y="1629470"/>
                  </a:lnTo>
                  <a:lnTo>
                    <a:pt x="1609697" y="1676131"/>
                  </a:lnTo>
                  <a:lnTo>
                    <a:pt x="1609723" y="1684683"/>
                  </a:lnTo>
                  <a:lnTo>
                    <a:pt x="1609835" y="1721977"/>
                  </a:lnTo>
                  <a:lnTo>
                    <a:pt x="1606306" y="1767454"/>
                  </a:lnTo>
                  <a:lnTo>
                    <a:pt x="1599873" y="1813010"/>
                  </a:lnTo>
                  <a:lnTo>
                    <a:pt x="1568679" y="1820369"/>
                  </a:lnTo>
                  <a:lnTo>
                    <a:pt x="1516747" y="1825628"/>
                  </a:lnTo>
                  <a:lnTo>
                    <a:pt x="1454315" y="1828570"/>
                  </a:lnTo>
                  <a:lnTo>
                    <a:pt x="1391622" y="1828980"/>
                  </a:lnTo>
                  <a:close/>
                </a:path>
                <a:path w="3935094" h="2165984">
                  <a:moveTo>
                    <a:pt x="1853514" y="1498302"/>
                  </a:moveTo>
                  <a:lnTo>
                    <a:pt x="1822253" y="1454710"/>
                  </a:lnTo>
                  <a:lnTo>
                    <a:pt x="1793718" y="1411462"/>
                  </a:lnTo>
                  <a:lnTo>
                    <a:pt x="1767028" y="1368446"/>
                  </a:lnTo>
                  <a:lnTo>
                    <a:pt x="1741305" y="1325549"/>
                  </a:lnTo>
                  <a:lnTo>
                    <a:pt x="1733779" y="1302343"/>
                  </a:lnTo>
                  <a:lnTo>
                    <a:pt x="1735551" y="1277227"/>
                  </a:lnTo>
                  <a:lnTo>
                    <a:pt x="1745666" y="1254012"/>
                  </a:lnTo>
                  <a:lnTo>
                    <a:pt x="1763164" y="1236508"/>
                  </a:lnTo>
                  <a:lnTo>
                    <a:pt x="1802725" y="1211740"/>
                  </a:lnTo>
                  <a:lnTo>
                    <a:pt x="1926065" y="1137864"/>
                  </a:lnTo>
                  <a:lnTo>
                    <a:pt x="1972768" y="1165300"/>
                  </a:lnTo>
                  <a:lnTo>
                    <a:pt x="2007529" y="1201663"/>
                  </a:lnTo>
                  <a:lnTo>
                    <a:pt x="2034325" y="1244256"/>
                  </a:lnTo>
                  <a:lnTo>
                    <a:pt x="2057133" y="1290382"/>
                  </a:lnTo>
                  <a:lnTo>
                    <a:pt x="2079931" y="1337344"/>
                  </a:lnTo>
                  <a:lnTo>
                    <a:pt x="2046863" y="1371117"/>
                  </a:lnTo>
                  <a:lnTo>
                    <a:pt x="2012071" y="1401794"/>
                  </a:lnTo>
                  <a:lnTo>
                    <a:pt x="1975447" y="1429611"/>
                  </a:lnTo>
                  <a:lnTo>
                    <a:pt x="1937037" y="1454710"/>
                  </a:lnTo>
                  <a:lnTo>
                    <a:pt x="1896276" y="1477627"/>
                  </a:lnTo>
                  <a:lnTo>
                    <a:pt x="1853514" y="1498302"/>
                  </a:lnTo>
                  <a:close/>
                </a:path>
                <a:path w="3935094" h="2165984">
                  <a:moveTo>
                    <a:pt x="2053367" y="1760228"/>
                  </a:moveTo>
                  <a:lnTo>
                    <a:pt x="2034822" y="1760228"/>
                  </a:lnTo>
                  <a:lnTo>
                    <a:pt x="2017456" y="1753881"/>
                  </a:lnTo>
                  <a:lnTo>
                    <a:pt x="1966820" y="1704372"/>
                  </a:lnTo>
                  <a:lnTo>
                    <a:pt x="1937124" y="1664558"/>
                  </a:lnTo>
                  <a:lnTo>
                    <a:pt x="1912330" y="1621118"/>
                  </a:lnTo>
                  <a:lnTo>
                    <a:pt x="1892919" y="1573433"/>
                  </a:lnTo>
                  <a:lnTo>
                    <a:pt x="2131777" y="1436167"/>
                  </a:lnTo>
                  <a:lnTo>
                    <a:pt x="2165977" y="1477949"/>
                  </a:lnTo>
                  <a:lnTo>
                    <a:pt x="2193923" y="1523142"/>
                  </a:lnTo>
                  <a:lnTo>
                    <a:pt x="2218381" y="1569797"/>
                  </a:lnTo>
                  <a:lnTo>
                    <a:pt x="2242113" y="1615966"/>
                  </a:lnTo>
                  <a:lnTo>
                    <a:pt x="2238548" y="1630395"/>
                  </a:lnTo>
                  <a:lnTo>
                    <a:pt x="2215980" y="1661197"/>
                  </a:lnTo>
                  <a:lnTo>
                    <a:pt x="2183149" y="1688775"/>
                  </a:lnTo>
                  <a:lnTo>
                    <a:pt x="2148298" y="1713255"/>
                  </a:lnTo>
                  <a:lnTo>
                    <a:pt x="2111583" y="1734902"/>
                  </a:lnTo>
                  <a:lnTo>
                    <a:pt x="2073353" y="1753881"/>
                  </a:lnTo>
                  <a:lnTo>
                    <a:pt x="2053367" y="1760228"/>
                  </a:lnTo>
                  <a:close/>
                </a:path>
                <a:path w="3935094" h="2165984">
                  <a:moveTo>
                    <a:pt x="1065063" y="1830585"/>
                  </a:moveTo>
                  <a:lnTo>
                    <a:pt x="1017088" y="1829589"/>
                  </a:lnTo>
                  <a:lnTo>
                    <a:pt x="969140" y="1827287"/>
                  </a:lnTo>
                  <a:lnTo>
                    <a:pt x="927929" y="1802273"/>
                  </a:lnTo>
                  <a:lnTo>
                    <a:pt x="924052" y="1733165"/>
                  </a:lnTo>
                  <a:lnTo>
                    <a:pt x="925375" y="1683130"/>
                  </a:lnTo>
                  <a:lnTo>
                    <a:pt x="929170" y="1632786"/>
                  </a:lnTo>
                  <a:lnTo>
                    <a:pt x="935785" y="1581956"/>
                  </a:lnTo>
                  <a:lnTo>
                    <a:pt x="981390" y="1574452"/>
                  </a:lnTo>
                  <a:lnTo>
                    <a:pt x="1027092" y="1570220"/>
                  </a:lnTo>
                  <a:lnTo>
                    <a:pt x="1073039" y="1568614"/>
                  </a:lnTo>
                  <a:lnTo>
                    <a:pt x="1119379" y="1568990"/>
                  </a:lnTo>
                  <a:lnTo>
                    <a:pt x="1166261" y="1570702"/>
                  </a:lnTo>
                  <a:lnTo>
                    <a:pt x="1213833" y="1573105"/>
                  </a:lnTo>
                  <a:lnTo>
                    <a:pt x="1223412" y="1624936"/>
                  </a:lnTo>
                  <a:lnTo>
                    <a:pt x="1226863" y="1675784"/>
                  </a:lnTo>
                  <a:lnTo>
                    <a:pt x="1225780" y="1725894"/>
                  </a:lnTo>
                  <a:lnTo>
                    <a:pt x="1221756" y="1775513"/>
                  </a:lnTo>
                  <a:lnTo>
                    <a:pt x="1203378" y="1813206"/>
                  </a:lnTo>
                  <a:lnTo>
                    <a:pt x="1160991" y="1827459"/>
                  </a:lnTo>
                  <a:lnTo>
                    <a:pt x="1113040" y="1829974"/>
                  </a:lnTo>
                  <a:lnTo>
                    <a:pt x="1065063" y="1830585"/>
                  </a:lnTo>
                  <a:close/>
                </a:path>
                <a:path w="3935094" h="2165984">
                  <a:moveTo>
                    <a:pt x="1535690" y="1485997"/>
                  </a:moveTo>
                  <a:lnTo>
                    <a:pt x="886170" y="1485997"/>
                  </a:lnTo>
                  <a:lnTo>
                    <a:pt x="937983" y="1485776"/>
                  </a:lnTo>
                  <a:lnTo>
                    <a:pt x="989528" y="1485776"/>
                  </a:lnTo>
                  <a:lnTo>
                    <a:pt x="1023973" y="1485342"/>
                  </a:lnTo>
                  <a:lnTo>
                    <a:pt x="1437103" y="1475974"/>
                  </a:lnTo>
                  <a:lnTo>
                    <a:pt x="1452695" y="1475151"/>
                  </a:lnTo>
                  <a:lnTo>
                    <a:pt x="1484266" y="1472226"/>
                  </a:lnTo>
                  <a:lnTo>
                    <a:pt x="1499443" y="1471091"/>
                  </a:lnTo>
                  <a:lnTo>
                    <a:pt x="1510687" y="1470763"/>
                  </a:lnTo>
                  <a:lnTo>
                    <a:pt x="1521303" y="1472226"/>
                  </a:lnTo>
                  <a:lnTo>
                    <a:pt x="1530213" y="1477250"/>
                  </a:lnTo>
                  <a:lnTo>
                    <a:pt x="1531068" y="1478498"/>
                  </a:lnTo>
                  <a:lnTo>
                    <a:pt x="1535690" y="1485997"/>
                  </a:lnTo>
                  <a:close/>
                </a:path>
                <a:path w="3935094" h="2165984">
                  <a:moveTo>
                    <a:pt x="1089874" y="1522034"/>
                  </a:moveTo>
                  <a:lnTo>
                    <a:pt x="1021774" y="1521802"/>
                  </a:lnTo>
                  <a:lnTo>
                    <a:pt x="952776" y="1520763"/>
                  </a:lnTo>
                  <a:lnTo>
                    <a:pt x="880769" y="1518798"/>
                  </a:lnTo>
                  <a:lnTo>
                    <a:pt x="873489" y="1518798"/>
                  </a:lnTo>
                  <a:lnTo>
                    <a:pt x="863650" y="1517687"/>
                  </a:lnTo>
                  <a:lnTo>
                    <a:pt x="855181" y="1513222"/>
                  </a:lnTo>
                  <a:lnTo>
                    <a:pt x="849066" y="1503079"/>
                  </a:lnTo>
                  <a:lnTo>
                    <a:pt x="855183" y="1491792"/>
                  </a:lnTo>
                  <a:lnTo>
                    <a:pt x="864256" y="1486911"/>
                  </a:lnTo>
                  <a:lnTo>
                    <a:pt x="875685" y="1485776"/>
                  </a:lnTo>
                  <a:lnTo>
                    <a:pt x="870157" y="1485776"/>
                  </a:lnTo>
                  <a:lnTo>
                    <a:pt x="886170" y="1485997"/>
                  </a:lnTo>
                  <a:lnTo>
                    <a:pt x="1535690" y="1485997"/>
                  </a:lnTo>
                  <a:lnTo>
                    <a:pt x="1536865" y="1487902"/>
                  </a:lnTo>
                  <a:lnTo>
                    <a:pt x="1470926" y="1504080"/>
                  </a:lnTo>
                  <a:lnTo>
                    <a:pt x="1432608" y="1508487"/>
                  </a:lnTo>
                  <a:lnTo>
                    <a:pt x="1387520" y="1512341"/>
                  </a:lnTo>
                  <a:lnTo>
                    <a:pt x="1336500" y="1515605"/>
                  </a:lnTo>
                  <a:lnTo>
                    <a:pt x="1280387" y="1518242"/>
                  </a:lnTo>
                  <a:lnTo>
                    <a:pt x="1220018" y="1520217"/>
                  </a:lnTo>
                  <a:lnTo>
                    <a:pt x="1156235" y="1521493"/>
                  </a:lnTo>
                  <a:lnTo>
                    <a:pt x="1089874" y="1522034"/>
                  </a:lnTo>
                  <a:close/>
                </a:path>
              </a:pathLst>
            </a:custGeom>
            <a:solidFill>
              <a:srgbClr val="342016"/>
            </a:solidFill>
          </p:spPr>
          <p:txBody>
            <a:bodyPr wrap="square" lIns="0" tIns="0" rIns="0" bIns="0" rtlCol="0"/>
            <a:lstStyle/>
            <a:p>
              <a:endParaRPr/>
            </a:p>
          </p:txBody>
        </p:sp>
        <p:sp>
          <p:nvSpPr>
            <p:cNvPr id="10" name="object 10"/>
            <p:cNvSpPr/>
            <p:nvPr/>
          </p:nvSpPr>
          <p:spPr>
            <a:xfrm>
              <a:off x="13324058" y="7043419"/>
              <a:ext cx="4964430" cy="3243580"/>
            </a:xfrm>
            <a:custGeom>
              <a:avLst/>
              <a:gdLst/>
              <a:ahLst/>
              <a:cxnLst/>
              <a:rect l="l" t="t" r="r" b="b"/>
              <a:pathLst>
                <a:path w="4964430" h="3243579">
                  <a:moveTo>
                    <a:pt x="941964" y="1821162"/>
                  </a:moveTo>
                  <a:lnTo>
                    <a:pt x="921687" y="1813405"/>
                  </a:lnTo>
                  <a:lnTo>
                    <a:pt x="896459" y="1792141"/>
                  </a:lnTo>
                  <a:lnTo>
                    <a:pt x="5557" y="944167"/>
                  </a:lnTo>
                  <a:lnTo>
                    <a:pt x="3894" y="941958"/>
                  </a:lnTo>
                  <a:lnTo>
                    <a:pt x="1627" y="939383"/>
                  </a:lnTo>
                  <a:lnTo>
                    <a:pt x="17692" y="896673"/>
                  </a:lnTo>
                  <a:lnTo>
                    <a:pt x="878406" y="3137"/>
                  </a:lnTo>
                  <a:lnTo>
                    <a:pt x="894449" y="0"/>
                  </a:lnTo>
                  <a:lnTo>
                    <a:pt x="907530" y="2548"/>
                  </a:lnTo>
                  <a:lnTo>
                    <a:pt x="918675" y="9321"/>
                  </a:lnTo>
                  <a:lnTo>
                    <a:pt x="928909" y="18859"/>
                  </a:lnTo>
                  <a:lnTo>
                    <a:pt x="1821245" y="938909"/>
                  </a:lnTo>
                  <a:lnTo>
                    <a:pt x="1829411" y="946620"/>
                  </a:lnTo>
                  <a:lnTo>
                    <a:pt x="1837629" y="954620"/>
                  </a:lnTo>
                  <a:lnTo>
                    <a:pt x="1844527" y="964084"/>
                  </a:lnTo>
                  <a:lnTo>
                    <a:pt x="1848734" y="976187"/>
                  </a:lnTo>
                  <a:lnTo>
                    <a:pt x="1058589" y="1728708"/>
                  </a:lnTo>
                  <a:lnTo>
                    <a:pt x="1023112" y="1762065"/>
                  </a:lnTo>
                  <a:lnTo>
                    <a:pt x="987436" y="1795205"/>
                  </a:lnTo>
                  <a:lnTo>
                    <a:pt x="962232" y="1815175"/>
                  </a:lnTo>
                  <a:lnTo>
                    <a:pt x="941964" y="1821162"/>
                  </a:lnTo>
                  <a:close/>
                </a:path>
                <a:path w="4964430" h="3243579">
                  <a:moveTo>
                    <a:pt x="4963940" y="1800678"/>
                  </a:moveTo>
                  <a:lnTo>
                    <a:pt x="4204151" y="1800678"/>
                  </a:lnTo>
                  <a:lnTo>
                    <a:pt x="4204522" y="1751793"/>
                  </a:lnTo>
                  <a:lnTo>
                    <a:pt x="4203934" y="1703102"/>
                  </a:lnTo>
                  <a:lnTo>
                    <a:pt x="4202662" y="1654557"/>
                  </a:lnTo>
                  <a:lnTo>
                    <a:pt x="4200982" y="1606109"/>
                  </a:lnTo>
                  <a:lnTo>
                    <a:pt x="4199169" y="1557710"/>
                  </a:lnTo>
                  <a:lnTo>
                    <a:pt x="4197498" y="1509310"/>
                  </a:lnTo>
                  <a:lnTo>
                    <a:pt x="4196244" y="1460862"/>
                  </a:lnTo>
                  <a:lnTo>
                    <a:pt x="4195682" y="1412317"/>
                  </a:lnTo>
                  <a:lnTo>
                    <a:pt x="4196088" y="1363625"/>
                  </a:lnTo>
                  <a:lnTo>
                    <a:pt x="4197737" y="1314738"/>
                  </a:lnTo>
                  <a:lnTo>
                    <a:pt x="4963940" y="1314738"/>
                  </a:lnTo>
                  <a:lnTo>
                    <a:pt x="4963940" y="1800678"/>
                  </a:lnTo>
                  <a:close/>
                </a:path>
                <a:path w="4964430" h="3243579">
                  <a:moveTo>
                    <a:pt x="4963940" y="2577269"/>
                  </a:moveTo>
                  <a:lnTo>
                    <a:pt x="4220869" y="2577269"/>
                  </a:lnTo>
                  <a:lnTo>
                    <a:pt x="4221212" y="2528294"/>
                  </a:lnTo>
                  <a:lnTo>
                    <a:pt x="4220614" y="2479531"/>
                  </a:lnTo>
                  <a:lnTo>
                    <a:pt x="4219346" y="2430931"/>
                  </a:lnTo>
                  <a:lnTo>
                    <a:pt x="4217676" y="2382444"/>
                  </a:lnTo>
                  <a:lnTo>
                    <a:pt x="4215876" y="2334020"/>
                  </a:lnTo>
                  <a:lnTo>
                    <a:pt x="4214214" y="2285610"/>
                  </a:lnTo>
                  <a:lnTo>
                    <a:pt x="4212960" y="2237163"/>
                  </a:lnTo>
                  <a:lnTo>
                    <a:pt x="4212384" y="2188630"/>
                  </a:lnTo>
                  <a:lnTo>
                    <a:pt x="4212755" y="2139961"/>
                  </a:lnTo>
                  <a:lnTo>
                    <a:pt x="4214344" y="2091106"/>
                  </a:lnTo>
                  <a:lnTo>
                    <a:pt x="4963940" y="2091106"/>
                  </a:lnTo>
                  <a:lnTo>
                    <a:pt x="4963940" y="2577269"/>
                  </a:lnTo>
                  <a:close/>
                </a:path>
                <a:path w="4964430" h="3243579">
                  <a:moveTo>
                    <a:pt x="4184800" y="3243580"/>
                  </a:moveTo>
                  <a:lnTo>
                    <a:pt x="3725393" y="3243580"/>
                  </a:lnTo>
                  <a:lnTo>
                    <a:pt x="3936217" y="2650178"/>
                  </a:lnTo>
                  <a:lnTo>
                    <a:pt x="3950486" y="2664121"/>
                  </a:lnTo>
                  <a:lnTo>
                    <a:pt x="3959467" y="2678237"/>
                  </a:lnTo>
                  <a:lnTo>
                    <a:pt x="3965341" y="2692181"/>
                  </a:lnTo>
                  <a:lnTo>
                    <a:pt x="3970289" y="2705610"/>
                  </a:lnTo>
                  <a:lnTo>
                    <a:pt x="4184800" y="3243580"/>
                  </a:lnTo>
                  <a:close/>
                </a:path>
              </a:pathLst>
            </a:custGeom>
            <a:solidFill>
              <a:srgbClr val="FFBE0D"/>
            </a:solidFill>
          </p:spPr>
          <p:txBody>
            <a:bodyPr wrap="square" lIns="0" tIns="0" rIns="0" bIns="0" rtlCol="0"/>
            <a:lstStyle/>
            <a:p>
              <a:endParaRPr/>
            </a:p>
          </p:txBody>
        </p:sp>
        <p:sp>
          <p:nvSpPr>
            <p:cNvPr id="11" name="object 11"/>
            <p:cNvSpPr/>
            <p:nvPr/>
          </p:nvSpPr>
          <p:spPr>
            <a:xfrm>
              <a:off x="13489931" y="7216806"/>
              <a:ext cx="4798695" cy="2404110"/>
            </a:xfrm>
            <a:custGeom>
              <a:avLst/>
              <a:gdLst/>
              <a:ahLst/>
              <a:cxnLst/>
              <a:rect l="l" t="t" r="r" b="b"/>
              <a:pathLst>
                <a:path w="4798694" h="2404109">
                  <a:moveTo>
                    <a:pt x="4235696" y="2403881"/>
                  </a:moveTo>
                  <a:lnTo>
                    <a:pt x="4064890" y="2403881"/>
                  </a:lnTo>
                  <a:lnTo>
                    <a:pt x="4081369" y="2358005"/>
                  </a:lnTo>
                  <a:lnTo>
                    <a:pt x="4098551" y="2312418"/>
                  </a:lnTo>
                  <a:lnTo>
                    <a:pt x="4116486" y="2267142"/>
                  </a:lnTo>
                  <a:lnTo>
                    <a:pt x="4135224" y="2222197"/>
                  </a:lnTo>
                  <a:lnTo>
                    <a:pt x="4154815" y="2177604"/>
                  </a:lnTo>
                  <a:lnTo>
                    <a:pt x="4175308" y="2133382"/>
                  </a:lnTo>
                  <a:lnTo>
                    <a:pt x="4196753" y="2089554"/>
                  </a:lnTo>
                  <a:lnTo>
                    <a:pt x="4219199" y="2046138"/>
                  </a:lnTo>
                  <a:lnTo>
                    <a:pt x="4242697" y="2003156"/>
                  </a:lnTo>
                  <a:lnTo>
                    <a:pt x="4267297" y="1960628"/>
                  </a:lnTo>
                  <a:lnTo>
                    <a:pt x="4295045" y="1917720"/>
                  </a:lnTo>
                  <a:lnTo>
                    <a:pt x="4431902" y="1917720"/>
                  </a:lnTo>
                  <a:lnTo>
                    <a:pt x="4416215" y="1968067"/>
                  </a:lnTo>
                  <a:lnTo>
                    <a:pt x="4399567" y="2017992"/>
                  </a:lnTo>
                  <a:lnTo>
                    <a:pt x="4381991" y="2067508"/>
                  </a:lnTo>
                  <a:lnTo>
                    <a:pt x="4363520" y="2116629"/>
                  </a:lnTo>
                  <a:lnTo>
                    <a:pt x="4344185" y="2165371"/>
                  </a:lnTo>
                  <a:lnTo>
                    <a:pt x="4324019" y="2213747"/>
                  </a:lnTo>
                  <a:lnTo>
                    <a:pt x="4303055" y="2261772"/>
                  </a:lnTo>
                  <a:lnTo>
                    <a:pt x="4281325" y="2309459"/>
                  </a:lnTo>
                  <a:lnTo>
                    <a:pt x="4258861" y="2356825"/>
                  </a:lnTo>
                  <a:lnTo>
                    <a:pt x="4235696" y="2403881"/>
                  </a:lnTo>
                  <a:close/>
                </a:path>
                <a:path w="4798694" h="2404109">
                  <a:moveTo>
                    <a:pt x="4798068" y="2403881"/>
                  </a:moveTo>
                  <a:lnTo>
                    <a:pt x="4620498" y="2403881"/>
                  </a:lnTo>
                  <a:lnTo>
                    <a:pt x="4622378" y="2397755"/>
                  </a:lnTo>
                  <a:lnTo>
                    <a:pt x="4624030" y="2391569"/>
                  </a:lnTo>
                  <a:lnTo>
                    <a:pt x="4642958" y="2336523"/>
                  </a:lnTo>
                  <a:lnTo>
                    <a:pt x="4660970" y="2288092"/>
                  </a:lnTo>
                  <a:lnTo>
                    <a:pt x="4680129" y="2240205"/>
                  </a:lnTo>
                  <a:lnTo>
                    <a:pt x="4700470" y="2192883"/>
                  </a:lnTo>
                  <a:lnTo>
                    <a:pt x="4722032" y="2146143"/>
                  </a:lnTo>
                  <a:lnTo>
                    <a:pt x="4744849" y="2100006"/>
                  </a:lnTo>
                  <a:lnTo>
                    <a:pt x="4768959" y="2054490"/>
                  </a:lnTo>
                  <a:lnTo>
                    <a:pt x="4794399" y="2009615"/>
                  </a:lnTo>
                  <a:lnTo>
                    <a:pt x="4798068" y="2003563"/>
                  </a:lnTo>
                  <a:lnTo>
                    <a:pt x="4798068" y="2403881"/>
                  </a:lnTo>
                  <a:close/>
                </a:path>
                <a:path w="4798694" h="2404109">
                  <a:moveTo>
                    <a:pt x="4798068" y="1627292"/>
                  </a:moveTo>
                  <a:lnTo>
                    <a:pt x="4689472" y="1627292"/>
                  </a:lnTo>
                  <a:lnTo>
                    <a:pt x="4705508" y="1579911"/>
                  </a:lnTo>
                  <a:lnTo>
                    <a:pt x="4722992" y="1533255"/>
                  </a:lnTo>
                  <a:lnTo>
                    <a:pt x="4741866" y="1487296"/>
                  </a:lnTo>
                  <a:lnTo>
                    <a:pt x="4762075" y="1442006"/>
                  </a:lnTo>
                  <a:lnTo>
                    <a:pt x="4783562" y="1397356"/>
                  </a:lnTo>
                  <a:lnTo>
                    <a:pt x="4798068" y="1369227"/>
                  </a:lnTo>
                  <a:lnTo>
                    <a:pt x="4798068" y="1627292"/>
                  </a:lnTo>
                  <a:close/>
                </a:path>
                <a:path w="4798694" h="2404109">
                  <a:moveTo>
                    <a:pt x="4228604" y="1627292"/>
                  </a:moveTo>
                  <a:lnTo>
                    <a:pt x="4075008" y="1627292"/>
                  </a:lnTo>
                  <a:lnTo>
                    <a:pt x="4096542" y="1579958"/>
                  </a:lnTo>
                  <a:lnTo>
                    <a:pt x="4118739" y="1532962"/>
                  </a:lnTo>
                  <a:lnTo>
                    <a:pt x="4141624" y="1486316"/>
                  </a:lnTo>
                  <a:lnTo>
                    <a:pt x="4165219" y="1440031"/>
                  </a:lnTo>
                  <a:lnTo>
                    <a:pt x="4189547" y="1394119"/>
                  </a:lnTo>
                  <a:lnTo>
                    <a:pt x="4214631" y="1348592"/>
                  </a:lnTo>
                  <a:lnTo>
                    <a:pt x="4240493" y="1303461"/>
                  </a:lnTo>
                  <a:lnTo>
                    <a:pt x="4267157" y="1258737"/>
                  </a:lnTo>
                  <a:lnTo>
                    <a:pt x="4294645" y="1214434"/>
                  </a:lnTo>
                  <a:lnTo>
                    <a:pt x="4322981" y="1170561"/>
                  </a:lnTo>
                  <a:lnTo>
                    <a:pt x="4343639" y="1141351"/>
                  </a:lnTo>
                  <a:lnTo>
                    <a:pt x="4461535" y="1141351"/>
                  </a:lnTo>
                  <a:lnTo>
                    <a:pt x="4443413" y="1187093"/>
                  </a:lnTo>
                  <a:lnTo>
                    <a:pt x="4424647" y="1232505"/>
                  </a:lnTo>
                  <a:lnTo>
                    <a:pt x="4405249" y="1277593"/>
                  </a:lnTo>
                  <a:lnTo>
                    <a:pt x="4385229" y="1322363"/>
                  </a:lnTo>
                  <a:lnTo>
                    <a:pt x="4364599" y="1366819"/>
                  </a:lnTo>
                  <a:lnTo>
                    <a:pt x="4343368" y="1410968"/>
                  </a:lnTo>
                  <a:lnTo>
                    <a:pt x="4321549" y="1454815"/>
                  </a:lnTo>
                  <a:lnTo>
                    <a:pt x="4299153" y="1498366"/>
                  </a:lnTo>
                  <a:lnTo>
                    <a:pt x="4276189" y="1541625"/>
                  </a:lnTo>
                  <a:lnTo>
                    <a:pt x="4252669" y="1584598"/>
                  </a:lnTo>
                  <a:lnTo>
                    <a:pt x="4228604" y="1627292"/>
                  </a:lnTo>
                  <a:close/>
                </a:path>
                <a:path w="4798694" h="2404109">
                  <a:moveTo>
                    <a:pt x="772861" y="1480418"/>
                  </a:moveTo>
                  <a:lnTo>
                    <a:pt x="754113" y="1477682"/>
                  </a:lnTo>
                  <a:lnTo>
                    <a:pt x="5521" y="764722"/>
                  </a:lnTo>
                  <a:lnTo>
                    <a:pt x="0" y="742597"/>
                  </a:lnTo>
                  <a:lnTo>
                    <a:pt x="3525" y="724649"/>
                  </a:lnTo>
                  <a:lnTo>
                    <a:pt x="703409" y="26434"/>
                  </a:lnTo>
                  <a:lnTo>
                    <a:pt x="747093" y="0"/>
                  </a:lnTo>
                  <a:lnTo>
                    <a:pt x="766933" y="6760"/>
                  </a:lnTo>
                  <a:lnTo>
                    <a:pt x="790345" y="26984"/>
                  </a:lnTo>
                  <a:lnTo>
                    <a:pt x="819530" y="56815"/>
                  </a:lnTo>
                  <a:lnTo>
                    <a:pt x="746640" y="56815"/>
                  </a:lnTo>
                  <a:lnTo>
                    <a:pt x="55095" y="740323"/>
                  </a:lnTo>
                  <a:lnTo>
                    <a:pt x="770869" y="1422102"/>
                  </a:lnTo>
                  <a:lnTo>
                    <a:pt x="845612" y="1422102"/>
                  </a:lnTo>
                  <a:lnTo>
                    <a:pt x="809108" y="1457031"/>
                  </a:lnTo>
                  <a:lnTo>
                    <a:pt x="798693" y="1467226"/>
                  </a:lnTo>
                  <a:lnTo>
                    <a:pt x="787166" y="1475977"/>
                  </a:lnTo>
                  <a:lnTo>
                    <a:pt x="772861" y="1480418"/>
                  </a:lnTo>
                  <a:close/>
                </a:path>
                <a:path w="4798694" h="2404109">
                  <a:moveTo>
                    <a:pt x="845612" y="1422102"/>
                  </a:moveTo>
                  <a:lnTo>
                    <a:pt x="770869" y="1422102"/>
                  </a:lnTo>
                  <a:lnTo>
                    <a:pt x="1447644" y="774356"/>
                  </a:lnTo>
                  <a:lnTo>
                    <a:pt x="746640" y="56815"/>
                  </a:lnTo>
                  <a:lnTo>
                    <a:pt x="819530" y="56815"/>
                  </a:lnTo>
                  <a:lnTo>
                    <a:pt x="1481936" y="734428"/>
                  </a:lnTo>
                  <a:lnTo>
                    <a:pt x="1504855" y="772646"/>
                  </a:lnTo>
                  <a:lnTo>
                    <a:pt x="1503337" y="792750"/>
                  </a:lnTo>
                  <a:lnTo>
                    <a:pt x="845612" y="1422102"/>
                  </a:lnTo>
                  <a:close/>
                </a:path>
                <a:path w="4798694" h="2404109">
                  <a:moveTo>
                    <a:pt x="503052" y="604577"/>
                  </a:moveTo>
                  <a:lnTo>
                    <a:pt x="489077" y="596948"/>
                  </a:lnTo>
                  <a:lnTo>
                    <a:pt x="481253" y="587713"/>
                  </a:lnTo>
                  <a:lnTo>
                    <a:pt x="479023" y="575863"/>
                  </a:lnTo>
                  <a:lnTo>
                    <a:pt x="481828" y="560390"/>
                  </a:lnTo>
                  <a:lnTo>
                    <a:pt x="557655" y="533183"/>
                  </a:lnTo>
                  <a:lnTo>
                    <a:pt x="596938" y="522110"/>
                  </a:lnTo>
                  <a:lnTo>
                    <a:pt x="637453" y="516917"/>
                  </a:lnTo>
                  <a:lnTo>
                    <a:pt x="644321" y="527976"/>
                  </a:lnTo>
                  <a:lnTo>
                    <a:pt x="647327" y="537468"/>
                  </a:lnTo>
                  <a:lnTo>
                    <a:pt x="646896" y="545956"/>
                  </a:lnTo>
                  <a:lnTo>
                    <a:pt x="643452" y="554007"/>
                  </a:lnTo>
                  <a:lnTo>
                    <a:pt x="632082" y="563284"/>
                  </a:lnTo>
                  <a:lnTo>
                    <a:pt x="618386" y="568783"/>
                  </a:lnTo>
                  <a:lnTo>
                    <a:pt x="603991" y="574124"/>
                  </a:lnTo>
                  <a:lnTo>
                    <a:pt x="590522" y="582924"/>
                  </a:lnTo>
                  <a:lnTo>
                    <a:pt x="593233" y="598960"/>
                  </a:lnTo>
                  <a:lnTo>
                    <a:pt x="527782" y="598960"/>
                  </a:lnTo>
                  <a:lnTo>
                    <a:pt x="517529" y="601091"/>
                  </a:lnTo>
                  <a:lnTo>
                    <a:pt x="517398" y="601091"/>
                  </a:lnTo>
                  <a:lnTo>
                    <a:pt x="508939" y="604188"/>
                  </a:lnTo>
                  <a:lnTo>
                    <a:pt x="503052" y="604577"/>
                  </a:lnTo>
                  <a:close/>
                </a:path>
                <a:path w="4798694" h="2404109">
                  <a:moveTo>
                    <a:pt x="394416" y="996296"/>
                  </a:moveTo>
                  <a:lnTo>
                    <a:pt x="385854" y="978178"/>
                  </a:lnTo>
                  <a:lnTo>
                    <a:pt x="385079" y="961500"/>
                  </a:lnTo>
                  <a:lnTo>
                    <a:pt x="389611" y="945923"/>
                  </a:lnTo>
                  <a:lnTo>
                    <a:pt x="422821" y="888385"/>
                  </a:lnTo>
                  <a:lnTo>
                    <a:pt x="452669" y="849858"/>
                  </a:lnTo>
                  <a:lnTo>
                    <a:pt x="487771" y="816760"/>
                  </a:lnTo>
                  <a:lnTo>
                    <a:pt x="529380" y="790327"/>
                  </a:lnTo>
                  <a:lnTo>
                    <a:pt x="578751" y="771796"/>
                  </a:lnTo>
                  <a:lnTo>
                    <a:pt x="570739" y="727753"/>
                  </a:lnTo>
                  <a:lnTo>
                    <a:pt x="559404" y="685072"/>
                  </a:lnTo>
                  <a:lnTo>
                    <a:pt x="548174" y="643076"/>
                  </a:lnTo>
                  <a:lnTo>
                    <a:pt x="540475" y="601091"/>
                  </a:lnTo>
                  <a:lnTo>
                    <a:pt x="527782" y="598960"/>
                  </a:lnTo>
                  <a:lnTo>
                    <a:pt x="593233" y="598960"/>
                  </a:lnTo>
                  <a:lnTo>
                    <a:pt x="597632" y="624978"/>
                  </a:lnTo>
                  <a:lnTo>
                    <a:pt x="607801" y="666983"/>
                  </a:lnTo>
                  <a:lnTo>
                    <a:pt x="619381" y="709435"/>
                  </a:lnTo>
                  <a:lnTo>
                    <a:pt x="630739" y="752876"/>
                  </a:lnTo>
                  <a:lnTo>
                    <a:pt x="1103987" y="752876"/>
                  </a:lnTo>
                  <a:lnTo>
                    <a:pt x="1117688" y="792750"/>
                  </a:lnTo>
                  <a:lnTo>
                    <a:pt x="1127242" y="837019"/>
                  </a:lnTo>
                  <a:lnTo>
                    <a:pt x="1131866" y="882579"/>
                  </a:lnTo>
                  <a:lnTo>
                    <a:pt x="1131842" y="929423"/>
                  </a:lnTo>
                  <a:lnTo>
                    <a:pt x="1127454" y="977546"/>
                  </a:lnTo>
                  <a:lnTo>
                    <a:pt x="1022308" y="981352"/>
                  </a:lnTo>
                  <a:lnTo>
                    <a:pt x="550825" y="989549"/>
                  </a:lnTo>
                  <a:lnTo>
                    <a:pt x="446505" y="993507"/>
                  </a:lnTo>
                  <a:lnTo>
                    <a:pt x="394416" y="996296"/>
                  </a:lnTo>
                  <a:close/>
                </a:path>
                <a:path w="4798694" h="2404109">
                  <a:moveTo>
                    <a:pt x="1062563" y="676955"/>
                  </a:moveTo>
                  <a:lnTo>
                    <a:pt x="823646" y="676955"/>
                  </a:lnTo>
                  <a:lnTo>
                    <a:pt x="856506" y="672866"/>
                  </a:lnTo>
                  <a:lnTo>
                    <a:pt x="887530" y="661176"/>
                  </a:lnTo>
                  <a:lnTo>
                    <a:pt x="917594" y="643076"/>
                  </a:lnTo>
                  <a:lnTo>
                    <a:pt x="958851" y="620296"/>
                  </a:lnTo>
                  <a:lnTo>
                    <a:pt x="993419" y="616537"/>
                  </a:lnTo>
                  <a:lnTo>
                    <a:pt x="1024790" y="632239"/>
                  </a:lnTo>
                  <a:lnTo>
                    <a:pt x="1056624" y="667748"/>
                  </a:lnTo>
                  <a:lnTo>
                    <a:pt x="1062563" y="676955"/>
                  </a:lnTo>
                  <a:close/>
                </a:path>
                <a:path w="4798694" h="2404109">
                  <a:moveTo>
                    <a:pt x="1103987" y="752876"/>
                  </a:moveTo>
                  <a:lnTo>
                    <a:pt x="630739" y="752876"/>
                  </a:lnTo>
                  <a:lnTo>
                    <a:pt x="645762" y="745441"/>
                  </a:lnTo>
                  <a:lnTo>
                    <a:pt x="657759" y="735383"/>
                  </a:lnTo>
                  <a:lnTo>
                    <a:pt x="667871" y="723866"/>
                  </a:lnTo>
                  <a:lnTo>
                    <a:pt x="677241" y="712056"/>
                  </a:lnTo>
                  <a:lnTo>
                    <a:pt x="700663" y="688983"/>
                  </a:lnTo>
                  <a:lnTo>
                    <a:pt x="727035" y="674235"/>
                  </a:lnTo>
                  <a:lnTo>
                    <a:pt x="756260" y="668425"/>
                  </a:lnTo>
                  <a:lnTo>
                    <a:pt x="788241" y="672165"/>
                  </a:lnTo>
                  <a:lnTo>
                    <a:pt x="823646" y="676955"/>
                  </a:lnTo>
                  <a:lnTo>
                    <a:pt x="1062563" y="676955"/>
                  </a:lnTo>
                  <a:lnTo>
                    <a:pt x="1082662" y="708108"/>
                  </a:lnTo>
                  <a:lnTo>
                    <a:pt x="1102922" y="749778"/>
                  </a:lnTo>
                  <a:lnTo>
                    <a:pt x="1103987" y="752876"/>
                  </a:lnTo>
                  <a:close/>
                </a:path>
              </a:pathLst>
            </a:custGeom>
            <a:solidFill>
              <a:srgbClr val="342016"/>
            </a:solidFill>
          </p:spPr>
          <p:txBody>
            <a:bodyPr wrap="square" lIns="0" tIns="0" rIns="0" bIns="0" rtlCol="0"/>
            <a:lstStyle/>
            <a:p>
              <a:endParaRPr/>
            </a:p>
          </p:txBody>
        </p:sp>
        <p:sp>
          <p:nvSpPr>
            <p:cNvPr id="12" name="object 12"/>
            <p:cNvSpPr/>
            <p:nvPr/>
          </p:nvSpPr>
          <p:spPr>
            <a:xfrm>
              <a:off x="0" y="9670102"/>
              <a:ext cx="1847850" cy="502920"/>
            </a:xfrm>
            <a:custGeom>
              <a:avLst/>
              <a:gdLst/>
              <a:ahLst/>
              <a:cxnLst/>
              <a:rect l="l" t="t" r="r" b="b"/>
              <a:pathLst>
                <a:path w="1847850" h="502920">
                  <a:moveTo>
                    <a:pt x="1847272" y="502371"/>
                  </a:moveTo>
                  <a:lnTo>
                    <a:pt x="0" y="502371"/>
                  </a:lnTo>
                  <a:lnTo>
                    <a:pt x="0" y="0"/>
                  </a:lnTo>
                  <a:lnTo>
                    <a:pt x="1847272" y="0"/>
                  </a:lnTo>
                  <a:lnTo>
                    <a:pt x="1847272" y="502371"/>
                  </a:lnTo>
                  <a:close/>
                </a:path>
              </a:pathLst>
            </a:custGeom>
            <a:solidFill>
              <a:srgbClr val="DE8F00"/>
            </a:solidFill>
          </p:spPr>
          <p:txBody>
            <a:bodyPr wrap="square" lIns="0" tIns="0" rIns="0" bIns="0" rtlCol="0"/>
            <a:lstStyle/>
            <a:p>
              <a:endParaRPr/>
            </a:p>
          </p:txBody>
        </p:sp>
        <p:sp>
          <p:nvSpPr>
            <p:cNvPr id="13" name="object 13"/>
            <p:cNvSpPr/>
            <p:nvPr/>
          </p:nvSpPr>
          <p:spPr>
            <a:xfrm>
              <a:off x="0" y="6585745"/>
              <a:ext cx="1402080" cy="3084830"/>
            </a:xfrm>
            <a:custGeom>
              <a:avLst/>
              <a:gdLst/>
              <a:ahLst/>
              <a:cxnLst/>
              <a:rect l="l" t="t" r="r" b="b"/>
              <a:pathLst>
                <a:path w="1402080" h="3084829">
                  <a:moveTo>
                    <a:pt x="1401684" y="3084357"/>
                  </a:moveTo>
                  <a:lnTo>
                    <a:pt x="0" y="3084357"/>
                  </a:lnTo>
                  <a:lnTo>
                    <a:pt x="0" y="0"/>
                  </a:lnTo>
                  <a:lnTo>
                    <a:pt x="439617" y="0"/>
                  </a:lnTo>
                  <a:lnTo>
                    <a:pt x="1401684" y="3084357"/>
                  </a:lnTo>
                  <a:close/>
                </a:path>
              </a:pathLst>
            </a:custGeom>
            <a:solidFill>
              <a:srgbClr val="FFFFFF"/>
            </a:solidFill>
          </p:spPr>
          <p:txBody>
            <a:bodyPr wrap="square" lIns="0" tIns="0" rIns="0" bIns="0" rtlCol="0"/>
            <a:lstStyle/>
            <a:p>
              <a:endParaRPr/>
            </a:p>
          </p:txBody>
        </p:sp>
        <p:sp>
          <p:nvSpPr>
            <p:cNvPr id="14" name="object 14"/>
            <p:cNvSpPr/>
            <p:nvPr/>
          </p:nvSpPr>
          <p:spPr>
            <a:xfrm>
              <a:off x="0" y="6585749"/>
              <a:ext cx="1402080" cy="3084830"/>
            </a:xfrm>
            <a:custGeom>
              <a:avLst/>
              <a:gdLst/>
              <a:ahLst/>
              <a:cxnLst/>
              <a:rect l="l" t="t" r="r" b="b"/>
              <a:pathLst>
                <a:path w="1402080" h="3084829">
                  <a:moveTo>
                    <a:pt x="640803" y="645325"/>
                  </a:moveTo>
                  <a:lnTo>
                    <a:pt x="439610" y="0"/>
                  </a:lnTo>
                  <a:lnTo>
                    <a:pt x="0" y="0"/>
                  </a:lnTo>
                  <a:lnTo>
                    <a:pt x="0" y="645325"/>
                  </a:lnTo>
                  <a:lnTo>
                    <a:pt x="640803" y="645325"/>
                  </a:lnTo>
                  <a:close/>
                </a:path>
                <a:path w="1402080" h="3084829">
                  <a:moveTo>
                    <a:pt x="1021575" y="1865185"/>
                  </a:moveTo>
                  <a:lnTo>
                    <a:pt x="810933" y="1190853"/>
                  </a:lnTo>
                  <a:lnTo>
                    <a:pt x="0" y="1190853"/>
                  </a:lnTo>
                  <a:lnTo>
                    <a:pt x="0" y="1865185"/>
                  </a:lnTo>
                  <a:lnTo>
                    <a:pt x="1021575" y="1865185"/>
                  </a:lnTo>
                  <a:close/>
                </a:path>
                <a:path w="1402080" h="3084829">
                  <a:moveTo>
                    <a:pt x="1401673" y="3084360"/>
                  </a:moveTo>
                  <a:lnTo>
                    <a:pt x="1191717" y="2410041"/>
                  </a:lnTo>
                  <a:lnTo>
                    <a:pt x="0" y="2410041"/>
                  </a:lnTo>
                  <a:lnTo>
                    <a:pt x="0" y="3084360"/>
                  </a:lnTo>
                  <a:lnTo>
                    <a:pt x="1401673" y="3084360"/>
                  </a:lnTo>
                  <a:close/>
                </a:path>
              </a:pathLst>
            </a:custGeom>
            <a:solidFill>
              <a:srgbClr val="FEA601"/>
            </a:solidFill>
          </p:spPr>
          <p:txBody>
            <a:bodyPr wrap="square" lIns="0" tIns="0" rIns="0" bIns="0" rtlCol="0"/>
            <a:lstStyle/>
            <a:p>
              <a:endParaRPr/>
            </a:p>
          </p:txBody>
        </p:sp>
        <p:sp>
          <p:nvSpPr>
            <p:cNvPr id="15" name="object 15"/>
            <p:cNvSpPr/>
            <p:nvPr/>
          </p:nvSpPr>
          <p:spPr>
            <a:xfrm>
              <a:off x="1082958" y="7561491"/>
              <a:ext cx="2160905" cy="2726055"/>
            </a:xfrm>
            <a:custGeom>
              <a:avLst/>
              <a:gdLst/>
              <a:ahLst/>
              <a:cxnLst/>
              <a:rect l="l" t="t" r="r" b="b"/>
              <a:pathLst>
                <a:path w="2160905" h="2726054">
                  <a:moveTo>
                    <a:pt x="2160633" y="2725507"/>
                  </a:moveTo>
                  <a:lnTo>
                    <a:pt x="0" y="2725507"/>
                  </a:lnTo>
                  <a:lnTo>
                    <a:pt x="850731" y="0"/>
                  </a:lnTo>
                  <a:lnTo>
                    <a:pt x="1310498" y="0"/>
                  </a:lnTo>
                  <a:lnTo>
                    <a:pt x="2160633" y="2725507"/>
                  </a:lnTo>
                  <a:close/>
                </a:path>
              </a:pathLst>
            </a:custGeom>
            <a:solidFill>
              <a:srgbClr val="FFFFFF"/>
            </a:solidFill>
          </p:spPr>
          <p:txBody>
            <a:bodyPr wrap="square" lIns="0" tIns="0" rIns="0" bIns="0" rtlCol="0"/>
            <a:lstStyle/>
            <a:p>
              <a:endParaRPr/>
            </a:p>
          </p:txBody>
        </p:sp>
        <p:sp>
          <p:nvSpPr>
            <p:cNvPr id="16" name="object 16"/>
            <p:cNvSpPr/>
            <p:nvPr/>
          </p:nvSpPr>
          <p:spPr>
            <a:xfrm>
              <a:off x="1083044" y="9971525"/>
              <a:ext cx="2160905" cy="315595"/>
            </a:xfrm>
            <a:custGeom>
              <a:avLst/>
              <a:gdLst/>
              <a:ahLst/>
              <a:cxnLst/>
              <a:rect l="l" t="t" r="r" b="b"/>
              <a:pathLst>
                <a:path w="2160905" h="315595">
                  <a:moveTo>
                    <a:pt x="2160742" y="315474"/>
                  </a:moveTo>
                  <a:lnTo>
                    <a:pt x="0" y="315474"/>
                  </a:lnTo>
                  <a:lnTo>
                    <a:pt x="98546" y="0"/>
                  </a:lnTo>
                  <a:lnTo>
                    <a:pt x="2062512" y="0"/>
                  </a:lnTo>
                  <a:lnTo>
                    <a:pt x="2160742" y="315474"/>
                  </a:lnTo>
                  <a:close/>
                </a:path>
              </a:pathLst>
            </a:custGeom>
            <a:solidFill>
              <a:srgbClr val="FEA601"/>
            </a:solidFill>
          </p:spPr>
          <p:txBody>
            <a:bodyPr wrap="square" lIns="0" tIns="0" rIns="0" bIns="0" rtlCol="0"/>
            <a:lstStyle/>
            <a:p>
              <a:endParaRPr/>
            </a:p>
          </p:txBody>
        </p:sp>
        <p:pic>
          <p:nvPicPr>
            <p:cNvPr id="17" name="object 17"/>
            <p:cNvPicPr/>
            <p:nvPr/>
          </p:nvPicPr>
          <p:blipFill>
            <a:blip r:embed="rId7" cstate="print"/>
            <a:stretch>
              <a:fillRect/>
            </a:stretch>
          </p:blipFill>
          <p:spPr>
            <a:xfrm>
              <a:off x="-2743" y="11114"/>
              <a:ext cx="18293485" cy="10275886"/>
            </a:xfrm>
            <a:prstGeom prst="rect">
              <a:avLst/>
            </a:prstGeom>
          </p:spPr>
        </p:pic>
      </p:grpSp>
      <p:sp>
        <p:nvSpPr>
          <p:cNvPr id="18" name="TextBox 17">
            <a:extLst>
              <a:ext uri="{FF2B5EF4-FFF2-40B4-BE49-F238E27FC236}">
                <a16:creationId xmlns:a16="http://schemas.microsoft.com/office/drawing/2014/main" id="{48411CE1-B59B-4967-9448-356A39B86E0C}"/>
              </a:ext>
            </a:extLst>
          </p:cNvPr>
          <p:cNvSpPr txBox="1"/>
          <p:nvPr/>
        </p:nvSpPr>
        <p:spPr>
          <a:xfrm>
            <a:off x="128446" y="600733"/>
            <a:ext cx="13816154" cy="1938992"/>
          </a:xfrm>
          <a:prstGeom prst="rect">
            <a:avLst/>
          </a:prstGeom>
          <a:noFill/>
        </p:spPr>
        <p:txBody>
          <a:bodyPr wrap="square" rtlCol="0">
            <a:spAutoFit/>
          </a:bodyPr>
          <a:lstStyle/>
          <a:p>
            <a:pPr algn="ctr"/>
            <a:r>
              <a:rPr lang="en-GB" sz="6000" dirty="0">
                <a:solidFill>
                  <a:srgbClr val="000000"/>
                </a:solidFill>
                <a:latin typeface="Berlin Sans FB Demi" panose="020E0802020502020306" pitchFamily="34" charset="0"/>
              </a:rPr>
              <a:t>What can you do to keep yourselves safe whilst Construction is happening?</a:t>
            </a:r>
            <a:endParaRPr lang="en-GB" sz="6000" dirty="0">
              <a:latin typeface="Berlin Sans FB Demi" panose="020E0802020502020306" pitchFamily="34" charset="0"/>
            </a:endParaRPr>
          </a:p>
        </p:txBody>
      </p:sp>
      <p:sp>
        <p:nvSpPr>
          <p:cNvPr id="29" name="TextBox 28">
            <a:extLst>
              <a:ext uri="{FF2B5EF4-FFF2-40B4-BE49-F238E27FC236}">
                <a16:creationId xmlns:a16="http://schemas.microsoft.com/office/drawing/2014/main" id="{1F092F48-C360-45E5-BA0E-F5D9600F09FC}"/>
              </a:ext>
            </a:extLst>
          </p:cNvPr>
          <p:cNvSpPr txBox="1"/>
          <p:nvPr/>
        </p:nvSpPr>
        <p:spPr>
          <a:xfrm>
            <a:off x="1585263" y="2947542"/>
            <a:ext cx="9539937" cy="1477328"/>
          </a:xfrm>
          <a:prstGeom prst="rect">
            <a:avLst/>
          </a:prstGeom>
          <a:noFill/>
        </p:spPr>
        <p:txBody>
          <a:bodyPr wrap="square" rtlCol="0">
            <a:spAutoFit/>
          </a:bodyPr>
          <a:lstStyle/>
          <a:p>
            <a:pPr marL="571500" indent="-571500" algn="l" rtl="0">
              <a:buFont typeface="Arial" panose="020B0604020202020204" pitchFamily="34" charset="0"/>
              <a:buChar char="•"/>
            </a:pPr>
            <a:r>
              <a:rPr lang="en-GB" sz="3600" dirty="0">
                <a:solidFill>
                  <a:srgbClr val="4C4D4C">
                    <a:lumMod val="50000"/>
                  </a:srgbClr>
                </a:solidFill>
                <a:latin typeface="Berlin Sans FB Demi" panose="020E0802020502020306" pitchFamily="34" charset="0"/>
                <a:cs typeface="Arial"/>
                <a:sym typeface="Arial"/>
              </a:rPr>
              <a:t>Do not enter the construction site area without permission.</a:t>
            </a:r>
            <a:endParaRPr kumimoji="0" lang="en-GB" sz="3600" b="0" i="0" u="none" strike="noStrike" kern="0" cap="none" spc="0" normalizeH="0" baseline="0" noProof="0" dirty="0">
              <a:ln>
                <a:noFill/>
              </a:ln>
              <a:solidFill>
                <a:srgbClr val="4C4D4C">
                  <a:lumMod val="50000"/>
                </a:srgbClr>
              </a:solidFill>
              <a:effectLst/>
              <a:uLnTx/>
              <a:uFillTx/>
              <a:latin typeface="Berlin Sans FB Demi" panose="020E0802020502020306" pitchFamily="34" charset="0"/>
              <a:cs typeface="Arial"/>
              <a:sym typeface="Arial"/>
            </a:endParaRPr>
          </a:p>
          <a:p>
            <a:endParaRPr lang="en-GB" dirty="0"/>
          </a:p>
        </p:txBody>
      </p:sp>
      <p:pic>
        <p:nvPicPr>
          <p:cNvPr id="2" name="Picture 1">
            <a:extLst>
              <a:ext uri="{FF2B5EF4-FFF2-40B4-BE49-F238E27FC236}">
                <a16:creationId xmlns:a16="http://schemas.microsoft.com/office/drawing/2014/main" id="{2ACFC67A-B58B-48C0-A4BD-BE8A4561383D}"/>
              </a:ext>
            </a:extLst>
          </p:cNvPr>
          <p:cNvPicPr>
            <a:picLocks noChangeAspect="1"/>
          </p:cNvPicPr>
          <p:nvPr/>
        </p:nvPicPr>
        <p:blipFill>
          <a:blip r:embed="rId8"/>
          <a:stretch>
            <a:fillRect/>
          </a:stretch>
        </p:blipFill>
        <p:spPr>
          <a:xfrm>
            <a:off x="11125200" y="2683224"/>
            <a:ext cx="2005964" cy="2005964"/>
          </a:xfrm>
          <a:prstGeom prst="rect">
            <a:avLst/>
          </a:prstGeom>
          <a:effectLst>
            <a:softEdge rad="63500"/>
          </a:effectLst>
        </p:spPr>
      </p:pic>
      <p:sp>
        <p:nvSpPr>
          <p:cNvPr id="31" name="TextBox 30">
            <a:extLst>
              <a:ext uri="{FF2B5EF4-FFF2-40B4-BE49-F238E27FC236}">
                <a16:creationId xmlns:a16="http://schemas.microsoft.com/office/drawing/2014/main" id="{8441F3AA-8EE5-488E-A616-3A62FA2D78B4}"/>
              </a:ext>
            </a:extLst>
          </p:cNvPr>
          <p:cNvSpPr txBox="1"/>
          <p:nvPr/>
        </p:nvSpPr>
        <p:spPr>
          <a:xfrm>
            <a:off x="4657968" y="5111264"/>
            <a:ext cx="9539937" cy="2031325"/>
          </a:xfrm>
          <a:prstGeom prst="rect">
            <a:avLst/>
          </a:prstGeom>
          <a:noFill/>
        </p:spPr>
        <p:txBody>
          <a:bodyPr wrap="square" rtlCol="0">
            <a:spAutoFit/>
          </a:bodyPr>
          <a:lstStyle/>
          <a:p>
            <a:pPr marL="571500" indent="-571500" algn="l" rtl="0">
              <a:buFont typeface="Arial" panose="020B0604020202020204" pitchFamily="34" charset="0"/>
              <a:buChar char="•"/>
            </a:pPr>
            <a:r>
              <a:rPr lang="en-GB" sz="3600" noProof="0" dirty="0">
                <a:solidFill>
                  <a:srgbClr val="4C4D4C">
                    <a:lumMod val="50000"/>
                  </a:srgbClr>
                </a:solidFill>
                <a:latin typeface="Berlin Sans FB Demi" panose="020E0802020502020306" pitchFamily="34" charset="0"/>
                <a:cs typeface="Arial"/>
                <a:sym typeface="Arial"/>
              </a:rPr>
              <a:t>Be aware of large moving vehicles and machinery on the site and roads around school.</a:t>
            </a:r>
            <a:endParaRPr kumimoji="0" lang="en-GB" sz="3600" b="0" i="0" u="none" strike="noStrike" kern="0" cap="none" spc="0" normalizeH="0" baseline="0" noProof="0" dirty="0">
              <a:ln>
                <a:noFill/>
              </a:ln>
              <a:solidFill>
                <a:srgbClr val="4C4D4C">
                  <a:lumMod val="50000"/>
                </a:srgbClr>
              </a:solidFill>
              <a:effectLst/>
              <a:uLnTx/>
              <a:uFillTx/>
              <a:latin typeface="Berlin Sans FB Demi" panose="020E0802020502020306" pitchFamily="34" charset="0"/>
              <a:cs typeface="Arial"/>
              <a:sym typeface="Arial"/>
            </a:endParaRPr>
          </a:p>
          <a:p>
            <a:endParaRPr lang="en-GB" dirty="0"/>
          </a:p>
        </p:txBody>
      </p:sp>
      <p:pic>
        <p:nvPicPr>
          <p:cNvPr id="19" name="Picture 18">
            <a:extLst>
              <a:ext uri="{FF2B5EF4-FFF2-40B4-BE49-F238E27FC236}">
                <a16:creationId xmlns:a16="http://schemas.microsoft.com/office/drawing/2014/main" id="{FB410C8A-8A5E-407C-AB02-B117119CC314}"/>
              </a:ext>
            </a:extLst>
          </p:cNvPr>
          <p:cNvPicPr>
            <a:picLocks noChangeAspect="1"/>
          </p:cNvPicPr>
          <p:nvPr/>
        </p:nvPicPr>
        <p:blipFill>
          <a:blip r:embed="rId9"/>
          <a:stretch>
            <a:fillRect/>
          </a:stretch>
        </p:blipFill>
        <p:spPr>
          <a:xfrm>
            <a:off x="1834379" y="5353289"/>
            <a:ext cx="2255716" cy="1268078"/>
          </a:xfrm>
          <a:prstGeom prst="rect">
            <a:avLst/>
          </a:prstGeom>
          <a:effectLst>
            <a:outerShdw sx="1000" sy="1000" algn="ctr" rotWithShape="0">
              <a:schemeClr val="bg2"/>
            </a:outerShdw>
            <a:softEdge rad="63500"/>
          </a:effectLst>
        </p:spPr>
      </p:pic>
      <p:sp>
        <p:nvSpPr>
          <p:cNvPr id="32" name="TextBox 31">
            <a:extLst>
              <a:ext uri="{FF2B5EF4-FFF2-40B4-BE49-F238E27FC236}">
                <a16:creationId xmlns:a16="http://schemas.microsoft.com/office/drawing/2014/main" id="{1BD120DF-759F-41CF-912E-08030CC1EFE1}"/>
              </a:ext>
            </a:extLst>
          </p:cNvPr>
          <p:cNvSpPr txBox="1"/>
          <p:nvPr/>
        </p:nvSpPr>
        <p:spPr>
          <a:xfrm>
            <a:off x="3511250" y="7668443"/>
            <a:ext cx="9539937" cy="1292662"/>
          </a:xfrm>
          <a:prstGeom prst="rect">
            <a:avLst/>
          </a:prstGeom>
          <a:noFill/>
        </p:spPr>
        <p:txBody>
          <a:bodyPr wrap="square" rtlCol="0">
            <a:spAutoFit/>
          </a:bodyPr>
          <a:lstStyle/>
          <a:p>
            <a:pPr algn="ctr" rtl="0"/>
            <a:r>
              <a:rPr lang="en-GB" sz="6000" dirty="0">
                <a:solidFill>
                  <a:srgbClr val="C00000"/>
                </a:solidFill>
                <a:latin typeface="Berlin Sans FB Demi" panose="020E0802020502020306" pitchFamily="34" charset="0"/>
                <a:cs typeface="Arial"/>
                <a:sym typeface="Arial"/>
              </a:rPr>
              <a:t>STOP!   LOOK!   LISTEN! </a:t>
            </a:r>
            <a:endParaRPr kumimoji="0" lang="en-GB" sz="6000" b="0" i="0" u="none" strike="noStrike" kern="0" cap="none" spc="0" normalizeH="0" baseline="0" noProof="0" dirty="0">
              <a:ln>
                <a:noFill/>
              </a:ln>
              <a:solidFill>
                <a:srgbClr val="C00000"/>
              </a:solidFill>
              <a:effectLst/>
              <a:uLnTx/>
              <a:uFillTx/>
              <a:latin typeface="Berlin Sans FB Demi" panose="020E0802020502020306" pitchFamily="34" charset="0"/>
              <a:cs typeface="Arial"/>
              <a:sym typeface="Arial"/>
            </a:endParaRPr>
          </a:p>
          <a:p>
            <a:endParaRPr lang="en-GB" dirty="0"/>
          </a:p>
        </p:txBody>
      </p:sp>
      <p:pic>
        <p:nvPicPr>
          <p:cNvPr id="3" name="Audio 2">
            <a:hlinkClick r:id="" action="ppaction://media"/>
            <a:extLst>
              <a:ext uri="{FF2B5EF4-FFF2-40B4-BE49-F238E27FC236}">
                <a16:creationId xmlns:a16="http://schemas.microsoft.com/office/drawing/2014/main" id="{D14F3D01-4DFA-4F6C-ABA6-09A49E45376F}"/>
              </a:ext>
            </a:extLst>
          </p:cNvPr>
          <p:cNvPicPr>
            <a:picLocks noChangeAspect="1"/>
          </p:cNvPicPr>
          <p:nvPr>
            <a:audioFile r:link="rId3"/>
            <p:extLst>
              <p:ext uri="{DAA4B4D4-6D71-4841-9C94-3DE7FCFB9230}">
                <p14:media xmlns:p14="http://schemas.microsoft.com/office/powerpoint/2010/main" r:embed="rId2"/>
              </p:ext>
            </p:extLst>
          </p:nvPr>
        </p:nvPicPr>
        <p:blipFill>
          <a:blip r:embed="rId10"/>
          <a:stretch>
            <a:fillRect/>
          </a:stretch>
        </p:blipFill>
        <p:spPr>
          <a:xfrm>
            <a:off x="17648238" y="9647238"/>
            <a:ext cx="487362" cy="487362"/>
          </a:xfrm>
          <a:prstGeom prst="rect">
            <a:avLst/>
          </a:prstGeom>
        </p:spPr>
      </p:pic>
    </p:spTree>
    <p:custDataLst>
      <p:tags r:id="rId1"/>
    </p:custDataLst>
    <p:extLst>
      <p:ext uri="{BB962C8B-B14F-4D97-AF65-F5344CB8AC3E}">
        <p14:creationId xmlns:p14="http://schemas.microsoft.com/office/powerpoint/2010/main" val="141920242"/>
      </p:ext>
    </p:extLst>
  </p:cSld>
  <p:clrMapOvr>
    <a:masterClrMapping/>
  </p:clrMapOvr>
  <mc:AlternateContent xmlns:mc="http://schemas.openxmlformats.org/markup-compatibility/2006">
    <mc:Choice xmlns:p14="http://schemas.microsoft.com/office/powerpoint/2010/main" Requires="p14">
      <p:transition spd="slow" p14:dur="2000" advTm="16287"/>
    </mc:Choice>
    <mc:Fallback>
      <p:transition spd="slow" advTm="162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6" presetClass="entr" presetSubtype="0" fill="hold" nodeType="click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wipe(down)">
                                      <p:cBhvr>
                                        <p:cTn id="23" dur="580">
                                          <p:stCondLst>
                                            <p:cond delay="0"/>
                                          </p:stCondLst>
                                        </p:cTn>
                                        <p:tgtEl>
                                          <p:spTgt spid="19"/>
                                        </p:tgtEl>
                                      </p:cBhvr>
                                    </p:animEffect>
                                    <p:anim calcmode="lin" valueType="num">
                                      <p:cBhvr>
                                        <p:cTn id="24" dur="1822" tmFilter="0,0; 0.14,0.36; 0.43,0.73; 0.71,0.91; 1.0,1.0">
                                          <p:stCondLst>
                                            <p:cond delay="0"/>
                                          </p:stCondLst>
                                        </p:cTn>
                                        <p:tgtEl>
                                          <p:spTgt spid="19"/>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19"/>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19"/>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19"/>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19"/>
                                        </p:tgtEl>
                                        <p:attrNameLst>
                                          <p:attrName>ppt_y</p:attrName>
                                        </p:attrNameLst>
                                      </p:cBhvr>
                                      <p:tavLst>
                                        <p:tav tm="0" fmla="#ppt_y-sin(pi*$)/81">
                                          <p:val>
                                            <p:fltVal val="0"/>
                                          </p:val>
                                        </p:tav>
                                        <p:tav tm="100000">
                                          <p:val>
                                            <p:fltVal val="1"/>
                                          </p:val>
                                        </p:tav>
                                      </p:tavLst>
                                    </p:anim>
                                    <p:animScale>
                                      <p:cBhvr>
                                        <p:cTn id="29" dur="26">
                                          <p:stCondLst>
                                            <p:cond delay="650"/>
                                          </p:stCondLst>
                                        </p:cTn>
                                        <p:tgtEl>
                                          <p:spTgt spid="19"/>
                                        </p:tgtEl>
                                      </p:cBhvr>
                                      <p:to x="100000" y="60000"/>
                                    </p:animScale>
                                    <p:animScale>
                                      <p:cBhvr>
                                        <p:cTn id="30" dur="166" decel="50000">
                                          <p:stCondLst>
                                            <p:cond delay="676"/>
                                          </p:stCondLst>
                                        </p:cTn>
                                        <p:tgtEl>
                                          <p:spTgt spid="19"/>
                                        </p:tgtEl>
                                      </p:cBhvr>
                                      <p:to x="100000" y="100000"/>
                                    </p:animScale>
                                    <p:animScale>
                                      <p:cBhvr>
                                        <p:cTn id="31" dur="26">
                                          <p:stCondLst>
                                            <p:cond delay="1312"/>
                                          </p:stCondLst>
                                        </p:cTn>
                                        <p:tgtEl>
                                          <p:spTgt spid="19"/>
                                        </p:tgtEl>
                                      </p:cBhvr>
                                      <p:to x="100000" y="80000"/>
                                    </p:animScale>
                                    <p:animScale>
                                      <p:cBhvr>
                                        <p:cTn id="32" dur="166" decel="50000">
                                          <p:stCondLst>
                                            <p:cond delay="1338"/>
                                          </p:stCondLst>
                                        </p:cTn>
                                        <p:tgtEl>
                                          <p:spTgt spid="19"/>
                                        </p:tgtEl>
                                      </p:cBhvr>
                                      <p:to x="100000" y="100000"/>
                                    </p:animScale>
                                    <p:animScale>
                                      <p:cBhvr>
                                        <p:cTn id="33" dur="26">
                                          <p:stCondLst>
                                            <p:cond delay="1642"/>
                                          </p:stCondLst>
                                        </p:cTn>
                                        <p:tgtEl>
                                          <p:spTgt spid="19"/>
                                        </p:tgtEl>
                                      </p:cBhvr>
                                      <p:to x="100000" y="90000"/>
                                    </p:animScale>
                                    <p:animScale>
                                      <p:cBhvr>
                                        <p:cTn id="34" dur="166" decel="50000">
                                          <p:stCondLst>
                                            <p:cond delay="1668"/>
                                          </p:stCondLst>
                                        </p:cTn>
                                        <p:tgtEl>
                                          <p:spTgt spid="19"/>
                                        </p:tgtEl>
                                      </p:cBhvr>
                                      <p:to x="100000" y="100000"/>
                                    </p:animScale>
                                    <p:animScale>
                                      <p:cBhvr>
                                        <p:cTn id="35" dur="26">
                                          <p:stCondLst>
                                            <p:cond delay="1808"/>
                                          </p:stCondLst>
                                        </p:cTn>
                                        <p:tgtEl>
                                          <p:spTgt spid="19"/>
                                        </p:tgtEl>
                                      </p:cBhvr>
                                      <p:to x="100000" y="95000"/>
                                    </p:animScale>
                                    <p:animScale>
                                      <p:cBhvr>
                                        <p:cTn id="36" dur="166" decel="50000">
                                          <p:stCondLst>
                                            <p:cond delay="1834"/>
                                          </p:stCondLst>
                                        </p:cTn>
                                        <p:tgtEl>
                                          <p:spTgt spid="19"/>
                                        </p:tgtEl>
                                      </p:cBhvr>
                                      <p:to x="100000" y="100000"/>
                                    </p:animScale>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1" fill="hold" display="0">
                  <p:stCondLst>
                    <p:cond delay="indefinite"/>
                  </p:stCondLst>
                  <p:endCondLst>
                    <p:cond evt="onStopAudio" delay="0">
                      <p:tgtEl>
                        <p:sldTgt/>
                      </p:tgtEl>
                    </p:cond>
                  </p:endCondLst>
                </p:cTn>
                <p:tgtEl>
                  <p:spTgt spid="3"/>
                </p:tgtEl>
              </p:cMediaNode>
            </p:audio>
          </p:childTnLst>
        </p:cTn>
      </p:par>
    </p:tnLst>
    <p:bldLst>
      <p:bldP spid="29" grpId="0"/>
      <p:bldP spid="31" grpId="0"/>
      <p:bldP spid="32"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0" y="0"/>
            <a:ext cx="18288000" cy="381000"/>
            <a:chOff x="0" y="0"/>
            <a:chExt cx="18288000" cy="381000"/>
          </a:xfrm>
        </p:grpSpPr>
        <p:sp>
          <p:nvSpPr>
            <p:cNvPr id="3" name="object 3"/>
            <p:cNvSpPr/>
            <p:nvPr/>
          </p:nvSpPr>
          <p:spPr>
            <a:xfrm>
              <a:off x="0" y="0"/>
              <a:ext cx="18288000" cy="381000"/>
            </a:xfrm>
            <a:custGeom>
              <a:avLst/>
              <a:gdLst/>
              <a:ahLst/>
              <a:cxnLst/>
              <a:rect l="l" t="t" r="r" b="b"/>
              <a:pathLst>
                <a:path w="18288000" h="381000">
                  <a:moveTo>
                    <a:pt x="215697" y="346709"/>
                  </a:moveTo>
                  <a:lnTo>
                    <a:pt x="0" y="346709"/>
                  </a:lnTo>
                  <a:lnTo>
                    <a:pt x="0" y="0"/>
                  </a:lnTo>
                  <a:lnTo>
                    <a:pt x="18287998" y="0"/>
                  </a:lnTo>
                  <a:lnTo>
                    <a:pt x="18287998" y="318769"/>
                  </a:lnTo>
                  <a:lnTo>
                    <a:pt x="1633476" y="318769"/>
                  </a:lnTo>
                  <a:lnTo>
                    <a:pt x="1623911" y="321309"/>
                  </a:lnTo>
                  <a:lnTo>
                    <a:pt x="490358" y="321309"/>
                  </a:lnTo>
                  <a:lnTo>
                    <a:pt x="490009" y="325119"/>
                  </a:lnTo>
                  <a:lnTo>
                    <a:pt x="372117" y="325119"/>
                  </a:lnTo>
                  <a:lnTo>
                    <a:pt x="375762" y="336206"/>
                  </a:lnTo>
                  <a:lnTo>
                    <a:pt x="375875" y="336549"/>
                  </a:lnTo>
                  <a:lnTo>
                    <a:pt x="13530" y="336549"/>
                  </a:lnTo>
                  <a:lnTo>
                    <a:pt x="2568" y="340359"/>
                  </a:lnTo>
                  <a:lnTo>
                    <a:pt x="369893" y="340359"/>
                  </a:lnTo>
                  <a:lnTo>
                    <a:pt x="349271" y="342899"/>
                  </a:lnTo>
                  <a:lnTo>
                    <a:pt x="200795" y="342899"/>
                  </a:lnTo>
                  <a:lnTo>
                    <a:pt x="210512" y="343402"/>
                  </a:lnTo>
                  <a:lnTo>
                    <a:pt x="210852" y="343402"/>
                  </a:lnTo>
                  <a:lnTo>
                    <a:pt x="215697" y="346709"/>
                  </a:lnTo>
                  <a:close/>
                </a:path>
                <a:path w="18288000" h="381000">
                  <a:moveTo>
                    <a:pt x="1743619" y="331381"/>
                  </a:moveTo>
                  <a:lnTo>
                    <a:pt x="1732514" y="331381"/>
                  </a:lnTo>
                  <a:lnTo>
                    <a:pt x="1710360" y="328815"/>
                  </a:lnTo>
                  <a:lnTo>
                    <a:pt x="1714930" y="328815"/>
                  </a:lnTo>
                  <a:lnTo>
                    <a:pt x="1718728" y="325119"/>
                  </a:lnTo>
                  <a:lnTo>
                    <a:pt x="1709745" y="318769"/>
                  </a:lnTo>
                  <a:lnTo>
                    <a:pt x="18287998" y="318769"/>
                  </a:lnTo>
                  <a:lnTo>
                    <a:pt x="18287998" y="321309"/>
                  </a:lnTo>
                  <a:lnTo>
                    <a:pt x="1997094" y="321309"/>
                  </a:lnTo>
                  <a:lnTo>
                    <a:pt x="2007843" y="325119"/>
                  </a:lnTo>
                  <a:lnTo>
                    <a:pt x="1778033" y="325119"/>
                  </a:lnTo>
                  <a:lnTo>
                    <a:pt x="1743619" y="331381"/>
                  </a:lnTo>
                  <a:close/>
                </a:path>
                <a:path w="18288000" h="381000">
                  <a:moveTo>
                    <a:pt x="532242" y="325119"/>
                  </a:moveTo>
                  <a:lnTo>
                    <a:pt x="490358" y="321309"/>
                  </a:lnTo>
                  <a:lnTo>
                    <a:pt x="534837" y="321309"/>
                  </a:lnTo>
                  <a:lnTo>
                    <a:pt x="532242" y="325119"/>
                  </a:lnTo>
                  <a:close/>
                </a:path>
                <a:path w="18288000" h="381000">
                  <a:moveTo>
                    <a:pt x="575204" y="331381"/>
                  </a:moveTo>
                  <a:lnTo>
                    <a:pt x="566812" y="331381"/>
                  </a:lnTo>
                  <a:lnTo>
                    <a:pt x="531566" y="328815"/>
                  </a:lnTo>
                  <a:lnTo>
                    <a:pt x="538763" y="328815"/>
                  </a:lnTo>
                  <a:lnTo>
                    <a:pt x="550776" y="321309"/>
                  </a:lnTo>
                  <a:lnTo>
                    <a:pt x="580428" y="321309"/>
                  </a:lnTo>
                  <a:lnTo>
                    <a:pt x="592660" y="325119"/>
                  </a:lnTo>
                  <a:lnTo>
                    <a:pt x="564490" y="325119"/>
                  </a:lnTo>
                  <a:lnTo>
                    <a:pt x="575204" y="331381"/>
                  </a:lnTo>
                  <a:close/>
                </a:path>
                <a:path w="18288000" h="381000">
                  <a:moveTo>
                    <a:pt x="694025" y="328815"/>
                  </a:moveTo>
                  <a:lnTo>
                    <a:pt x="608461" y="328815"/>
                  </a:lnTo>
                  <a:lnTo>
                    <a:pt x="606745" y="321309"/>
                  </a:lnTo>
                  <a:lnTo>
                    <a:pt x="693109" y="321309"/>
                  </a:lnTo>
                  <a:lnTo>
                    <a:pt x="632321" y="325119"/>
                  </a:lnTo>
                  <a:lnTo>
                    <a:pt x="694025" y="328815"/>
                  </a:lnTo>
                  <a:close/>
                </a:path>
                <a:path w="18288000" h="381000">
                  <a:moveTo>
                    <a:pt x="831723" y="331381"/>
                  </a:moveTo>
                  <a:lnTo>
                    <a:pt x="812314" y="331381"/>
                  </a:lnTo>
                  <a:lnTo>
                    <a:pt x="688291" y="325119"/>
                  </a:lnTo>
                  <a:lnTo>
                    <a:pt x="693109" y="321309"/>
                  </a:lnTo>
                  <a:lnTo>
                    <a:pt x="822099" y="321309"/>
                  </a:lnTo>
                  <a:lnTo>
                    <a:pt x="844709" y="325119"/>
                  </a:lnTo>
                  <a:lnTo>
                    <a:pt x="831723" y="331381"/>
                  </a:lnTo>
                  <a:close/>
                </a:path>
                <a:path w="18288000" h="381000">
                  <a:moveTo>
                    <a:pt x="892098" y="327659"/>
                  </a:moveTo>
                  <a:lnTo>
                    <a:pt x="890794" y="325337"/>
                  </a:lnTo>
                  <a:lnTo>
                    <a:pt x="890671" y="325119"/>
                  </a:lnTo>
                  <a:lnTo>
                    <a:pt x="822099" y="321309"/>
                  </a:lnTo>
                  <a:lnTo>
                    <a:pt x="943676" y="321309"/>
                  </a:lnTo>
                  <a:lnTo>
                    <a:pt x="934224" y="325119"/>
                  </a:lnTo>
                  <a:lnTo>
                    <a:pt x="914394" y="325119"/>
                  </a:lnTo>
                  <a:lnTo>
                    <a:pt x="892098" y="327659"/>
                  </a:lnTo>
                  <a:close/>
                </a:path>
                <a:path w="18288000" h="381000">
                  <a:moveTo>
                    <a:pt x="958763" y="328815"/>
                  </a:moveTo>
                  <a:lnTo>
                    <a:pt x="952311" y="328815"/>
                  </a:lnTo>
                  <a:lnTo>
                    <a:pt x="953684" y="321309"/>
                  </a:lnTo>
                  <a:lnTo>
                    <a:pt x="1020773" y="321309"/>
                  </a:lnTo>
                  <a:lnTo>
                    <a:pt x="1052650" y="325119"/>
                  </a:lnTo>
                  <a:lnTo>
                    <a:pt x="997051" y="325119"/>
                  </a:lnTo>
                  <a:lnTo>
                    <a:pt x="958763" y="328815"/>
                  </a:lnTo>
                  <a:close/>
                </a:path>
                <a:path w="18288000" h="381000">
                  <a:moveTo>
                    <a:pt x="1138890" y="328815"/>
                  </a:moveTo>
                  <a:lnTo>
                    <a:pt x="1127390" y="328815"/>
                  </a:lnTo>
                  <a:lnTo>
                    <a:pt x="1081191" y="325119"/>
                  </a:lnTo>
                  <a:lnTo>
                    <a:pt x="1052650" y="325119"/>
                  </a:lnTo>
                  <a:lnTo>
                    <a:pt x="1020773" y="321309"/>
                  </a:lnTo>
                  <a:lnTo>
                    <a:pt x="1160512" y="321309"/>
                  </a:lnTo>
                  <a:lnTo>
                    <a:pt x="1138890" y="328815"/>
                  </a:lnTo>
                  <a:close/>
                </a:path>
                <a:path w="18288000" h="381000">
                  <a:moveTo>
                    <a:pt x="1239652" y="328815"/>
                  </a:moveTo>
                  <a:lnTo>
                    <a:pt x="1220696" y="328815"/>
                  </a:lnTo>
                  <a:lnTo>
                    <a:pt x="1240946" y="321309"/>
                  </a:lnTo>
                  <a:lnTo>
                    <a:pt x="1247618" y="321309"/>
                  </a:lnTo>
                  <a:lnTo>
                    <a:pt x="1260220" y="325119"/>
                  </a:lnTo>
                  <a:lnTo>
                    <a:pt x="1239652" y="328815"/>
                  </a:lnTo>
                  <a:close/>
                </a:path>
                <a:path w="18288000" h="381000">
                  <a:moveTo>
                    <a:pt x="1326582" y="328815"/>
                  </a:moveTo>
                  <a:lnTo>
                    <a:pt x="1288183" y="328815"/>
                  </a:lnTo>
                  <a:lnTo>
                    <a:pt x="1289076" y="325337"/>
                  </a:lnTo>
                  <a:lnTo>
                    <a:pt x="1289132" y="325119"/>
                  </a:lnTo>
                  <a:lnTo>
                    <a:pt x="1247618" y="321309"/>
                  </a:lnTo>
                  <a:lnTo>
                    <a:pt x="1349920" y="321309"/>
                  </a:lnTo>
                  <a:lnTo>
                    <a:pt x="1326582" y="328815"/>
                  </a:lnTo>
                  <a:close/>
                </a:path>
                <a:path w="18288000" h="381000">
                  <a:moveTo>
                    <a:pt x="1346294" y="328815"/>
                  </a:moveTo>
                  <a:lnTo>
                    <a:pt x="1341340" y="328815"/>
                  </a:lnTo>
                  <a:lnTo>
                    <a:pt x="1349920" y="321309"/>
                  </a:lnTo>
                  <a:lnTo>
                    <a:pt x="1357704" y="321309"/>
                  </a:lnTo>
                  <a:lnTo>
                    <a:pt x="1379202" y="325119"/>
                  </a:lnTo>
                  <a:lnTo>
                    <a:pt x="1346294" y="328815"/>
                  </a:lnTo>
                  <a:close/>
                </a:path>
                <a:path w="18288000" h="381000">
                  <a:moveTo>
                    <a:pt x="1614346" y="325119"/>
                  </a:moveTo>
                  <a:lnTo>
                    <a:pt x="1557490" y="325119"/>
                  </a:lnTo>
                  <a:lnTo>
                    <a:pt x="1357704" y="321309"/>
                  </a:lnTo>
                  <a:lnTo>
                    <a:pt x="1623911" y="321309"/>
                  </a:lnTo>
                  <a:lnTo>
                    <a:pt x="1614346" y="325119"/>
                  </a:lnTo>
                  <a:close/>
                </a:path>
                <a:path w="18288000" h="381000">
                  <a:moveTo>
                    <a:pt x="2428543" y="325119"/>
                  </a:moveTo>
                  <a:lnTo>
                    <a:pt x="2269158" y="325119"/>
                  </a:lnTo>
                  <a:lnTo>
                    <a:pt x="2256185" y="321309"/>
                  </a:lnTo>
                  <a:lnTo>
                    <a:pt x="2420388" y="321309"/>
                  </a:lnTo>
                  <a:lnTo>
                    <a:pt x="2428543" y="325119"/>
                  </a:lnTo>
                  <a:close/>
                </a:path>
                <a:path w="18288000" h="381000">
                  <a:moveTo>
                    <a:pt x="2345746" y="328815"/>
                  </a:moveTo>
                  <a:lnTo>
                    <a:pt x="2336581" y="328815"/>
                  </a:lnTo>
                  <a:lnTo>
                    <a:pt x="2366642" y="325119"/>
                  </a:lnTo>
                  <a:lnTo>
                    <a:pt x="2428544" y="325119"/>
                  </a:lnTo>
                  <a:lnTo>
                    <a:pt x="2420388" y="321309"/>
                  </a:lnTo>
                  <a:lnTo>
                    <a:pt x="2429284" y="325119"/>
                  </a:lnTo>
                  <a:lnTo>
                    <a:pt x="2345746" y="328815"/>
                  </a:lnTo>
                  <a:close/>
                </a:path>
                <a:path w="18288000" h="381000">
                  <a:moveTo>
                    <a:pt x="2490814" y="325119"/>
                  </a:moveTo>
                  <a:lnTo>
                    <a:pt x="2429284" y="325119"/>
                  </a:lnTo>
                  <a:lnTo>
                    <a:pt x="2420388" y="321309"/>
                  </a:lnTo>
                  <a:lnTo>
                    <a:pt x="2483030" y="321309"/>
                  </a:lnTo>
                  <a:lnTo>
                    <a:pt x="2490814" y="325119"/>
                  </a:lnTo>
                  <a:close/>
                </a:path>
                <a:path w="18288000" h="381000">
                  <a:moveTo>
                    <a:pt x="2533536" y="328815"/>
                  </a:moveTo>
                  <a:lnTo>
                    <a:pt x="2509114" y="328815"/>
                  </a:lnTo>
                  <a:lnTo>
                    <a:pt x="2483030" y="321309"/>
                  </a:lnTo>
                  <a:lnTo>
                    <a:pt x="2530104" y="321309"/>
                  </a:lnTo>
                  <a:lnTo>
                    <a:pt x="2533536" y="328815"/>
                  </a:lnTo>
                  <a:close/>
                </a:path>
                <a:path w="18288000" h="381000">
                  <a:moveTo>
                    <a:pt x="2840518" y="331381"/>
                  </a:moveTo>
                  <a:lnTo>
                    <a:pt x="2562750" y="331381"/>
                  </a:lnTo>
                  <a:lnTo>
                    <a:pt x="2530104" y="321309"/>
                  </a:lnTo>
                  <a:lnTo>
                    <a:pt x="2946355" y="321309"/>
                  </a:lnTo>
                  <a:lnTo>
                    <a:pt x="2940795" y="325119"/>
                  </a:lnTo>
                  <a:lnTo>
                    <a:pt x="2842200" y="325119"/>
                  </a:lnTo>
                  <a:lnTo>
                    <a:pt x="2849737" y="326389"/>
                  </a:lnTo>
                  <a:lnTo>
                    <a:pt x="2851133" y="326389"/>
                  </a:lnTo>
                  <a:lnTo>
                    <a:pt x="2851253" y="328815"/>
                  </a:lnTo>
                  <a:lnTo>
                    <a:pt x="2801577" y="328815"/>
                  </a:lnTo>
                  <a:lnTo>
                    <a:pt x="2840518" y="331381"/>
                  </a:lnTo>
                  <a:close/>
                </a:path>
                <a:path w="18288000" h="381000">
                  <a:moveTo>
                    <a:pt x="3107963" y="325119"/>
                  </a:moveTo>
                  <a:lnTo>
                    <a:pt x="2940795" y="325119"/>
                  </a:lnTo>
                  <a:lnTo>
                    <a:pt x="2946355" y="321309"/>
                  </a:lnTo>
                  <a:lnTo>
                    <a:pt x="3103886" y="321309"/>
                  </a:lnTo>
                  <a:lnTo>
                    <a:pt x="3107963" y="325119"/>
                  </a:lnTo>
                  <a:close/>
                </a:path>
                <a:path w="18288000" h="381000">
                  <a:moveTo>
                    <a:pt x="3268840" y="325119"/>
                  </a:moveTo>
                  <a:lnTo>
                    <a:pt x="3107963" y="325119"/>
                  </a:lnTo>
                  <a:lnTo>
                    <a:pt x="3103886" y="321309"/>
                  </a:lnTo>
                  <a:lnTo>
                    <a:pt x="3259563" y="321309"/>
                  </a:lnTo>
                  <a:lnTo>
                    <a:pt x="3268840" y="325119"/>
                  </a:lnTo>
                  <a:close/>
                </a:path>
                <a:path w="18288000" h="381000">
                  <a:moveTo>
                    <a:pt x="3658023" y="325119"/>
                  </a:moveTo>
                  <a:lnTo>
                    <a:pt x="3268840" y="325119"/>
                  </a:lnTo>
                  <a:lnTo>
                    <a:pt x="3282915" y="321309"/>
                  </a:lnTo>
                  <a:lnTo>
                    <a:pt x="3649868" y="321309"/>
                  </a:lnTo>
                  <a:lnTo>
                    <a:pt x="3658023" y="325119"/>
                  </a:lnTo>
                  <a:close/>
                </a:path>
                <a:path w="18288000" h="381000">
                  <a:moveTo>
                    <a:pt x="3721813" y="328815"/>
                  </a:moveTo>
                  <a:lnTo>
                    <a:pt x="3658004" y="328815"/>
                  </a:lnTo>
                  <a:lnTo>
                    <a:pt x="3692495" y="325119"/>
                  </a:lnTo>
                  <a:lnTo>
                    <a:pt x="3649868" y="321309"/>
                  </a:lnTo>
                  <a:lnTo>
                    <a:pt x="3861145" y="321309"/>
                  </a:lnTo>
                  <a:lnTo>
                    <a:pt x="3867446" y="325119"/>
                  </a:lnTo>
                  <a:lnTo>
                    <a:pt x="3717700" y="325119"/>
                  </a:lnTo>
                  <a:lnTo>
                    <a:pt x="3721813" y="328815"/>
                  </a:lnTo>
                  <a:close/>
                </a:path>
                <a:path w="18288000" h="381000">
                  <a:moveTo>
                    <a:pt x="4134886" y="332205"/>
                  </a:moveTo>
                  <a:lnTo>
                    <a:pt x="4028995" y="332205"/>
                  </a:lnTo>
                  <a:lnTo>
                    <a:pt x="4052498" y="331381"/>
                  </a:lnTo>
                  <a:lnTo>
                    <a:pt x="3883196" y="331381"/>
                  </a:lnTo>
                  <a:lnTo>
                    <a:pt x="3861145" y="321309"/>
                  </a:lnTo>
                  <a:lnTo>
                    <a:pt x="4274803" y="321309"/>
                  </a:lnTo>
                  <a:lnTo>
                    <a:pt x="4263683" y="325119"/>
                  </a:lnTo>
                  <a:lnTo>
                    <a:pt x="4167682" y="325119"/>
                  </a:lnTo>
                  <a:lnTo>
                    <a:pt x="4174319" y="326389"/>
                  </a:lnTo>
                  <a:lnTo>
                    <a:pt x="4174209" y="328815"/>
                  </a:lnTo>
                  <a:lnTo>
                    <a:pt x="4130636" y="328815"/>
                  </a:lnTo>
                  <a:lnTo>
                    <a:pt x="4134886" y="332205"/>
                  </a:lnTo>
                  <a:close/>
                </a:path>
                <a:path w="18288000" h="381000">
                  <a:moveTo>
                    <a:pt x="4306309" y="325119"/>
                  </a:moveTo>
                  <a:lnTo>
                    <a:pt x="4274803" y="321309"/>
                  </a:lnTo>
                  <a:lnTo>
                    <a:pt x="4312240" y="321309"/>
                  </a:lnTo>
                  <a:lnTo>
                    <a:pt x="4306309" y="325119"/>
                  </a:lnTo>
                  <a:close/>
                </a:path>
                <a:path w="18288000" h="381000">
                  <a:moveTo>
                    <a:pt x="4373498" y="328815"/>
                  </a:moveTo>
                  <a:lnTo>
                    <a:pt x="4367153" y="328815"/>
                  </a:lnTo>
                  <a:lnTo>
                    <a:pt x="4312240" y="321309"/>
                  </a:lnTo>
                  <a:lnTo>
                    <a:pt x="4407129" y="321309"/>
                  </a:lnTo>
                  <a:lnTo>
                    <a:pt x="4360425" y="325119"/>
                  </a:lnTo>
                  <a:lnTo>
                    <a:pt x="4384889" y="325119"/>
                  </a:lnTo>
                  <a:lnTo>
                    <a:pt x="4373498" y="328815"/>
                  </a:lnTo>
                  <a:close/>
                </a:path>
                <a:path w="18288000" h="381000">
                  <a:moveTo>
                    <a:pt x="4401551" y="328815"/>
                  </a:moveTo>
                  <a:lnTo>
                    <a:pt x="4399490" y="328815"/>
                  </a:lnTo>
                  <a:lnTo>
                    <a:pt x="4396009" y="325119"/>
                  </a:lnTo>
                  <a:lnTo>
                    <a:pt x="4407129" y="321309"/>
                  </a:lnTo>
                  <a:lnTo>
                    <a:pt x="4408241" y="321309"/>
                  </a:lnTo>
                  <a:lnTo>
                    <a:pt x="4410094" y="325119"/>
                  </a:lnTo>
                  <a:lnTo>
                    <a:pt x="4401551" y="328815"/>
                  </a:lnTo>
                  <a:close/>
                </a:path>
                <a:path w="18288000" h="381000">
                  <a:moveTo>
                    <a:pt x="4487267" y="331381"/>
                  </a:moveTo>
                  <a:lnTo>
                    <a:pt x="4480139" y="331381"/>
                  </a:lnTo>
                  <a:lnTo>
                    <a:pt x="4446048" y="325119"/>
                  </a:lnTo>
                  <a:lnTo>
                    <a:pt x="4474960" y="321309"/>
                  </a:lnTo>
                  <a:lnTo>
                    <a:pt x="4481261" y="321309"/>
                  </a:lnTo>
                  <a:lnTo>
                    <a:pt x="4503501" y="325119"/>
                  </a:lnTo>
                  <a:lnTo>
                    <a:pt x="4487267" y="331381"/>
                  </a:lnTo>
                  <a:close/>
                </a:path>
                <a:path w="18288000" h="381000">
                  <a:moveTo>
                    <a:pt x="4610251" y="325119"/>
                  </a:moveTo>
                  <a:lnTo>
                    <a:pt x="4481261" y="321309"/>
                  </a:lnTo>
                  <a:lnTo>
                    <a:pt x="4603579" y="321309"/>
                  </a:lnTo>
                  <a:lnTo>
                    <a:pt x="4610251" y="325119"/>
                  </a:lnTo>
                  <a:close/>
                </a:path>
                <a:path w="18288000" h="381000">
                  <a:moveTo>
                    <a:pt x="4722669" y="328815"/>
                  </a:moveTo>
                  <a:lnTo>
                    <a:pt x="4669331" y="328815"/>
                  </a:lnTo>
                  <a:lnTo>
                    <a:pt x="4665850" y="325119"/>
                  </a:lnTo>
                  <a:lnTo>
                    <a:pt x="4684013" y="321309"/>
                  </a:lnTo>
                  <a:lnTo>
                    <a:pt x="4730715" y="321309"/>
                  </a:lnTo>
                  <a:lnTo>
                    <a:pt x="4733310" y="325119"/>
                  </a:lnTo>
                  <a:lnTo>
                    <a:pt x="4710329" y="325119"/>
                  </a:lnTo>
                  <a:lnTo>
                    <a:pt x="4722669" y="328815"/>
                  </a:lnTo>
                  <a:close/>
                </a:path>
                <a:path w="18288000" h="381000">
                  <a:moveTo>
                    <a:pt x="4759284" y="328815"/>
                  </a:moveTo>
                  <a:lnTo>
                    <a:pt x="4752731" y="328815"/>
                  </a:lnTo>
                  <a:lnTo>
                    <a:pt x="4710329" y="325119"/>
                  </a:lnTo>
                  <a:lnTo>
                    <a:pt x="4733310" y="325119"/>
                  </a:lnTo>
                  <a:lnTo>
                    <a:pt x="4745170" y="321309"/>
                  </a:lnTo>
                  <a:lnTo>
                    <a:pt x="4750361" y="321309"/>
                  </a:lnTo>
                  <a:lnTo>
                    <a:pt x="4759284" y="328815"/>
                  </a:lnTo>
                  <a:close/>
                </a:path>
                <a:path w="18288000" h="381000">
                  <a:moveTo>
                    <a:pt x="6064398" y="331381"/>
                  </a:moveTo>
                  <a:lnTo>
                    <a:pt x="5095897" y="331381"/>
                  </a:lnTo>
                  <a:lnTo>
                    <a:pt x="5106935" y="325119"/>
                  </a:lnTo>
                  <a:lnTo>
                    <a:pt x="4878980" y="325119"/>
                  </a:lnTo>
                  <a:lnTo>
                    <a:pt x="4750361" y="321309"/>
                  </a:lnTo>
                  <a:lnTo>
                    <a:pt x="6053232" y="321309"/>
                  </a:lnTo>
                  <a:lnTo>
                    <a:pt x="6056664" y="328815"/>
                  </a:lnTo>
                  <a:lnTo>
                    <a:pt x="6055335" y="328815"/>
                  </a:lnTo>
                  <a:lnTo>
                    <a:pt x="6064398" y="331381"/>
                  </a:lnTo>
                  <a:close/>
                </a:path>
                <a:path w="18288000" h="381000">
                  <a:moveTo>
                    <a:pt x="6085149" y="328815"/>
                  </a:moveTo>
                  <a:lnTo>
                    <a:pt x="6072118" y="328815"/>
                  </a:lnTo>
                  <a:lnTo>
                    <a:pt x="6067688" y="325119"/>
                  </a:lnTo>
                  <a:lnTo>
                    <a:pt x="6077696" y="321309"/>
                  </a:lnTo>
                  <a:lnTo>
                    <a:pt x="6701517" y="321309"/>
                  </a:lnTo>
                  <a:lnTo>
                    <a:pt x="6714861" y="325119"/>
                  </a:lnTo>
                  <a:lnTo>
                    <a:pt x="6081035" y="325119"/>
                  </a:lnTo>
                  <a:lnTo>
                    <a:pt x="6085149" y="328815"/>
                  </a:lnTo>
                  <a:close/>
                </a:path>
                <a:path w="18288000" h="381000">
                  <a:moveTo>
                    <a:pt x="6908960" y="331381"/>
                  </a:moveTo>
                  <a:lnTo>
                    <a:pt x="6893316" y="331381"/>
                  </a:lnTo>
                  <a:lnTo>
                    <a:pt x="6701517" y="321309"/>
                  </a:lnTo>
                  <a:lnTo>
                    <a:pt x="7551072" y="321309"/>
                  </a:lnTo>
                  <a:lnTo>
                    <a:pt x="7573311" y="325119"/>
                  </a:lnTo>
                  <a:lnTo>
                    <a:pt x="6897596" y="325119"/>
                  </a:lnTo>
                  <a:lnTo>
                    <a:pt x="6908960" y="331381"/>
                  </a:lnTo>
                  <a:close/>
                </a:path>
                <a:path w="18288000" h="381000">
                  <a:moveTo>
                    <a:pt x="7656757" y="331381"/>
                  </a:moveTo>
                  <a:lnTo>
                    <a:pt x="7574504" y="331381"/>
                  </a:lnTo>
                  <a:lnTo>
                    <a:pt x="7585543" y="325119"/>
                  </a:lnTo>
                  <a:lnTo>
                    <a:pt x="7551072" y="321309"/>
                  </a:lnTo>
                  <a:lnTo>
                    <a:pt x="10570109" y="321309"/>
                  </a:lnTo>
                  <a:lnTo>
                    <a:pt x="10567514" y="325119"/>
                  </a:lnTo>
                  <a:lnTo>
                    <a:pt x="7651521" y="325119"/>
                  </a:lnTo>
                  <a:lnTo>
                    <a:pt x="7649622" y="328815"/>
                  </a:lnTo>
                  <a:lnTo>
                    <a:pt x="7647693" y="328815"/>
                  </a:lnTo>
                  <a:lnTo>
                    <a:pt x="7656757" y="331381"/>
                  </a:lnTo>
                  <a:close/>
                </a:path>
                <a:path w="18288000" h="381000">
                  <a:moveTo>
                    <a:pt x="10628344" y="328815"/>
                  </a:moveTo>
                  <a:lnTo>
                    <a:pt x="10625076" y="328815"/>
                  </a:lnTo>
                  <a:lnTo>
                    <a:pt x="10612735" y="325119"/>
                  </a:lnTo>
                  <a:lnTo>
                    <a:pt x="10570109" y="321309"/>
                  </a:lnTo>
                  <a:lnTo>
                    <a:pt x="10642759" y="321309"/>
                  </a:lnTo>
                  <a:lnTo>
                    <a:pt x="10628344" y="328815"/>
                  </a:lnTo>
                  <a:close/>
                </a:path>
                <a:path w="18288000" h="381000">
                  <a:moveTo>
                    <a:pt x="10676559" y="325119"/>
                  </a:moveTo>
                  <a:lnTo>
                    <a:pt x="10674427" y="325119"/>
                  </a:lnTo>
                  <a:lnTo>
                    <a:pt x="10642759" y="321309"/>
                  </a:lnTo>
                  <a:lnTo>
                    <a:pt x="10705029" y="321309"/>
                  </a:lnTo>
                  <a:lnTo>
                    <a:pt x="10676559" y="325119"/>
                  </a:lnTo>
                  <a:close/>
                </a:path>
                <a:path w="18288000" h="381000">
                  <a:moveTo>
                    <a:pt x="10740630" y="328815"/>
                  </a:moveTo>
                  <a:lnTo>
                    <a:pt x="10737894" y="328815"/>
                  </a:lnTo>
                  <a:lnTo>
                    <a:pt x="10713183" y="321309"/>
                  </a:lnTo>
                  <a:lnTo>
                    <a:pt x="10776566" y="321309"/>
                  </a:lnTo>
                  <a:lnTo>
                    <a:pt x="10789169" y="325119"/>
                  </a:lnTo>
                  <a:lnTo>
                    <a:pt x="10745060" y="325119"/>
                  </a:lnTo>
                  <a:lnTo>
                    <a:pt x="10740630" y="328815"/>
                  </a:lnTo>
                  <a:close/>
                </a:path>
                <a:path w="18288000" h="381000">
                  <a:moveTo>
                    <a:pt x="11183094" y="328815"/>
                  </a:moveTo>
                  <a:lnTo>
                    <a:pt x="10893258" y="328815"/>
                  </a:lnTo>
                  <a:lnTo>
                    <a:pt x="10776566" y="321309"/>
                  </a:lnTo>
                  <a:lnTo>
                    <a:pt x="11166505" y="321309"/>
                  </a:lnTo>
                  <a:lnTo>
                    <a:pt x="11186891" y="325119"/>
                  </a:lnTo>
                  <a:lnTo>
                    <a:pt x="11183094" y="328815"/>
                  </a:lnTo>
                  <a:close/>
                </a:path>
                <a:path w="18288000" h="381000">
                  <a:moveTo>
                    <a:pt x="11208943" y="328815"/>
                  </a:moveTo>
                  <a:lnTo>
                    <a:pt x="11202243" y="328815"/>
                  </a:lnTo>
                  <a:lnTo>
                    <a:pt x="11188004" y="325119"/>
                  </a:lnTo>
                  <a:lnTo>
                    <a:pt x="11195046" y="321309"/>
                  </a:lnTo>
                  <a:lnTo>
                    <a:pt x="11262216" y="321309"/>
                  </a:lnTo>
                  <a:lnTo>
                    <a:pt x="11208943" y="328815"/>
                  </a:lnTo>
                  <a:close/>
                </a:path>
                <a:path w="18288000" h="381000">
                  <a:moveTo>
                    <a:pt x="11290020" y="331381"/>
                  </a:moveTo>
                  <a:lnTo>
                    <a:pt x="11280839" y="331381"/>
                  </a:lnTo>
                  <a:lnTo>
                    <a:pt x="11273539" y="328815"/>
                  </a:lnTo>
                  <a:lnTo>
                    <a:pt x="11275684" y="328815"/>
                  </a:lnTo>
                  <a:lnTo>
                    <a:pt x="11280668" y="325119"/>
                  </a:lnTo>
                  <a:lnTo>
                    <a:pt x="11262216" y="321309"/>
                  </a:lnTo>
                  <a:lnTo>
                    <a:pt x="11905972" y="321309"/>
                  </a:lnTo>
                  <a:lnTo>
                    <a:pt x="11898188" y="325119"/>
                  </a:lnTo>
                  <a:lnTo>
                    <a:pt x="11340343" y="325119"/>
                  </a:lnTo>
                  <a:lnTo>
                    <a:pt x="11290020" y="331381"/>
                  </a:lnTo>
                  <a:close/>
                </a:path>
                <a:path w="18288000" h="381000">
                  <a:moveTo>
                    <a:pt x="11927984" y="328815"/>
                  </a:moveTo>
                  <a:lnTo>
                    <a:pt x="11921169" y="328815"/>
                  </a:lnTo>
                  <a:lnTo>
                    <a:pt x="11911903" y="321309"/>
                  </a:lnTo>
                  <a:lnTo>
                    <a:pt x="12095750" y="321309"/>
                  </a:lnTo>
                  <a:lnTo>
                    <a:pt x="12083148" y="325119"/>
                  </a:lnTo>
                  <a:lnTo>
                    <a:pt x="11963424" y="325119"/>
                  </a:lnTo>
                  <a:lnTo>
                    <a:pt x="11927984" y="328815"/>
                  </a:lnTo>
                  <a:close/>
                </a:path>
                <a:path w="18288000" h="381000">
                  <a:moveTo>
                    <a:pt x="12330377" y="342899"/>
                  </a:moveTo>
                  <a:lnTo>
                    <a:pt x="12324163" y="342899"/>
                  </a:lnTo>
                  <a:lnTo>
                    <a:pt x="12390141" y="336549"/>
                  </a:lnTo>
                  <a:lnTo>
                    <a:pt x="12243575" y="336549"/>
                  </a:lnTo>
                  <a:lnTo>
                    <a:pt x="12222206" y="335279"/>
                  </a:lnTo>
                  <a:lnTo>
                    <a:pt x="12210342" y="328815"/>
                  </a:lnTo>
                  <a:lnTo>
                    <a:pt x="12118059" y="328815"/>
                  </a:lnTo>
                  <a:lnTo>
                    <a:pt x="12095750" y="321309"/>
                  </a:lnTo>
                  <a:lnTo>
                    <a:pt x="14241492" y="321309"/>
                  </a:lnTo>
                  <a:lnTo>
                    <a:pt x="14248906" y="325119"/>
                  </a:lnTo>
                  <a:lnTo>
                    <a:pt x="14058017" y="325119"/>
                  </a:lnTo>
                  <a:lnTo>
                    <a:pt x="14047608" y="331381"/>
                  </a:lnTo>
                  <a:lnTo>
                    <a:pt x="13665272" y="331381"/>
                  </a:lnTo>
                  <a:lnTo>
                    <a:pt x="13675130" y="332205"/>
                  </a:lnTo>
                  <a:lnTo>
                    <a:pt x="13678339" y="332205"/>
                  </a:lnTo>
                  <a:lnTo>
                    <a:pt x="13692888" y="336821"/>
                  </a:lnTo>
                  <a:lnTo>
                    <a:pt x="12387147" y="336821"/>
                  </a:lnTo>
                  <a:lnTo>
                    <a:pt x="12330377" y="342899"/>
                  </a:lnTo>
                  <a:close/>
                </a:path>
                <a:path w="18288000" h="381000">
                  <a:moveTo>
                    <a:pt x="15305911" y="332205"/>
                  </a:moveTo>
                  <a:lnTo>
                    <a:pt x="14298149" y="332205"/>
                  </a:lnTo>
                  <a:lnTo>
                    <a:pt x="14310815" y="331381"/>
                  </a:lnTo>
                  <a:lnTo>
                    <a:pt x="14219915" y="331381"/>
                  </a:lnTo>
                  <a:lnTo>
                    <a:pt x="14250759" y="325119"/>
                  </a:lnTo>
                  <a:lnTo>
                    <a:pt x="14241492" y="321309"/>
                  </a:lnTo>
                  <a:lnTo>
                    <a:pt x="15955804" y="321309"/>
                  </a:lnTo>
                  <a:lnTo>
                    <a:pt x="15957739" y="328362"/>
                  </a:lnTo>
                  <a:lnTo>
                    <a:pt x="15957864" y="328815"/>
                  </a:lnTo>
                  <a:lnTo>
                    <a:pt x="15297575" y="328815"/>
                  </a:lnTo>
                  <a:lnTo>
                    <a:pt x="15305911" y="332205"/>
                  </a:lnTo>
                  <a:close/>
                </a:path>
                <a:path w="18288000" h="381000">
                  <a:moveTo>
                    <a:pt x="16069216" y="331381"/>
                  </a:moveTo>
                  <a:lnTo>
                    <a:pt x="16000627" y="331381"/>
                  </a:lnTo>
                  <a:lnTo>
                    <a:pt x="15995256" y="328815"/>
                  </a:lnTo>
                  <a:lnTo>
                    <a:pt x="15997941" y="328815"/>
                  </a:lnTo>
                  <a:lnTo>
                    <a:pt x="16008067" y="325119"/>
                  </a:lnTo>
                  <a:lnTo>
                    <a:pt x="15955804" y="321309"/>
                  </a:lnTo>
                  <a:lnTo>
                    <a:pt x="17282396" y="321309"/>
                  </a:lnTo>
                  <a:lnTo>
                    <a:pt x="17271647" y="325119"/>
                  </a:lnTo>
                  <a:lnTo>
                    <a:pt x="16077008" y="325119"/>
                  </a:lnTo>
                  <a:lnTo>
                    <a:pt x="16069216" y="331381"/>
                  </a:lnTo>
                  <a:close/>
                </a:path>
                <a:path w="18288000" h="381000">
                  <a:moveTo>
                    <a:pt x="17280180" y="328815"/>
                  </a:moveTo>
                  <a:lnTo>
                    <a:pt x="17277933" y="328815"/>
                  </a:lnTo>
                  <a:lnTo>
                    <a:pt x="17282396" y="321309"/>
                  </a:lnTo>
                  <a:lnTo>
                    <a:pt x="18287998" y="321309"/>
                  </a:lnTo>
                  <a:lnTo>
                    <a:pt x="18287998" y="325119"/>
                  </a:lnTo>
                  <a:lnTo>
                    <a:pt x="17295369" y="325119"/>
                  </a:lnTo>
                  <a:lnTo>
                    <a:pt x="17280180" y="328815"/>
                  </a:lnTo>
                  <a:close/>
                </a:path>
                <a:path w="18288000" h="381000">
                  <a:moveTo>
                    <a:pt x="489671" y="328815"/>
                  </a:moveTo>
                  <a:lnTo>
                    <a:pt x="413370" y="328815"/>
                  </a:lnTo>
                  <a:lnTo>
                    <a:pt x="388056" y="325119"/>
                  </a:lnTo>
                  <a:lnTo>
                    <a:pt x="490009" y="325119"/>
                  </a:lnTo>
                  <a:lnTo>
                    <a:pt x="489893" y="326389"/>
                  </a:lnTo>
                  <a:lnTo>
                    <a:pt x="489777" y="327659"/>
                  </a:lnTo>
                  <a:lnTo>
                    <a:pt x="489671" y="328815"/>
                  </a:lnTo>
                  <a:close/>
                </a:path>
                <a:path w="18288000" h="381000">
                  <a:moveTo>
                    <a:pt x="590762" y="328815"/>
                  </a:moveTo>
                  <a:lnTo>
                    <a:pt x="586640" y="328815"/>
                  </a:lnTo>
                  <a:lnTo>
                    <a:pt x="564490" y="325119"/>
                  </a:lnTo>
                  <a:lnTo>
                    <a:pt x="592660" y="325119"/>
                  </a:lnTo>
                  <a:lnTo>
                    <a:pt x="590762" y="328815"/>
                  </a:lnTo>
                  <a:close/>
                </a:path>
                <a:path w="18288000" h="381000">
                  <a:moveTo>
                    <a:pt x="926155" y="328815"/>
                  </a:moveTo>
                  <a:lnTo>
                    <a:pt x="923254" y="328815"/>
                  </a:lnTo>
                  <a:lnTo>
                    <a:pt x="914394" y="325119"/>
                  </a:lnTo>
                  <a:lnTo>
                    <a:pt x="934224" y="325119"/>
                  </a:lnTo>
                  <a:lnTo>
                    <a:pt x="926155" y="328815"/>
                  </a:lnTo>
                  <a:close/>
                </a:path>
                <a:path w="18288000" h="381000">
                  <a:moveTo>
                    <a:pt x="1050023" y="331381"/>
                  </a:moveTo>
                  <a:lnTo>
                    <a:pt x="1033908" y="331381"/>
                  </a:lnTo>
                  <a:lnTo>
                    <a:pt x="1029208" y="328815"/>
                  </a:lnTo>
                  <a:lnTo>
                    <a:pt x="990406" y="328815"/>
                  </a:lnTo>
                  <a:lnTo>
                    <a:pt x="997051" y="325119"/>
                  </a:lnTo>
                  <a:lnTo>
                    <a:pt x="1081191" y="325119"/>
                  </a:lnTo>
                  <a:lnTo>
                    <a:pt x="1050023" y="331381"/>
                  </a:lnTo>
                  <a:close/>
                </a:path>
                <a:path w="18288000" h="381000">
                  <a:moveTo>
                    <a:pt x="1863304" y="331381"/>
                  </a:moveTo>
                  <a:lnTo>
                    <a:pt x="1785176" y="331381"/>
                  </a:lnTo>
                  <a:lnTo>
                    <a:pt x="1778033" y="325119"/>
                  </a:lnTo>
                  <a:lnTo>
                    <a:pt x="1845123" y="325119"/>
                  </a:lnTo>
                  <a:lnTo>
                    <a:pt x="1863304" y="331381"/>
                  </a:lnTo>
                  <a:close/>
                </a:path>
                <a:path w="18288000" h="381000">
                  <a:moveTo>
                    <a:pt x="1973246" y="328815"/>
                  </a:moveTo>
                  <a:lnTo>
                    <a:pt x="1918912" y="328815"/>
                  </a:lnTo>
                  <a:lnTo>
                    <a:pt x="1912583" y="325119"/>
                  </a:lnTo>
                  <a:lnTo>
                    <a:pt x="1955209" y="325119"/>
                  </a:lnTo>
                  <a:lnTo>
                    <a:pt x="1973246" y="328815"/>
                  </a:lnTo>
                  <a:close/>
                </a:path>
                <a:path w="18288000" h="381000">
                  <a:moveTo>
                    <a:pt x="2444615" y="328815"/>
                  </a:moveTo>
                  <a:lnTo>
                    <a:pt x="2435504" y="328815"/>
                  </a:lnTo>
                  <a:lnTo>
                    <a:pt x="2428933" y="325337"/>
                  </a:lnTo>
                  <a:lnTo>
                    <a:pt x="2428459" y="325119"/>
                  </a:lnTo>
                  <a:lnTo>
                    <a:pt x="2490814" y="325119"/>
                  </a:lnTo>
                  <a:lnTo>
                    <a:pt x="2444615" y="328815"/>
                  </a:lnTo>
                  <a:close/>
                </a:path>
                <a:path w="18288000" h="381000">
                  <a:moveTo>
                    <a:pt x="2851121" y="325976"/>
                  </a:moveTo>
                  <a:lnTo>
                    <a:pt x="2842200" y="325119"/>
                  </a:lnTo>
                  <a:lnTo>
                    <a:pt x="2851095" y="325119"/>
                  </a:lnTo>
                  <a:lnTo>
                    <a:pt x="2851121" y="325976"/>
                  </a:lnTo>
                  <a:close/>
                </a:path>
                <a:path w="18288000" h="381000">
                  <a:moveTo>
                    <a:pt x="2924123" y="331381"/>
                  </a:moveTo>
                  <a:lnTo>
                    <a:pt x="2907458" y="331381"/>
                  </a:lnTo>
                  <a:lnTo>
                    <a:pt x="2851121" y="325976"/>
                  </a:lnTo>
                  <a:lnTo>
                    <a:pt x="2851095" y="325119"/>
                  </a:lnTo>
                  <a:lnTo>
                    <a:pt x="2956734" y="325119"/>
                  </a:lnTo>
                  <a:lnTo>
                    <a:pt x="2954784" y="326389"/>
                  </a:lnTo>
                  <a:lnTo>
                    <a:pt x="2948546" y="328815"/>
                  </a:lnTo>
                  <a:lnTo>
                    <a:pt x="2941029" y="330079"/>
                  </a:lnTo>
                  <a:lnTo>
                    <a:pt x="2941970" y="330079"/>
                  </a:lnTo>
                  <a:lnTo>
                    <a:pt x="2924123" y="331381"/>
                  </a:lnTo>
                  <a:close/>
                </a:path>
                <a:path w="18288000" h="381000">
                  <a:moveTo>
                    <a:pt x="3018825" y="328815"/>
                  </a:moveTo>
                  <a:lnTo>
                    <a:pt x="2981767" y="328815"/>
                  </a:lnTo>
                  <a:lnTo>
                    <a:pt x="2991576" y="325119"/>
                  </a:lnTo>
                  <a:lnTo>
                    <a:pt x="3000472" y="325119"/>
                  </a:lnTo>
                  <a:lnTo>
                    <a:pt x="3018825" y="328815"/>
                  </a:lnTo>
                  <a:close/>
                </a:path>
                <a:path w="18288000" h="381000">
                  <a:moveTo>
                    <a:pt x="3154310" y="336821"/>
                  </a:moveTo>
                  <a:lnTo>
                    <a:pt x="3101078" y="336821"/>
                  </a:lnTo>
                  <a:lnTo>
                    <a:pt x="3104503" y="336549"/>
                  </a:lnTo>
                  <a:lnTo>
                    <a:pt x="3053026" y="336549"/>
                  </a:lnTo>
                  <a:lnTo>
                    <a:pt x="3058350" y="331381"/>
                  </a:lnTo>
                  <a:lnTo>
                    <a:pt x="3056479" y="331381"/>
                  </a:lnTo>
                  <a:lnTo>
                    <a:pt x="3064596" y="325119"/>
                  </a:lnTo>
                  <a:lnTo>
                    <a:pt x="3202481" y="325119"/>
                  </a:lnTo>
                  <a:lnTo>
                    <a:pt x="3228745" y="328815"/>
                  </a:lnTo>
                  <a:lnTo>
                    <a:pt x="3137570" y="328815"/>
                  </a:lnTo>
                  <a:lnTo>
                    <a:pt x="3154310" y="336821"/>
                  </a:lnTo>
                  <a:close/>
                </a:path>
                <a:path w="18288000" h="381000">
                  <a:moveTo>
                    <a:pt x="3571962" y="331381"/>
                  </a:moveTo>
                  <a:lnTo>
                    <a:pt x="3380686" y="331381"/>
                  </a:lnTo>
                  <a:lnTo>
                    <a:pt x="3346111" y="328815"/>
                  </a:lnTo>
                  <a:lnTo>
                    <a:pt x="3299449" y="328815"/>
                  </a:lnTo>
                  <a:lnTo>
                    <a:pt x="3315903" y="325119"/>
                  </a:lnTo>
                  <a:lnTo>
                    <a:pt x="3547937" y="325119"/>
                  </a:lnTo>
                  <a:lnTo>
                    <a:pt x="3571962" y="331381"/>
                  </a:lnTo>
                  <a:close/>
                </a:path>
                <a:path w="18288000" h="381000">
                  <a:moveTo>
                    <a:pt x="3600869" y="328815"/>
                  </a:moveTo>
                  <a:lnTo>
                    <a:pt x="3583693" y="328815"/>
                  </a:lnTo>
                  <a:lnTo>
                    <a:pt x="3547937" y="325119"/>
                  </a:lnTo>
                  <a:lnTo>
                    <a:pt x="3596123" y="325119"/>
                  </a:lnTo>
                  <a:lnTo>
                    <a:pt x="3600869" y="328815"/>
                  </a:lnTo>
                  <a:close/>
                </a:path>
                <a:path w="18288000" h="381000">
                  <a:moveTo>
                    <a:pt x="3645728" y="328815"/>
                  </a:moveTo>
                  <a:lnTo>
                    <a:pt x="3606835" y="328815"/>
                  </a:lnTo>
                  <a:lnTo>
                    <a:pt x="3610949" y="325119"/>
                  </a:lnTo>
                  <a:lnTo>
                    <a:pt x="3630223" y="325119"/>
                  </a:lnTo>
                  <a:lnTo>
                    <a:pt x="3645728" y="328815"/>
                  </a:lnTo>
                  <a:close/>
                </a:path>
                <a:path w="18288000" h="381000">
                  <a:moveTo>
                    <a:pt x="3864200" y="331381"/>
                  </a:moveTo>
                  <a:lnTo>
                    <a:pt x="3824498" y="331381"/>
                  </a:lnTo>
                  <a:lnTo>
                    <a:pt x="3833897" y="328815"/>
                  </a:lnTo>
                  <a:lnTo>
                    <a:pt x="3769375" y="328815"/>
                  </a:lnTo>
                  <a:lnTo>
                    <a:pt x="3781083" y="325119"/>
                  </a:lnTo>
                  <a:lnTo>
                    <a:pt x="3867446" y="325119"/>
                  </a:lnTo>
                  <a:lnTo>
                    <a:pt x="3864200" y="331381"/>
                  </a:lnTo>
                  <a:close/>
                </a:path>
                <a:path w="18288000" h="381000">
                  <a:moveTo>
                    <a:pt x="4174319" y="326389"/>
                  </a:moveTo>
                  <a:lnTo>
                    <a:pt x="4167682" y="325119"/>
                  </a:lnTo>
                  <a:lnTo>
                    <a:pt x="4174354" y="325119"/>
                  </a:lnTo>
                  <a:lnTo>
                    <a:pt x="4174319" y="326389"/>
                  </a:lnTo>
                  <a:close/>
                </a:path>
                <a:path w="18288000" h="381000">
                  <a:moveTo>
                    <a:pt x="4204441" y="330079"/>
                  </a:moveTo>
                  <a:lnTo>
                    <a:pt x="4174319" y="326389"/>
                  </a:lnTo>
                  <a:lnTo>
                    <a:pt x="4174354" y="325119"/>
                  </a:lnTo>
                  <a:lnTo>
                    <a:pt x="4282587" y="325119"/>
                  </a:lnTo>
                  <a:lnTo>
                    <a:pt x="4277049" y="328815"/>
                  </a:lnTo>
                  <a:lnTo>
                    <a:pt x="4215892" y="328815"/>
                  </a:lnTo>
                  <a:lnTo>
                    <a:pt x="4204441" y="330079"/>
                  </a:lnTo>
                  <a:close/>
                </a:path>
                <a:path w="18288000" h="381000">
                  <a:moveTo>
                    <a:pt x="4886984" y="331381"/>
                  </a:moveTo>
                  <a:lnTo>
                    <a:pt x="4868886" y="331381"/>
                  </a:lnTo>
                  <a:lnTo>
                    <a:pt x="4863042" y="325119"/>
                  </a:lnTo>
                  <a:lnTo>
                    <a:pt x="5035398" y="325119"/>
                  </a:lnTo>
                  <a:lnTo>
                    <a:pt x="5026854" y="328815"/>
                  </a:lnTo>
                  <a:lnTo>
                    <a:pt x="4948413" y="328815"/>
                  </a:lnTo>
                  <a:lnTo>
                    <a:pt x="4886984" y="331381"/>
                  </a:lnTo>
                  <a:close/>
                </a:path>
                <a:path w="18288000" h="381000">
                  <a:moveTo>
                    <a:pt x="5062725" y="336549"/>
                  </a:moveTo>
                  <a:lnTo>
                    <a:pt x="5058413" y="336549"/>
                  </a:lnTo>
                  <a:lnTo>
                    <a:pt x="5040802" y="331381"/>
                  </a:lnTo>
                  <a:lnTo>
                    <a:pt x="5043515" y="331381"/>
                  </a:lnTo>
                  <a:lnTo>
                    <a:pt x="5035398" y="325119"/>
                  </a:lnTo>
                  <a:lnTo>
                    <a:pt x="5106935" y="325119"/>
                  </a:lnTo>
                  <a:lnTo>
                    <a:pt x="5062725" y="336549"/>
                  </a:lnTo>
                  <a:close/>
                </a:path>
                <a:path w="18288000" h="381000">
                  <a:moveTo>
                    <a:pt x="6116687" y="331381"/>
                  </a:moveTo>
                  <a:lnTo>
                    <a:pt x="6114567" y="331381"/>
                  </a:lnTo>
                  <a:lnTo>
                    <a:pt x="6126255" y="325119"/>
                  </a:lnTo>
                  <a:lnTo>
                    <a:pt x="6195568" y="325119"/>
                  </a:lnTo>
                  <a:lnTo>
                    <a:pt x="6194735" y="328362"/>
                  </a:lnTo>
                  <a:lnTo>
                    <a:pt x="6194619" y="328815"/>
                  </a:lnTo>
                  <a:lnTo>
                    <a:pt x="6130113" y="328815"/>
                  </a:lnTo>
                  <a:lnTo>
                    <a:pt x="6116687" y="331381"/>
                  </a:lnTo>
                  <a:close/>
                </a:path>
                <a:path w="18288000" h="381000">
                  <a:moveTo>
                    <a:pt x="6241253" y="336549"/>
                  </a:moveTo>
                  <a:lnTo>
                    <a:pt x="6218685" y="336549"/>
                  </a:lnTo>
                  <a:lnTo>
                    <a:pt x="6201893" y="331381"/>
                  </a:lnTo>
                  <a:lnTo>
                    <a:pt x="6208151" y="331381"/>
                  </a:lnTo>
                  <a:lnTo>
                    <a:pt x="6226333" y="325119"/>
                  </a:lnTo>
                  <a:lnTo>
                    <a:pt x="6231893" y="325119"/>
                  </a:lnTo>
                  <a:lnTo>
                    <a:pt x="6251195" y="328815"/>
                  </a:lnTo>
                  <a:lnTo>
                    <a:pt x="6226336" y="328815"/>
                  </a:lnTo>
                  <a:lnTo>
                    <a:pt x="6241253" y="336549"/>
                  </a:lnTo>
                  <a:close/>
                </a:path>
                <a:path w="18288000" h="381000">
                  <a:moveTo>
                    <a:pt x="6340908" y="331381"/>
                  </a:moveTo>
                  <a:lnTo>
                    <a:pt x="6278428" y="331381"/>
                  </a:lnTo>
                  <a:lnTo>
                    <a:pt x="6281785" y="328815"/>
                  </a:lnTo>
                  <a:lnTo>
                    <a:pt x="6273978" y="328815"/>
                  </a:lnTo>
                  <a:lnTo>
                    <a:pt x="6231893" y="325119"/>
                  </a:lnTo>
                  <a:lnTo>
                    <a:pt x="6310099" y="325119"/>
                  </a:lnTo>
                  <a:lnTo>
                    <a:pt x="6340908" y="331381"/>
                  </a:lnTo>
                  <a:close/>
                </a:path>
                <a:path w="18288000" h="381000">
                  <a:moveTo>
                    <a:pt x="6626887" y="328815"/>
                  </a:moveTo>
                  <a:lnTo>
                    <a:pt x="6420394" y="328815"/>
                  </a:lnTo>
                  <a:lnTo>
                    <a:pt x="6393498" y="325119"/>
                  </a:lnTo>
                  <a:lnTo>
                    <a:pt x="6621824" y="325119"/>
                  </a:lnTo>
                  <a:lnTo>
                    <a:pt x="6626887" y="328815"/>
                  </a:lnTo>
                  <a:close/>
                </a:path>
                <a:path w="18288000" h="381000">
                  <a:moveTo>
                    <a:pt x="6752600" y="342899"/>
                  </a:moveTo>
                  <a:lnTo>
                    <a:pt x="6734774" y="342899"/>
                  </a:lnTo>
                  <a:lnTo>
                    <a:pt x="6734210" y="340659"/>
                  </a:lnTo>
                  <a:lnTo>
                    <a:pt x="6734135" y="340359"/>
                  </a:lnTo>
                  <a:lnTo>
                    <a:pt x="6672605" y="340359"/>
                  </a:lnTo>
                  <a:lnTo>
                    <a:pt x="6695186" y="328815"/>
                  </a:lnTo>
                  <a:lnTo>
                    <a:pt x="6659804" y="328815"/>
                  </a:lnTo>
                  <a:lnTo>
                    <a:pt x="6649994" y="325119"/>
                  </a:lnTo>
                  <a:lnTo>
                    <a:pt x="6721903" y="325119"/>
                  </a:lnTo>
                  <a:lnTo>
                    <a:pt x="6733673" y="331381"/>
                  </a:lnTo>
                  <a:lnTo>
                    <a:pt x="6734987" y="331381"/>
                  </a:lnTo>
                  <a:lnTo>
                    <a:pt x="6738212" y="340359"/>
                  </a:lnTo>
                  <a:lnTo>
                    <a:pt x="6752600" y="342899"/>
                  </a:lnTo>
                  <a:close/>
                </a:path>
                <a:path w="18288000" h="381000">
                  <a:moveTo>
                    <a:pt x="7029517" y="328815"/>
                  </a:moveTo>
                  <a:lnTo>
                    <a:pt x="6981484" y="328815"/>
                  </a:lnTo>
                  <a:lnTo>
                    <a:pt x="6971358" y="325119"/>
                  </a:lnTo>
                  <a:lnTo>
                    <a:pt x="7020657" y="325119"/>
                  </a:lnTo>
                  <a:lnTo>
                    <a:pt x="7029517" y="328815"/>
                  </a:lnTo>
                  <a:close/>
                </a:path>
                <a:path w="18288000" h="381000">
                  <a:moveTo>
                    <a:pt x="7108799" y="328815"/>
                  </a:moveTo>
                  <a:lnTo>
                    <a:pt x="7098821" y="328815"/>
                  </a:lnTo>
                  <a:lnTo>
                    <a:pt x="7100607" y="325337"/>
                  </a:lnTo>
                  <a:lnTo>
                    <a:pt x="7100719" y="325119"/>
                  </a:lnTo>
                  <a:lnTo>
                    <a:pt x="7168920" y="325119"/>
                  </a:lnTo>
                  <a:lnTo>
                    <a:pt x="7108799" y="328815"/>
                  </a:lnTo>
                  <a:close/>
                </a:path>
                <a:path w="18288000" h="381000">
                  <a:moveTo>
                    <a:pt x="7176605" y="336549"/>
                  </a:moveTo>
                  <a:lnTo>
                    <a:pt x="7166903" y="336549"/>
                  </a:lnTo>
                  <a:lnTo>
                    <a:pt x="7159071" y="328815"/>
                  </a:lnTo>
                  <a:lnTo>
                    <a:pt x="7174300" y="328815"/>
                  </a:lnTo>
                  <a:lnTo>
                    <a:pt x="7168920" y="325119"/>
                  </a:lnTo>
                  <a:lnTo>
                    <a:pt x="7331640" y="325119"/>
                  </a:lnTo>
                  <a:lnTo>
                    <a:pt x="7323848" y="331381"/>
                  </a:lnTo>
                  <a:lnTo>
                    <a:pt x="7232808" y="331381"/>
                  </a:lnTo>
                  <a:lnTo>
                    <a:pt x="7233788" y="332205"/>
                  </a:lnTo>
                  <a:lnTo>
                    <a:pt x="7238574" y="332205"/>
                  </a:lnTo>
                  <a:lnTo>
                    <a:pt x="7176605" y="336549"/>
                  </a:lnTo>
                  <a:close/>
                </a:path>
                <a:path w="18288000" h="381000">
                  <a:moveTo>
                    <a:pt x="7356627" y="336549"/>
                  </a:moveTo>
                  <a:lnTo>
                    <a:pt x="7352154" y="336549"/>
                  </a:lnTo>
                  <a:lnTo>
                    <a:pt x="7331640" y="325119"/>
                  </a:lnTo>
                  <a:lnTo>
                    <a:pt x="7409850" y="325119"/>
                  </a:lnTo>
                  <a:lnTo>
                    <a:pt x="7436747" y="328815"/>
                  </a:lnTo>
                  <a:lnTo>
                    <a:pt x="7407718" y="328815"/>
                  </a:lnTo>
                  <a:lnTo>
                    <a:pt x="7356627" y="336549"/>
                  </a:lnTo>
                  <a:close/>
                </a:path>
                <a:path w="18288000" h="381000">
                  <a:moveTo>
                    <a:pt x="7552886" y="336549"/>
                  </a:moveTo>
                  <a:lnTo>
                    <a:pt x="7460899" y="336549"/>
                  </a:lnTo>
                  <a:lnTo>
                    <a:pt x="7508262" y="328815"/>
                  </a:lnTo>
                  <a:lnTo>
                    <a:pt x="7490856" y="328815"/>
                  </a:lnTo>
                  <a:lnTo>
                    <a:pt x="7409850" y="325119"/>
                  </a:lnTo>
                  <a:lnTo>
                    <a:pt x="7573311" y="325119"/>
                  </a:lnTo>
                  <a:lnTo>
                    <a:pt x="7552886" y="336549"/>
                  </a:lnTo>
                  <a:close/>
                </a:path>
                <a:path w="18288000" h="381000">
                  <a:moveTo>
                    <a:pt x="7702184" y="328815"/>
                  </a:moveTo>
                  <a:lnTo>
                    <a:pt x="7662703" y="328815"/>
                  </a:lnTo>
                  <a:lnTo>
                    <a:pt x="7678208" y="325119"/>
                  </a:lnTo>
                  <a:lnTo>
                    <a:pt x="7686362" y="325119"/>
                  </a:lnTo>
                  <a:lnTo>
                    <a:pt x="7702184" y="328815"/>
                  </a:lnTo>
                  <a:close/>
                </a:path>
                <a:path w="18288000" h="381000">
                  <a:moveTo>
                    <a:pt x="8076855" y="331381"/>
                  </a:moveTo>
                  <a:lnTo>
                    <a:pt x="7811416" y="331381"/>
                  </a:lnTo>
                  <a:lnTo>
                    <a:pt x="7809849" y="325337"/>
                  </a:lnTo>
                  <a:lnTo>
                    <a:pt x="7809792" y="325119"/>
                  </a:lnTo>
                  <a:lnTo>
                    <a:pt x="8135603" y="325119"/>
                  </a:lnTo>
                  <a:lnTo>
                    <a:pt x="8051433" y="328815"/>
                  </a:lnTo>
                  <a:lnTo>
                    <a:pt x="8059065" y="328815"/>
                  </a:lnTo>
                  <a:lnTo>
                    <a:pt x="8076855" y="331381"/>
                  </a:lnTo>
                  <a:close/>
                </a:path>
                <a:path w="18288000" h="381000">
                  <a:moveTo>
                    <a:pt x="8109156" y="331381"/>
                  </a:moveTo>
                  <a:lnTo>
                    <a:pt x="8099661" y="331381"/>
                  </a:lnTo>
                  <a:lnTo>
                    <a:pt x="8083884" y="328815"/>
                  </a:lnTo>
                  <a:lnTo>
                    <a:pt x="8093834" y="328815"/>
                  </a:lnTo>
                  <a:lnTo>
                    <a:pt x="8135603" y="325119"/>
                  </a:lnTo>
                  <a:lnTo>
                    <a:pt x="8144869" y="325119"/>
                  </a:lnTo>
                  <a:lnTo>
                    <a:pt x="8109156" y="331381"/>
                  </a:lnTo>
                  <a:close/>
                </a:path>
                <a:path w="18288000" h="381000">
                  <a:moveTo>
                    <a:pt x="8167391" y="331381"/>
                  </a:moveTo>
                  <a:lnTo>
                    <a:pt x="8162934" y="331381"/>
                  </a:lnTo>
                  <a:lnTo>
                    <a:pt x="8146543" y="325119"/>
                  </a:lnTo>
                  <a:lnTo>
                    <a:pt x="8160066" y="325119"/>
                  </a:lnTo>
                  <a:lnTo>
                    <a:pt x="8171656" y="328815"/>
                  </a:lnTo>
                  <a:lnTo>
                    <a:pt x="8174986" y="328815"/>
                  </a:lnTo>
                  <a:lnTo>
                    <a:pt x="8167391" y="331381"/>
                  </a:lnTo>
                  <a:close/>
                </a:path>
                <a:path w="18288000" h="381000">
                  <a:moveTo>
                    <a:pt x="8198614" y="328815"/>
                  </a:moveTo>
                  <a:lnTo>
                    <a:pt x="8187280" y="328815"/>
                  </a:lnTo>
                  <a:lnTo>
                    <a:pt x="8160066" y="325119"/>
                  </a:lnTo>
                  <a:lnTo>
                    <a:pt x="8231604" y="325119"/>
                  </a:lnTo>
                  <a:lnTo>
                    <a:pt x="8235241" y="325337"/>
                  </a:lnTo>
                  <a:lnTo>
                    <a:pt x="8198614" y="328815"/>
                  </a:lnTo>
                  <a:close/>
                </a:path>
                <a:path w="18288000" h="381000">
                  <a:moveTo>
                    <a:pt x="8235241" y="325337"/>
                  </a:moveTo>
                  <a:lnTo>
                    <a:pt x="8231604" y="325119"/>
                  </a:lnTo>
                  <a:lnTo>
                    <a:pt x="8237535" y="325119"/>
                  </a:lnTo>
                  <a:lnTo>
                    <a:pt x="8235241" y="325337"/>
                  </a:lnTo>
                  <a:close/>
                </a:path>
                <a:path w="18288000" h="381000">
                  <a:moveTo>
                    <a:pt x="8584915" y="346709"/>
                  </a:moveTo>
                  <a:lnTo>
                    <a:pt x="8568520" y="343402"/>
                  </a:lnTo>
                  <a:lnTo>
                    <a:pt x="8568128" y="342899"/>
                  </a:lnTo>
                  <a:lnTo>
                    <a:pt x="8479438" y="342899"/>
                  </a:lnTo>
                  <a:lnTo>
                    <a:pt x="8453767" y="328815"/>
                  </a:lnTo>
                  <a:lnTo>
                    <a:pt x="8293308" y="328815"/>
                  </a:lnTo>
                  <a:lnTo>
                    <a:pt x="8235241" y="325337"/>
                  </a:lnTo>
                  <a:lnTo>
                    <a:pt x="8237535" y="325119"/>
                  </a:lnTo>
                  <a:lnTo>
                    <a:pt x="10447048" y="325119"/>
                  </a:lnTo>
                  <a:lnTo>
                    <a:pt x="10398997" y="331381"/>
                  </a:lnTo>
                  <a:lnTo>
                    <a:pt x="8469028" y="331381"/>
                  </a:lnTo>
                  <a:lnTo>
                    <a:pt x="8461768" y="332908"/>
                  </a:lnTo>
                  <a:lnTo>
                    <a:pt x="10387579" y="332908"/>
                  </a:lnTo>
                  <a:lnTo>
                    <a:pt x="10359776" y="336549"/>
                  </a:lnTo>
                  <a:lnTo>
                    <a:pt x="8652949" y="336549"/>
                  </a:lnTo>
                  <a:lnTo>
                    <a:pt x="8651274" y="336821"/>
                  </a:lnTo>
                  <a:lnTo>
                    <a:pt x="8584915" y="346709"/>
                  </a:lnTo>
                  <a:close/>
                </a:path>
                <a:path w="18288000" h="381000">
                  <a:moveTo>
                    <a:pt x="10433429" y="332205"/>
                  </a:moveTo>
                  <a:lnTo>
                    <a:pt x="10392946" y="332205"/>
                  </a:lnTo>
                  <a:lnTo>
                    <a:pt x="10447048" y="325119"/>
                  </a:lnTo>
                  <a:lnTo>
                    <a:pt x="10567514" y="325119"/>
                  </a:lnTo>
                  <a:lnTo>
                    <a:pt x="10541882" y="328815"/>
                  </a:lnTo>
                  <a:lnTo>
                    <a:pt x="10469726" y="328815"/>
                  </a:lnTo>
                  <a:lnTo>
                    <a:pt x="10476037" y="331381"/>
                  </a:lnTo>
                  <a:lnTo>
                    <a:pt x="10434669" y="331381"/>
                  </a:lnTo>
                  <a:lnTo>
                    <a:pt x="10433429" y="332205"/>
                  </a:lnTo>
                  <a:close/>
                </a:path>
                <a:path w="18288000" h="381000">
                  <a:moveTo>
                    <a:pt x="10799927" y="328815"/>
                  </a:moveTo>
                  <a:lnTo>
                    <a:pt x="10755845" y="328815"/>
                  </a:lnTo>
                  <a:lnTo>
                    <a:pt x="10777679" y="325119"/>
                  </a:lnTo>
                  <a:lnTo>
                    <a:pt x="10789169" y="325119"/>
                  </a:lnTo>
                  <a:lnTo>
                    <a:pt x="10799927" y="328815"/>
                  </a:lnTo>
                  <a:close/>
                </a:path>
                <a:path w="18288000" h="381000">
                  <a:moveTo>
                    <a:pt x="11388225" y="331381"/>
                  </a:moveTo>
                  <a:lnTo>
                    <a:pt x="11356252" y="331381"/>
                  </a:lnTo>
                  <a:lnTo>
                    <a:pt x="11340343" y="325119"/>
                  </a:lnTo>
                  <a:lnTo>
                    <a:pt x="11883361" y="325119"/>
                  </a:lnTo>
                  <a:lnTo>
                    <a:pt x="11823872" y="328815"/>
                  </a:lnTo>
                  <a:lnTo>
                    <a:pt x="11383190" y="328815"/>
                  </a:lnTo>
                  <a:lnTo>
                    <a:pt x="11388225" y="331381"/>
                  </a:lnTo>
                  <a:close/>
                </a:path>
                <a:path w="18288000" h="381000">
                  <a:moveTo>
                    <a:pt x="11891543" y="328815"/>
                  </a:moveTo>
                  <a:lnTo>
                    <a:pt x="11889373" y="328815"/>
                  </a:lnTo>
                  <a:lnTo>
                    <a:pt x="11883361" y="325119"/>
                  </a:lnTo>
                  <a:lnTo>
                    <a:pt x="11898188" y="325119"/>
                  </a:lnTo>
                  <a:lnTo>
                    <a:pt x="11891543" y="328815"/>
                  </a:lnTo>
                  <a:close/>
                </a:path>
                <a:path w="18288000" h="381000">
                  <a:moveTo>
                    <a:pt x="12055586" y="336549"/>
                  </a:moveTo>
                  <a:lnTo>
                    <a:pt x="12041173" y="336549"/>
                  </a:lnTo>
                  <a:lnTo>
                    <a:pt x="11962946" y="331381"/>
                  </a:lnTo>
                  <a:lnTo>
                    <a:pt x="11978034" y="331381"/>
                  </a:lnTo>
                  <a:lnTo>
                    <a:pt x="11963424" y="325119"/>
                  </a:lnTo>
                  <a:lnTo>
                    <a:pt x="12083148" y="325119"/>
                  </a:lnTo>
                  <a:lnTo>
                    <a:pt x="12113992" y="328815"/>
                  </a:lnTo>
                  <a:lnTo>
                    <a:pt x="12124205" y="328815"/>
                  </a:lnTo>
                  <a:lnTo>
                    <a:pt x="12055586" y="336549"/>
                  </a:lnTo>
                  <a:close/>
                </a:path>
                <a:path w="18288000" h="381000">
                  <a:moveTo>
                    <a:pt x="14177873" y="332205"/>
                  </a:moveTo>
                  <a:lnTo>
                    <a:pt x="14046526" y="332205"/>
                  </a:lnTo>
                  <a:lnTo>
                    <a:pt x="14047608" y="331381"/>
                  </a:lnTo>
                  <a:lnTo>
                    <a:pt x="14058017" y="325119"/>
                  </a:lnTo>
                  <a:lnTo>
                    <a:pt x="14203314" y="325119"/>
                  </a:lnTo>
                  <a:lnTo>
                    <a:pt x="14203423" y="326389"/>
                  </a:lnTo>
                  <a:lnTo>
                    <a:pt x="14203532" y="327659"/>
                  </a:lnTo>
                  <a:lnTo>
                    <a:pt x="14203631" y="328815"/>
                  </a:lnTo>
                  <a:lnTo>
                    <a:pt x="14117188" y="328815"/>
                  </a:lnTo>
                  <a:lnTo>
                    <a:pt x="14176603" y="331381"/>
                  </a:lnTo>
                  <a:lnTo>
                    <a:pt x="14174282" y="331381"/>
                  </a:lnTo>
                  <a:lnTo>
                    <a:pt x="14177873" y="332205"/>
                  </a:lnTo>
                  <a:close/>
                </a:path>
                <a:path w="18288000" h="381000">
                  <a:moveTo>
                    <a:pt x="14224224" y="328815"/>
                  </a:moveTo>
                  <a:lnTo>
                    <a:pt x="14217554" y="328815"/>
                  </a:lnTo>
                  <a:lnTo>
                    <a:pt x="14203314" y="325119"/>
                  </a:lnTo>
                  <a:lnTo>
                    <a:pt x="14248906" y="325119"/>
                  </a:lnTo>
                  <a:lnTo>
                    <a:pt x="14224224" y="328815"/>
                  </a:lnTo>
                  <a:close/>
                </a:path>
                <a:path w="18288000" h="381000">
                  <a:moveTo>
                    <a:pt x="17236886" y="328815"/>
                  </a:moveTo>
                  <a:lnTo>
                    <a:pt x="16117952" y="328815"/>
                  </a:lnTo>
                  <a:lnTo>
                    <a:pt x="16121116" y="325119"/>
                  </a:lnTo>
                  <a:lnTo>
                    <a:pt x="17243848" y="325119"/>
                  </a:lnTo>
                  <a:lnTo>
                    <a:pt x="17236886" y="328815"/>
                  </a:lnTo>
                  <a:close/>
                </a:path>
                <a:path w="18288000" h="381000">
                  <a:moveTo>
                    <a:pt x="17432792" y="346709"/>
                  </a:moveTo>
                  <a:lnTo>
                    <a:pt x="17419131" y="346709"/>
                  </a:lnTo>
                  <a:lnTo>
                    <a:pt x="17299446" y="340359"/>
                  </a:lnTo>
                  <a:lnTo>
                    <a:pt x="17292733" y="336549"/>
                  </a:lnTo>
                  <a:lnTo>
                    <a:pt x="17293316" y="336549"/>
                  </a:lnTo>
                  <a:lnTo>
                    <a:pt x="17289971" y="328815"/>
                  </a:lnTo>
                  <a:lnTo>
                    <a:pt x="17290973" y="328815"/>
                  </a:lnTo>
                  <a:lnTo>
                    <a:pt x="17295369" y="325119"/>
                  </a:lnTo>
                  <a:lnTo>
                    <a:pt x="17505905" y="325119"/>
                  </a:lnTo>
                  <a:lnTo>
                    <a:pt x="17502009" y="331381"/>
                  </a:lnTo>
                  <a:lnTo>
                    <a:pt x="17484491" y="331381"/>
                  </a:lnTo>
                  <a:lnTo>
                    <a:pt x="17504051" y="340359"/>
                  </a:lnTo>
                  <a:lnTo>
                    <a:pt x="17432792" y="346709"/>
                  </a:lnTo>
                  <a:close/>
                </a:path>
                <a:path w="18288000" h="381000">
                  <a:moveTo>
                    <a:pt x="17644657" y="328815"/>
                  </a:moveTo>
                  <a:lnTo>
                    <a:pt x="17528055" y="328815"/>
                  </a:lnTo>
                  <a:lnTo>
                    <a:pt x="17505905" y="325119"/>
                  </a:lnTo>
                  <a:lnTo>
                    <a:pt x="17649720" y="325119"/>
                  </a:lnTo>
                  <a:lnTo>
                    <a:pt x="17644657" y="328815"/>
                  </a:lnTo>
                  <a:close/>
                </a:path>
                <a:path w="18288000" h="381000">
                  <a:moveTo>
                    <a:pt x="18107974" y="354775"/>
                  </a:moveTo>
                  <a:lnTo>
                    <a:pt x="17837792" y="354775"/>
                  </a:lnTo>
                  <a:lnTo>
                    <a:pt x="17856273" y="354220"/>
                  </a:lnTo>
                  <a:lnTo>
                    <a:pt x="17699981" y="354220"/>
                  </a:lnTo>
                  <a:lnTo>
                    <a:pt x="17676437" y="342899"/>
                  </a:lnTo>
                  <a:lnTo>
                    <a:pt x="17630492" y="342899"/>
                  </a:lnTo>
                  <a:lnTo>
                    <a:pt x="17681967" y="340359"/>
                  </a:lnTo>
                  <a:lnTo>
                    <a:pt x="17637279" y="336549"/>
                  </a:lnTo>
                  <a:lnTo>
                    <a:pt x="17644053" y="336549"/>
                  </a:lnTo>
                  <a:lnTo>
                    <a:pt x="17672701" y="325119"/>
                  </a:lnTo>
                  <a:lnTo>
                    <a:pt x="18287998" y="325119"/>
                  </a:lnTo>
                  <a:lnTo>
                    <a:pt x="18287998" y="345439"/>
                  </a:lnTo>
                  <a:lnTo>
                    <a:pt x="18228499" y="350396"/>
                  </a:lnTo>
                  <a:lnTo>
                    <a:pt x="18115206" y="350396"/>
                  </a:lnTo>
                  <a:lnTo>
                    <a:pt x="18115260" y="350690"/>
                  </a:lnTo>
                  <a:lnTo>
                    <a:pt x="18113346" y="351789"/>
                  </a:lnTo>
                  <a:lnTo>
                    <a:pt x="18107974" y="354775"/>
                  </a:lnTo>
                  <a:close/>
                </a:path>
                <a:path w="18288000" h="381000">
                  <a:moveTo>
                    <a:pt x="893175" y="328815"/>
                  </a:moveTo>
                  <a:lnTo>
                    <a:pt x="875279" y="328815"/>
                  </a:lnTo>
                  <a:lnTo>
                    <a:pt x="892098" y="327659"/>
                  </a:lnTo>
                  <a:lnTo>
                    <a:pt x="893175" y="328815"/>
                  </a:lnTo>
                  <a:close/>
                </a:path>
                <a:path w="18288000" h="381000">
                  <a:moveTo>
                    <a:pt x="2512246" y="330079"/>
                  </a:moveTo>
                  <a:lnTo>
                    <a:pt x="2507538" y="328362"/>
                  </a:lnTo>
                  <a:lnTo>
                    <a:pt x="2509114" y="328815"/>
                  </a:lnTo>
                  <a:lnTo>
                    <a:pt x="2512246" y="330079"/>
                  </a:lnTo>
                  <a:close/>
                </a:path>
                <a:path w="18288000" h="381000">
                  <a:moveTo>
                    <a:pt x="10397153" y="336549"/>
                  </a:moveTo>
                  <a:lnTo>
                    <a:pt x="10391550" y="336549"/>
                  </a:lnTo>
                  <a:lnTo>
                    <a:pt x="10392127" y="332908"/>
                  </a:lnTo>
                  <a:lnTo>
                    <a:pt x="10392239" y="332205"/>
                  </a:lnTo>
                  <a:lnTo>
                    <a:pt x="10392303" y="331802"/>
                  </a:lnTo>
                  <a:lnTo>
                    <a:pt x="10392369" y="331381"/>
                  </a:lnTo>
                  <a:lnTo>
                    <a:pt x="10398997" y="331381"/>
                  </a:lnTo>
                  <a:lnTo>
                    <a:pt x="10422168" y="328362"/>
                  </a:lnTo>
                  <a:lnTo>
                    <a:pt x="10392946" y="332205"/>
                  </a:lnTo>
                  <a:lnTo>
                    <a:pt x="10435712" y="332205"/>
                  </a:lnTo>
                  <a:lnTo>
                    <a:pt x="10397153" y="336549"/>
                  </a:lnTo>
                  <a:close/>
                </a:path>
                <a:path w="18288000" h="381000">
                  <a:moveTo>
                    <a:pt x="425946" y="331381"/>
                  </a:moveTo>
                  <a:lnTo>
                    <a:pt x="416603" y="331381"/>
                  </a:lnTo>
                  <a:lnTo>
                    <a:pt x="417946" y="328815"/>
                  </a:lnTo>
                  <a:lnTo>
                    <a:pt x="460521" y="328815"/>
                  </a:lnTo>
                  <a:lnTo>
                    <a:pt x="425946" y="331381"/>
                  </a:lnTo>
                  <a:close/>
                </a:path>
                <a:path w="18288000" h="381000">
                  <a:moveTo>
                    <a:pt x="469601" y="340359"/>
                  </a:moveTo>
                  <a:lnTo>
                    <a:pt x="453638" y="328815"/>
                  </a:lnTo>
                  <a:lnTo>
                    <a:pt x="487835" y="328815"/>
                  </a:lnTo>
                  <a:lnTo>
                    <a:pt x="497905" y="331381"/>
                  </a:lnTo>
                  <a:lnTo>
                    <a:pt x="465870" y="331381"/>
                  </a:lnTo>
                  <a:lnTo>
                    <a:pt x="471852" y="332205"/>
                  </a:lnTo>
                  <a:lnTo>
                    <a:pt x="474137" y="332205"/>
                  </a:lnTo>
                  <a:lnTo>
                    <a:pt x="469601" y="340359"/>
                  </a:lnTo>
                  <a:close/>
                </a:path>
                <a:path w="18288000" h="381000">
                  <a:moveTo>
                    <a:pt x="650469" y="331381"/>
                  </a:moveTo>
                  <a:lnTo>
                    <a:pt x="628089" y="331381"/>
                  </a:lnTo>
                  <a:lnTo>
                    <a:pt x="634131" y="328815"/>
                  </a:lnTo>
                  <a:lnTo>
                    <a:pt x="647784" y="328815"/>
                  </a:lnTo>
                  <a:lnTo>
                    <a:pt x="650469" y="331381"/>
                  </a:lnTo>
                  <a:close/>
                </a:path>
                <a:path w="18288000" h="381000">
                  <a:moveTo>
                    <a:pt x="1028368" y="336549"/>
                  </a:moveTo>
                  <a:lnTo>
                    <a:pt x="1026203" y="336549"/>
                  </a:lnTo>
                  <a:lnTo>
                    <a:pt x="986300" y="328815"/>
                  </a:lnTo>
                  <a:lnTo>
                    <a:pt x="1012379" y="328815"/>
                  </a:lnTo>
                  <a:lnTo>
                    <a:pt x="1022114" y="331381"/>
                  </a:lnTo>
                  <a:lnTo>
                    <a:pt x="1023862" y="331381"/>
                  </a:lnTo>
                  <a:lnTo>
                    <a:pt x="1028368" y="336549"/>
                  </a:lnTo>
                  <a:close/>
                </a:path>
                <a:path w="18288000" h="381000">
                  <a:moveTo>
                    <a:pt x="1144203" y="340359"/>
                  </a:moveTo>
                  <a:lnTo>
                    <a:pt x="1134859" y="328815"/>
                  </a:lnTo>
                  <a:lnTo>
                    <a:pt x="1130806" y="328815"/>
                  </a:lnTo>
                  <a:lnTo>
                    <a:pt x="1166723" y="331381"/>
                  </a:lnTo>
                  <a:lnTo>
                    <a:pt x="1180826" y="331381"/>
                  </a:lnTo>
                  <a:lnTo>
                    <a:pt x="1144203" y="340359"/>
                  </a:lnTo>
                  <a:close/>
                </a:path>
                <a:path w="18288000" h="381000">
                  <a:moveTo>
                    <a:pt x="1250770" y="331381"/>
                  </a:moveTo>
                  <a:lnTo>
                    <a:pt x="1232339" y="331381"/>
                  </a:lnTo>
                  <a:lnTo>
                    <a:pt x="1216226" y="328815"/>
                  </a:lnTo>
                  <a:lnTo>
                    <a:pt x="1232979" y="328815"/>
                  </a:lnTo>
                  <a:lnTo>
                    <a:pt x="1250770" y="331381"/>
                  </a:lnTo>
                  <a:close/>
                </a:path>
                <a:path w="18288000" h="381000">
                  <a:moveTo>
                    <a:pt x="1331346" y="331381"/>
                  </a:moveTo>
                  <a:lnTo>
                    <a:pt x="1322003" y="331381"/>
                  </a:lnTo>
                  <a:lnTo>
                    <a:pt x="1280715" y="328815"/>
                  </a:lnTo>
                  <a:lnTo>
                    <a:pt x="1323290" y="328815"/>
                  </a:lnTo>
                  <a:lnTo>
                    <a:pt x="1331346" y="331381"/>
                  </a:lnTo>
                  <a:close/>
                </a:path>
                <a:path w="18288000" h="381000">
                  <a:moveTo>
                    <a:pt x="1900644" y="331381"/>
                  </a:moveTo>
                  <a:lnTo>
                    <a:pt x="1897341" y="331381"/>
                  </a:lnTo>
                  <a:lnTo>
                    <a:pt x="1924866" y="328815"/>
                  </a:lnTo>
                  <a:lnTo>
                    <a:pt x="1939918" y="328815"/>
                  </a:lnTo>
                  <a:lnTo>
                    <a:pt x="1900644" y="331381"/>
                  </a:lnTo>
                  <a:close/>
                </a:path>
                <a:path w="18288000" h="381000">
                  <a:moveTo>
                    <a:pt x="1972102" y="331381"/>
                  </a:moveTo>
                  <a:lnTo>
                    <a:pt x="1943468" y="331381"/>
                  </a:lnTo>
                  <a:lnTo>
                    <a:pt x="1930713" y="328815"/>
                  </a:lnTo>
                  <a:lnTo>
                    <a:pt x="1941220" y="328815"/>
                  </a:lnTo>
                  <a:lnTo>
                    <a:pt x="1972102" y="331381"/>
                  </a:lnTo>
                  <a:close/>
                </a:path>
                <a:path w="18288000" h="381000">
                  <a:moveTo>
                    <a:pt x="2847426" y="331381"/>
                  </a:moveTo>
                  <a:lnTo>
                    <a:pt x="2840519" y="331381"/>
                  </a:lnTo>
                  <a:lnTo>
                    <a:pt x="2801580" y="328815"/>
                  </a:lnTo>
                  <a:lnTo>
                    <a:pt x="2800095" y="328815"/>
                  </a:lnTo>
                  <a:lnTo>
                    <a:pt x="2847426" y="331381"/>
                  </a:lnTo>
                  <a:close/>
                </a:path>
                <a:path w="18288000" h="381000">
                  <a:moveTo>
                    <a:pt x="2851419" y="331381"/>
                  </a:moveTo>
                  <a:lnTo>
                    <a:pt x="2847426" y="331381"/>
                  </a:lnTo>
                  <a:lnTo>
                    <a:pt x="2800095" y="328815"/>
                  </a:lnTo>
                  <a:lnTo>
                    <a:pt x="2851251" y="328815"/>
                  </a:lnTo>
                  <a:lnTo>
                    <a:pt x="2851375" y="330715"/>
                  </a:lnTo>
                  <a:lnTo>
                    <a:pt x="2851419" y="331381"/>
                  </a:lnTo>
                  <a:close/>
                </a:path>
                <a:path w="18288000" h="381000">
                  <a:moveTo>
                    <a:pt x="2876033" y="331381"/>
                  </a:moveTo>
                  <a:lnTo>
                    <a:pt x="2859694" y="331381"/>
                  </a:lnTo>
                  <a:lnTo>
                    <a:pt x="2856002" y="328815"/>
                  </a:lnTo>
                  <a:lnTo>
                    <a:pt x="2874077" y="328815"/>
                  </a:lnTo>
                  <a:lnTo>
                    <a:pt x="2884104" y="330079"/>
                  </a:lnTo>
                  <a:lnTo>
                    <a:pt x="2886979" y="330079"/>
                  </a:lnTo>
                  <a:lnTo>
                    <a:pt x="2876033" y="331381"/>
                  </a:lnTo>
                  <a:close/>
                </a:path>
                <a:path w="18288000" h="381000">
                  <a:moveTo>
                    <a:pt x="2970819" y="340359"/>
                  </a:moveTo>
                  <a:lnTo>
                    <a:pt x="2943176" y="328815"/>
                  </a:lnTo>
                  <a:lnTo>
                    <a:pt x="2940029" y="328815"/>
                  </a:lnTo>
                  <a:lnTo>
                    <a:pt x="2979975" y="331381"/>
                  </a:lnTo>
                  <a:lnTo>
                    <a:pt x="2970819" y="340359"/>
                  </a:lnTo>
                  <a:close/>
                </a:path>
                <a:path w="18288000" h="381000">
                  <a:moveTo>
                    <a:pt x="2994541" y="340359"/>
                  </a:moveTo>
                  <a:lnTo>
                    <a:pt x="2979364" y="336549"/>
                  </a:lnTo>
                  <a:lnTo>
                    <a:pt x="2991969" y="336549"/>
                  </a:lnTo>
                  <a:lnTo>
                    <a:pt x="3003157" y="328815"/>
                  </a:lnTo>
                  <a:lnTo>
                    <a:pt x="3023352" y="328815"/>
                  </a:lnTo>
                  <a:lnTo>
                    <a:pt x="2994541" y="340359"/>
                  </a:lnTo>
                  <a:close/>
                </a:path>
                <a:path w="18288000" h="381000">
                  <a:moveTo>
                    <a:pt x="3225510" y="331381"/>
                  </a:moveTo>
                  <a:lnTo>
                    <a:pt x="3201444" y="331381"/>
                  </a:lnTo>
                  <a:lnTo>
                    <a:pt x="3125246" y="328815"/>
                  </a:lnTo>
                  <a:lnTo>
                    <a:pt x="3234909" y="328815"/>
                  </a:lnTo>
                  <a:lnTo>
                    <a:pt x="3225510" y="331381"/>
                  </a:lnTo>
                  <a:close/>
                </a:path>
                <a:path w="18288000" h="381000">
                  <a:moveTo>
                    <a:pt x="3358583" y="331381"/>
                  </a:moveTo>
                  <a:lnTo>
                    <a:pt x="3344427" y="331381"/>
                  </a:lnTo>
                  <a:lnTo>
                    <a:pt x="3286355" y="328815"/>
                  </a:lnTo>
                  <a:lnTo>
                    <a:pt x="3350862" y="328815"/>
                  </a:lnTo>
                  <a:lnTo>
                    <a:pt x="3358583" y="331381"/>
                  </a:lnTo>
                  <a:close/>
                </a:path>
                <a:path w="18288000" h="381000">
                  <a:moveTo>
                    <a:pt x="3631256" y="331381"/>
                  </a:moveTo>
                  <a:lnTo>
                    <a:pt x="3620497" y="331381"/>
                  </a:lnTo>
                  <a:lnTo>
                    <a:pt x="3603042" y="328815"/>
                  </a:lnTo>
                  <a:lnTo>
                    <a:pt x="3652068" y="328815"/>
                  </a:lnTo>
                  <a:lnTo>
                    <a:pt x="3631256" y="331381"/>
                  </a:lnTo>
                  <a:close/>
                </a:path>
                <a:path w="18288000" h="381000">
                  <a:moveTo>
                    <a:pt x="4174056" y="331381"/>
                  </a:moveTo>
                  <a:lnTo>
                    <a:pt x="4163130" y="331381"/>
                  </a:lnTo>
                  <a:lnTo>
                    <a:pt x="4124527" y="328815"/>
                  </a:lnTo>
                  <a:lnTo>
                    <a:pt x="4174211" y="328815"/>
                  </a:lnTo>
                  <a:lnTo>
                    <a:pt x="4174096" y="330715"/>
                  </a:lnTo>
                  <a:lnTo>
                    <a:pt x="4174056" y="331381"/>
                  </a:lnTo>
                  <a:close/>
                </a:path>
                <a:path w="18288000" h="381000">
                  <a:moveTo>
                    <a:pt x="4192034" y="336549"/>
                  </a:moveTo>
                  <a:lnTo>
                    <a:pt x="4145782" y="336549"/>
                  </a:lnTo>
                  <a:lnTo>
                    <a:pt x="4215892" y="328815"/>
                  </a:lnTo>
                  <a:lnTo>
                    <a:pt x="4213529" y="328815"/>
                  </a:lnTo>
                  <a:lnTo>
                    <a:pt x="4197417" y="331381"/>
                  </a:lnTo>
                  <a:lnTo>
                    <a:pt x="4193126" y="331381"/>
                  </a:lnTo>
                  <a:lnTo>
                    <a:pt x="4192107" y="336206"/>
                  </a:lnTo>
                  <a:lnTo>
                    <a:pt x="4192034" y="336549"/>
                  </a:lnTo>
                  <a:close/>
                </a:path>
                <a:path w="18288000" h="381000">
                  <a:moveTo>
                    <a:pt x="4205648" y="330079"/>
                  </a:moveTo>
                  <a:lnTo>
                    <a:pt x="4213529" y="328815"/>
                  </a:lnTo>
                  <a:lnTo>
                    <a:pt x="4215772" y="328815"/>
                  </a:lnTo>
                  <a:lnTo>
                    <a:pt x="4205648" y="330079"/>
                  </a:lnTo>
                  <a:close/>
                </a:path>
                <a:path w="18288000" h="381000">
                  <a:moveTo>
                    <a:pt x="4275290" y="330079"/>
                  </a:moveTo>
                  <a:lnTo>
                    <a:pt x="4208707" y="330079"/>
                  </a:lnTo>
                  <a:lnTo>
                    <a:pt x="4213220" y="328815"/>
                  </a:lnTo>
                  <a:lnTo>
                    <a:pt x="4277036" y="328815"/>
                  </a:lnTo>
                  <a:lnTo>
                    <a:pt x="4275290" y="330079"/>
                  </a:lnTo>
                  <a:close/>
                </a:path>
                <a:path w="18288000" h="381000">
                  <a:moveTo>
                    <a:pt x="4719728" y="331381"/>
                  </a:moveTo>
                  <a:lnTo>
                    <a:pt x="4689437" y="331381"/>
                  </a:lnTo>
                  <a:lnTo>
                    <a:pt x="4681045" y="328815"/>
                  </a:lnTo>
                  <a:lnTo>
                    <a:pt x="4691195" y="328815"/>
                  </a:lnTo>
                  <a:lnTo>
                    <a:pt x="4719728" y="331381"/>
                  </a:lnTo>
                  <a:close/>
                </a:path>
                <a:path w="18288000" h="381000">
                  <a:moveTo>
                    <a:pt x="4970962" y="331381"/>
                  </a:moveTo>
                  <a:lnTo>
                    <a:pt x="4940584" y="331381"/>
                  </a:lnTo>
                  <a:lnTo>
                    <a:pt x="4936891" y="328815"/>
                  </a:lnTo>
                  <a:lnTo>
                    <a:pt x="5037090" y="328815"/>
                  </a:lnTo>
                  <a:lnTo>
                    <a:pt x="4970962" y="331381"/>
                  </a:lnTo>
                  <a:close/>
                </a:path>
                <a:path w="18288000" h="381000">
                  <a:moveTo>
                    <a:pt x="6073421" y="331381"/>
                  </a:moveTo>
                  <a:lnTo>
                    <a:pt x="6068456" y="331381"/>
                  </a:lnTo>
                  <a:lnTo>
                    <a:pt x="6073827" y="328815"/>
                  </a:lnTo>
                  <a:lnTo>
                    <a:pt x="6088526" y="328815"/>
                  </a:lnTo>
                  <a:lnTo>
                    <a:pt x="6073421" y="331381"/>
                  </a:lnTo>
                  <a:close/>
                </a:path>
                <a:path w="18288000" h="381000">
                  <a:moveTo>
                    <a:pt x="6192385" y="336549"/>
                  </a:moveTo>
                  <a:lnTo>
                    <a:pt x="6187445" y="336549"/>
                  </a:lnTo>
                  <a:lnTo>
                    <a:pt x="6160319" y="332908"/>
                  </a:lnTo>
                  <a:lnTo>
                    <a:pt x="6176291" y="331381"/>
                  </a:lnTo>
                  <a:lnTo>
                    <a:pt x="6127185" y="331381"/>
                  </a:lnTo>
                  <a:lnTo>
                    <a:pt x="6127856" y="328815"/>
                  </a:lnTo>
                  <a:lnTo>
                    <a:pt x="6194623" y="328815"/>
                  </a:lnTo>
                  <a:lnTo>
                    <a:pt x="6192485" y="336206"/>
                  </a:lnTo>
                  <a:lnTo>
                    <a:pt x="6192385" y="336549"/>
                  </a:lnTo>
                  <a:close/>
                </a:path>
                <a:path w="18288000" h="381000">
                  <a:moveTo>
                    <a:pt x="6596258" y="331381"/>
                  </a:moveTo>
                  <a:lnTo>
                    <a:pt x="6476215" y="331381"/>
                  </a:lnTo>
                  <a:lnTo>
                    <a:pt x="6469838" y="328815"/>
                  </a:lnTo>
                  <a:lnTo>
                    <a:pt x="6634525" y="328815"/>
                  </a:lnTo>
                  <a:lnTo>
                    <a:pt x="6596258" y="331381"/>
                  </a:lnTo>
                  <a:close/>
                </a:path>
                <a:path w="18288000" h="381000">
                  <a:moveTo>
                    <a:pt x="6673723" y="331381"/>
                  </a:moveTo>
                  <a:lnTo>
                    <a:pt x="6642974" y="331381"/>
                  </a:lnTo>
                  <a:lnTo>
                    <a:pt x="6665464" y="328815"/>
                  </a:lnTo>
                  <a:lnTo>
                    <a:pt x="6675066" y="328815"/>
                  </a:lnTo>
                  <a:lnTo>
                    <a:pt x="6673723" y="331381"/>
                  </a:lnTo>
                  <a:close/>
                </a:path>
                <a:path w="18288000" h="381000">
                  <a:moveTo>
                    <a:pt x="7012778" y="332205"/>
                  </a:moveTo>
                  <a:lnTo>
                    <a:pt x="6992054" y="332205"/>
                  </a:lnTo>
                  <a:lnTo>
                    <a:pt x="6986962" y="331381"/>
                  </a:lnTo>
                  <a:lnTo>
                    <a:pt x="6967908" y="331381"/>
                  </a:lnTo>
                  <a:lnTo>
                    <a:pt x="6963544" y="328815"/>
                  </a:lnTo>
                  <a:lnTo>
                    <a:pt x="7005750" y="328815"/>
                  </a:lnTo>
                  <a:lnTo>
                    <a:pt x="7012778" y="332205"/>
                  </a:lnTo>
                  <a:close/>
                </a:path>
                <a:path w="18288000" h="381000">
                  <a:moveTo>
                    <a:pt x="7054056" y="331381"/>
                  </a:moveTo>
                  <a:lnTo>
                    <a:pt x="7044241" y="331381"/>
                  </a:lnTo>
                  <a:lnTo>
                    <a:pt x="6998924" y="328815"/>
                  </a:lnTo>
                  <a:lnTo>
                    <a:pt x="7043650" y="328815"/>
                  </a:lnTo>
                  <a:lnTo>
                    <a:pt x="7054056" y="331381"/>
                  </a:lnTo>
                  <a:close/>
                </a:path>
                <a:path w="18288000" h="381000">
                  <a:moveTo>
                    <a:pt x="7394060" y="336206"/>
                  </a:moveTo>
                  <a:lnTo>
                    <a:pt x="7404751" y="328815"/>
                  </a:lnTo>
                  <a:lnTo>
                    <a:pt x="7444030" y="328815"/>
                  </a:lnTo>
                  <a:lnTo>
                    <a:pt x="7428924" y="331381"/>
                  </a:lnTo>
                  <a:lnTo>
                    <a:pt x="7420492" y="331381"/>
                  </a:lnTo>
                  <a:lnTo>
                    <a:pt x="7394060" y="336206"/>
                  </a:lnTo>
                  <a:close/>
                </a:path>
                <a:path w="18288000" h="381000">
                  <a:moveTo>
                    <a:pt x="8303884" y="331381"/>
                  </a:moveTo>
                  <a:lnTo>
                    <a:pt x="8297561" y="331381"/>
                  </a:lnTo>
                  <a:lnTo>
                    <a:pt x="8293533" y="328815"/>
                  </a:lnTo>
                  <a:lnTo>
                    <a:pt x="8322347" y="328815"/>
                  </a:lnTo>
                  <a:lnTo>
                    <a:pt x="8303884" y="331381"/>
                  </a:lnTo>
                  <a:close/>
                </a:path>
                <a:path w="18288000" h="381000">
                  <a:moveTo>
                    <a:pt x="8444454" y="336549"/>
                  </a:moveTo>
                  <a:lnTo>
                    <a:pt x="8402617" y="336549"/>
                  </a:lnTo>
                  <a:lnTo>
                    <a:pt x="8312666" y="328815"/>
                  </a:lnTo>
                  <a:lnTo>
                    <a:pt x="8454920" y="328815"/>
                  </a:lnTo>
                  <a:lnTo>
                    <a:pt x="8453913" y="331381"/>
                  </a:lnTo>
                  <a:lnTo>
                    <a:pt x="8458444" y="331381"/>
                  </a:lnTo>
                  <a:lnTo>
                    <a:pt x="8461227" y="332908"/>
                  </a:lnTo>
                  <a:lnTo>
                    <a:pt x="8461768" y="332908"/>
                  </a:lnTo>
                  <a:lnTo>
                    <a:pt x="8444454" y="336549"/>
                  </a:lnTo>
                  <a:close/>
                </a:path>
                <a:path w="18288000" h="381000">
                  <a:moveTo>
                    <a:pt x="10546465" y="336549"/>
                  </a:moveTo>
                  <a:lnTo>
                    <a:pt x="10496303" y="336549"/>
                  </a:lnTo>
                  <a:lnTo>
                    <a:pt x="10511967" y="328815"/>
                  </a:lnTo>
                  <a:lnTo>
                    <a:pt x="10536768" y="328815"/>
                  </a:lnTo>
                  <a:lnTo>
                    <a:pt x="10546465" y="336549"/>
                  </a:lnTo>
                  <a:close/>
                </a:path>
                <a:path w="18288000" h="381000">
                  <a:moveTo>
                    <a:pt x="11029354" y="346709"/>
                  </a:moveTo>
                  <a:lnTo>
                    <a:pt x="11025131" y="346709"/>
                  </a:lnTo>
                  <a:lnTo>
                    <a:pt x="10896717" y="336549"/>
                  </a:lnTo>
                  <a:lnTo>
                    <a:pt x="10902591" y="336549"/>
                  </a:lnTo>
                  <a:lnTo>
                    <a:pt x="10902591" y="328815"/>
                  </a:lnTo>
                  <a:lnTo>
                    <a:pt x="11124156" y="328815"/>
                  </a:lnTo>
                  <a:lnTo>
                    <a:pt x="11137248" y="331381"/>
                  </a:lnTo>
                  <a:lnTo>
                    <a:pt x="11074781" y="331381"/>
                  </a:lnTo>
                  <a:lnTo>
                    <a:pt x="11077328" y="332205"/>
                  </a:lnTo>
                  <a:lnTo>
                    <a:pt x="11079661" y="332205"/>
                  </a:lnTo>
                  <a:lnTo>
                    <a:pt x="11008600" y="340359"/>
                  </a:lnTo>
                  <a:lnTo>
                    <a:pt x="11029354" y="346709"/>
                  </a:lnTo>
                  <a:close/>
                </a:path>
                <a:path w="18288000" h="381000">
                  <a:moveTo>
                    <a:pt x="11541440" y="346709"/>
                  </a:moveTo>
                  <a:lnTo>
                    <a:pt x="11538742" y="346709"/>
                  </a:lnTo>
                  <a:lnTo>
                    <a:pt x="11528323" y="342899"/>
                  </a:lnTo>
                  <a:lnTo>
                    <a:pt x="11529087" y="342899"/>
                  </a:lnTo>
                  <a:lnTo>
                    <a:pt x="11524931" y="340359"/>
                  </a:lnTo>
                  <a:lnTo>
                    <a:pt x="11447093" y="340359"/>
                  </a:lnTo>
                  <a:lnTo>
                    <a:pt x="11448659" y="336821"/>
                  </a:lnTo>
                  <a:lnTo>
                    <a:pt x="11448779" y="336549"/>
                  </a:lnTo>
                  <a:lnTo>
                    <a:pt x="11444145" y="336549"/>
                  </a:lnTo>
                  <a:lnTo>
                    <a:pt x="11379255" y="328815"/>
                  </a:lnTo>
                  <a:lnTo>
                    <a:pt x="11644207" y="328815"/>
                  </a:lnTo>
                  <a:lnTo>
                    <a:pt x="11659313" y="331381"/>
                  </a:lnTo>
                  <a:lnTo>
                    <a:pt x="11581847" y="331381"/>
                  </a:lnTo>
                  <a:lnTo>
                    <a:pt x="11541440" y="346709"/>
                  </a:lnTo>
                  <a:close/>
                </a:path>
                <a:path w="18288000" h="381000">
                  <a:moveTo>
                    <a:pt x="11681084" y="336549"/>
                  </a:moveTo>
                  <a:lnTo>
                    <a:pt x="11673155" y="336549"/>
                  </a:lnTo>
                  <a:lnTo>
                    <a:pt x="11711240" y="328815"/>
                  </a:lnTo>
                  <a:lnTo>
                    <a:pt x="11814449" y="328815"/>
                  </a:lnTo>
                  <a:lnTo>
                    <a:pt x="11810085" y="331381"/>
                  </a:lnTo>
                  <a:lnTo>
                    <a:pt x="11702791" y="331381"/>
                  </a:lnTo>
                  <a:lnTo>
                    <a:pt x="11681084" y="336549"/>
                  </a:lnTo>
                  <a:close/>
                </a:path>
                <a:path w="18288000" h="381000">
                  <a:moveTo>
                    <a:pt x="12123792" y="330079"/>
                  </a:moveTo>
                  <a:lnTo>
                    <a:pt x="12121347" y="330079"/>
                  </a:lnTo>
                  <a:lnTo>
                    <a:pt x="12118105" y="328815"/>
                  </a:lnTo>
                  <a:lnTo>
                    <a:pt x="12114066" y="328815"/>
                  </a:lnTo>
                  <a:lnTo>
                    <a:pt x="12123792" y="330079"/>
                  </a:lnTo>
                  <a:close/>
                </a:path>
                <a:path w="18288000" h="381000">
                  <a:moveTo>
                    <a:pt x="12210015" y="331381"/>
                  </a:moveTo>
                  <a:lnTo>
                    <a:pt x="12134725" y="331381"/>
                  </a:lnTo>
                  <a:lnTo>
                    <a:pt x="12163929" y="328815"/>
                  </a:lnTo>
                  <a:lnTo>
                    <a:pt x="12211693" y="328815"/>
                  </a:lnTo>
                  <a:lnTo>
                    <a:pt x="12210015" y="331381"/>
                  </a:lnTo>
                  <a:close/>
                </a:path>
                <a:path w="18288000" h="381000">
                  <a:moveTo>
                    <a:pt x="14178562" y="331381"/>
                  </a:moveTo>
                  <a:lnTo>
                    <a:pt x="14176603" y="331381"/>
                  </a:lnTo>
                  <a:lnTo>
                    <a:pt x="14117188" y="328815"/>
                  </a:lnTo>
                  <a:lnTo>
                    <a:pt x="14176212" y="328815"/>
                  </a:lnTo>
                  <a:lnTo>
                    <a:pt x="14178562" y="331381"/>
                  </a:lnTo>
                  <a:close/>
                </a:path>
                <a:path w="18288000" h="381000">
                  <a:moveTo>
                    <a:pt x="14195949" y="331381"/>
                  </a:moveTo>
                  <a:lnTo>
                    <a:pt x="14178562" y="331381"/>
                  </a:lnTo>
                  <a:lnTo>
                    <a:pt x="14176212" y="328815"/>
                  </a:lnTo>
                  <a:lnTo>
                    <a:pt x="14205348" y="328815"/>
                  </a:lnTo>
                  <a:lnTo>
                    <a:pt x="14195949" y="331381"/>
                  </a:lnTo>
                  <a:close/>
                </a:path>
                <a:path w="18288000" h="381000">
                  <a:moveTo>
                    <a:pt x="15323311" y="330079"/>
                  </a:moveTo>
                  <a:lnTo>
                    <a:pt x="15319815" y="330079"/>
                  </a:lnTo>
                  <a:lnTo>
                    <a:pt x="15289442" y="328815"/>
                  </a:lnTo>
                  <a:lnTo>
                    <a:pt x="15329465" y="328815"/>
                  </a:lnTo>
                  <a:lnTo>
                    <a:pt x="15323311" y="330079"/>
                  </a:lnTo>
                  <a:close/>
                </a:path>
                <a:path w="18288000" h="381000">
                  <a:moveTo>
                    <a:pt x="15333744" y="336549"/>
                  </a:moveTo>
                  <a:lnTo>
                    <a:pt x="15319238" y="336549"/>
                  </a:lnTo>
                  <a:lnTo>
                    <a:pt x="15315142" y="331381"/>
                  </a:lnTo>
                  <a:lnTo>
                    <a:pt x="15328857" y="331381"/>
                  </a:lnTo>
                  <a:lnTo>
                    <a:pt x="15322094" y="330079"/>
                  </a:lnTo>
                  <a:lnTo>
                    <a:pt x="15323311" y="330079"/>
                  </a:lnTo>
                  <a:lnTo>
                    <a:pt x="15329465" y="328815"/>
                  </a:lnTo>
                  <a:lnTo>
                    <a:pt x="15327032" y="328815"/>
                  </a:lnTo>
                  <a:lnTo>
                    <a:pt x="15329239" y="331381"/>
                  </a:lnTo>
                  <a:lnTo>
                    <a:pt x="15333744" y="336549"/>
                  </a:lnTo>
                  <a:close/>
                </a:path>
                <a:path w="18288000" h="381000">
                  <a:moveTo>
                    <a:pt x="15355676" y="331381"/>
                  </a:moveTo>
                  <a:lnTo>
                    <a:pt x="15329239" y="331381"/>
                  </a:lnTo>
                  <a:lnTo>
                    <a:pt x="15327032" y="328815"/>
                  </a:lnTo>
                  <a:lnTo>
                    <a:pt x="15368768" y="328815"/>
                  </a:lnTo>
                  <a:lnTo>
                    <a:pt x="15355676" y="331381"/>
                  </a:lnTo>
                  <a:close/>
                </a:path>
                <a:path w="18288000" h="381000">
                  <a:moveTo>
                    <a:pt x="15713201" y="331381"/>
                  </a:moveTo>
                  <a:lnTo>
                    <a:pt x="15365071" y="331381"/>
                  </a:lnTo>
                  <a:lnTo>
                    <a:pt x="15366749" y="328815"/>
                  </a:lnTo>
                  <a:lnTo>
                    <a:pt x="15694067" y="328815"/>
                  </a:lnTo>
                  <a:lnTo>
                    <a:pt x="15713201" y="331381"/>
                  </a:lnTo>
                  <a:close/>
                </a:path>
                <a:path w="18288000" h="381000">
                  <a:moveTo>
                    <a:pt x="15741281" y="336549"/>
                  </a:moveTo>
                  <a:lnTo>
                    <a:pt x="15737483" y="336549"/>
                  </a:lnTo>
                  <a:lnTo>
                    <a:pt x="15737483" y="331381"/>
                  </a:lnTo>
                  <a:lnTo>
                    <a:pt x="15734086" y="331381"/>
                  </a:lnTo>
                  <a:lnTo>
                    <a:pt x="15722002" y="328815"/>
                  </a:lnTo>
                  <a:lnTo>
                    <a:pt x="15796900" y="328815"/>
                  </a:lnTo>
                  <a:lnTo>
                    <a:pt x="15741281" y="336549"/>
                  </a:lnTo>
                  <a:close/>
                </a:path>
                <a:path w="18288000" h="381000">
                  <a:moveTo>
                    <a:pt x="15817546" y="340359"/>
                  </a:moveTo>
                  <a:lnTo>
                    <a:pt x="15806076" y="331381"/>
                  </a:lnTo>
                  <a:lnTo>
                    <a:pt x="15807644" y="331381"/>
                  </a:lnTo>
                  <a:lnTo>
                    <a:pt x="15789565" y="328815"/>
                  </a:lnTo>
                  <a:lnTo>
                    <a:pt x="15874778" y="328815"/>
                  </a:lnTo>
                  <a:lnTo>
                    <a:pt x="15817546" y="340359"/>
                  </a:lnTo>
                  <a:close/>
                </a:path>
                <a:path w="18288000" h="381000">
                  <a:moveTo>
                    <a:pt x="15918740" y="336549"/>
                  </a:moveTo>
                  <a:lnTo>
                    <a:pt x="15887568" y="336549"/>
                  </a:lnTo>
                  <a:lnTo>
                    <a:pt x="15870785" y="328815"/>
                  </a:lnTo>
                  <a:lnTo>
                    <a:pt x="15968422" y="328815"/>
                  </a:lnTo>
                  <a:lnTo>
                    <a:pt x="15909678" y="331381"/>
                  </a:lnTo>
                  <a:lnTo>
                    <a:pt x="15885976" y="331381"/>
                  </a:lnTo>
                  <a:lnTo>
                    <a:pt x="15918740" y="336549"/>
                  </a:lnTo>
                  <a:close/>
                </a:path>
                <a:path w="18288000" h="381000">
                  <a:moveTo>
                    <a:pt x="15996852" y="331381"/>
                  </a:moveTo>
                  <a:lnTo>
                    <a:pt x="15955453" y="331381"/>
                  </a:lnTo>
                  <a:lnTo>
                    <a:pt x="15961733" y="328815"/>
                  </a:lnTo>
                  <a:lnTo>
                    <a:pt x="15978054" y="328815"/>
                  </a:lnTo>
                  <a:lnTo>
                    <a:pt x="15996852" y="331381"/>
                  </a:lnTo>
                  <a:close/>
                </a:path>
                <a:path w="18288000" h="381000">
                  <a:moveTo>
                    <a:pt x="16455393" y="331381"/>
                  </a:moveTo>
                  <a:lnTo>
                    <a:pt x="16167140" y="331381"/>
                  </a:lnTo>
                  <a:lnTo>
                    <a:pt x="16106719" y="328815"/>
                  </a:lnTo>
                  <a:lnTo>
                    <a:pt x="16480233" y="328815"/>
                  </a:lnTo>
                  <a:lnTo>
                    <a:pt x="16455393" y="331381"/>
                  </a:lnTo>
                  <a:close/>
                </a:path>
                <a:path w="18288000" h="381000">
                  <a:moveTo>
                    <a:pt x="16707427" y="331381"/>
                  </a:moveTo>
                  <a:lnTo>
                    <a:pt x="16483021" y="331381"/>
                  </a:lnTo>
                  <a:lnTo>
                    <a:pt x="16474294" y="328815"/>
                  </a:lnTo>
                  <a:lnTo>
                    <a:pt x="16711118" y="328815"/>
                  </a:lnTo>
                  <a:lnTo>
                    <a:pt x="16707427" y="331381"/>
                  </a:lnTo>
                  <a:close/>
                </a:path>
                <a:path w="18288000" h="381000">
                  <a:moveTo>
                    <a:pt x="16742579" y="336549"/>
                  </a:moveTo>
                  <a:lnTo>
                    <a:pt x="16740497" y="336549"/>
                  </a:lnTo>
                  <a:lnTo>
                    <a:pt x="16708052" y="328815"/>
                  </a:lnTo>
                  <a:lnTo>
                    <a:pt x="16970722" y="328815"/>
                  </a:lnTo>
                  <a:lnTo>
                    <a:pt x="16940880" y="330079"/>
                  </a:lnTo>
                  <a:lnTo>
                    <a:pt x="16949174" y="330079"/>
                  </a:lnTo>
                  <a:lnTo>
                    <a:pt x="16940446" y="331381"/>
                  </a:lnTo>
                  <a:lnTo>
                    <a:pt x="16779092" y="331381"/>
                  </a:lnTo>
                  <a:lnTo>
                    <a:pt x="16773934" y="332205"/>
                  </a:lnTo>
                  <a:lnTo>
                    <a:pt x="16774253" y="332205"/>
                  </a:lnTo>
                  <a:lnTo>
                    <a:pt x="16742579" y="336549"/>
                  </a:lnTo>
                  <a:close/>
                </a:path>
                <a:path w="18288000" h="381000">
                  <a:moveTo>
                    <a:pt x="17027436" y="336549"/>
                  </a:moveTo>
                  <a:lnTo>
                    <a:pt x="16960930" y="336549"/>
                  </a:lnTo>
                  <a:lnTo>
                    <a:pt x="16948623" y="328815"/>
                  </a:lnTo>
                  <a:lnTo>
                    <a:pt x="17283447" y="328815"/>
                  </a:lnTo>
                  <a:lnTo>
                    <a:pt x="17283617" y="330079"/>
                  </a:lnTo>
                  <a:lnTo>
                    <a:pt x="17283703" y="330715"/>
                  </a:lnTo>
                  <a:lnTo>
                    <a:pt x="17283793" y="331381"/>
                  </a:lnTo>
                  <a:lnTo>
                    <a:pt x="17115947" y="331381"/>
                  </a:lnTo>
                  <a:lnTo>
                    <a:pt x="17115480" y="331802"/>
                  </a:lnTo>
                  <a:lnTo>
                    <a:pt x="17027436" y="336549"/>
                  </a:lnTo>
                  <a:close/>
                </a:path>
                <a:path w="18288000" h="381000">
                  <a:moveTo>
                    <a:pt x="17516470" y="336549"/>
                  </a:moveTo>
                  <a:lnTo>
                    <a:pt x="17513211" y="336549"/>
                  </a:lnTo>
                  <a:lnTo>
                    <a:pt x="17533349" y="328815"/>
                  </a:lnTo>
                  <a:lnTo>
                    <a:pt x="17543845" y="328815"/>
                  </a:lnTo>
                  <a:lnTo>
                    <a:pt x="17545188" y="331381"/>
                  </a:lnTo>
                  <a:lnTo>
                    <a:pt x="17553740" y="331381"/>
                  </a:lnTo>
                  <a:lnTo>
                    <a:pt x="17516470" y="336549"/>
                  </a:lnTo>
                  <a:close/>
                </a:path>
                <a:path w="18288000" h="381000">
                  <a:moveTo>
                    <a:pt x="17618647" y="331381"/>
                  </a:moveTo>
                  <a:lnTo>
                    <a:pt x="17556792" y="331381"/>
                  </a:lnTo>
                  <a:lnTo>
                    <a:pt x="17541351" y="328815"/>
                  </a:lnTo>
                  <a:lnTo>
                    <a:pt x="17649194" y="328815"/>
                  </a:lnTo>
                  <a:lnTo>
                    <a:pt x="17618647" y="331381"/>
                  </a:lnTo>
                  <a:close/>
                </a:path>
                <a:path w="18288000" h="381000">
                  <a:moveTo>
                    <a:pt x="2519039" y="331381"/>
                  </a:moveTo>
                  <a:lnTo>
                    <a:pt x="2503937" y="331381"/>
                  </a:lnTo>
                  <a:lnTo>
                    <a:pt x="2510537" y="330079"/>
                  </a:lnTo>
                  <a:lnTo>
                    <a:pt x="2511868" y="330079"/>
                  </a:lnTo>
                  <a:lnTo>
                    <a:pt x="2519039" y="331381"/>
                  </a:lnTo>
                  <a:close/>
                </a:path>
                <a:path w="18288000" h="381000">
                  <a:moveTo>
                    <a:pt x="4201602" y="330715"/>
                  </a:moveTo>
                  <a:lnTo>
                    <a:pt x="4205597" y="330079"/>
                  </a:lnTo>
                  <a:lnTo>
                    <a:pt x="4206290" y="330079"/>
                  </a:lnTo>
                  <a:lnTo>
                    <a:pt x="4201602" y="330715"/>
                  </a:lnTo>
                  <a:close/>
                </a:path>
                <a:path w="18288000" h="381000">
                  <a:moveTo>
                    <a:pt x="4271345" y="331381"/>
                  </a:moveTo>
                  <a:lnTo>
                    <a:pt x="4224628" y="331381"/>
                  </a:lnTo>
                  <a:lnTo>
                    <a:pt x="4204982" y="330079"/>
                  </a:lnTo>
                  <a:lnTo>
                    <a:pt x="4275509" y="330079"/>
                  </a:lnTo>
                  <a:lnTo>
                    <a:pt x="4271345" y="331381"/>
                  </a:lnTo>
                  <a:close/>
                </a:path>
                <a:path w="18288000" h="381000">
                  <a:moveTo>
                    <a:pt x="15328857" y="331381"/>
                  </a:moveTo>
                  <a:lnTo>
                    <a:pt x="15318894" y="331381"/>
                  </a:lnTo>
                  <a:lnTo>
                    <a:pt x="15323114" y="330079"/>
                  </a:lnTo>
                  <a:lnTo>
                    <a:pt x="15322094" y="330079"/>
                  </a:lnTo>
                  <a:lnTo>
                    <a:pt x="15328857" y="331381"/>
                  </a:lnTo>
                  <a:close/>
                </a:path>
                <a:path w="18288000" h="381000">
                  <a:moveTo>
                    <a:pt x="503399" y="336549"/>
                  </a:moveTo>
                  <a:lnTo>
                    <a:pt x="465870" y="331381"/>
                  </a:lnTo>
                  <a:lnTo>
                    <a:pt x="468177" y="331381"/>
                  </a:lnTo>
                  <a:lnTo>
                    <a:pt x="503399" y="336549"/>
                  </a:lnTo>
                  <a:close/>
                </a:path>
                <a:path w="18288000" h="381000">
                  <a:moveTo>
                    <a:pt x="474137" y="332205"/>
                  </a:moveTo>
                  <a:lnTo>
                    <a:pt x="473791" y="332205"/>
                  </a:lnTo>
                  <a:lnTo>
                    <a:pt x="468177" y="331381"/>
                  </a:lnTo>
                  <a:lnTo>
                    <a:pt x="474595" y="331381"/>
                  </a:lnTo>
                  <a:lnTo>
                    <a:pt x="474137" y="332205"/>
                  </a:lnTo>
                  <a:close/>
                </a:path>
                <a:path w="18288000" h="381000">
                  <a:moveTo>
                    <a:pt x="1982043" y="346709"/>
                  </a:moveTo>
                  <a:lnTo>
                    <a:pt x="1965045" y="346709"/>
                  </a:lnTo>
                  <a:lnTo>
                    <a:pt x="1973001" y="340359"/>
                  </a:lnTo>
                  <a:lnTo>
                    <a:pt x="1913325" y="340359"/>
                  </a:lnTo>
                  <a:lnTo>
                    <a:pt x="1951196" y="331381"/>
                  </a:lnTo>
                  <a:lnTo>
                    <a:pt x="1980239" y="331381"/>
                  </a:lnTo>
                  <a:lnTo>
                    <a:pt x="1985233" y="340359"/>
                  </a:lnTo>
                  <a:lnTo>
                    <a:pt x="1975001" y="342899"/>
                  </a:lnTo>
                  <a:lnTo>
                    <a:pt x="1971996" y="342899"/>
                  </a:lnTo>
                  <a:lnTo>
                    <a:pt x="1982043" y="346709"/>
                  </a:lnTo>
                  <a:close/>
                </a:path>
                <a:path w="18288000" h="381000">
                  <a:moveTo>
                    <a:pt x="2526055" y="334009"/>
                  </a:moveTo>
                  <a:lnTo>
                    <a:pt x="2519360" y="331381"/>
                  </a:lnTo>
                  <a:lnTo>
                    <a:pt x="2529698" y="331381"/>
                  </a:lnTo>
                  <a:lnTo>
                    <a:pt x="2526055" y="334009"/>
                  </a:lnTo>
                  <a:close/>
                </a:path>
                <a:path w="18288000" h="381000">
                  <a:moveTo>
                    <a:pt x="2584662" y="336549"/>
                  </a:moveTo>
                  <a:lnTo>
                    <a:pt x="2566327" y="336549"/>
                  </a:lnTo>
                  <a:lnTo>
                    <a:pt x="2565749" y="332908"/>
                  </a:lnTo>
                  <a:lnTo>
                    <a:pt x="2565638" y="332205"/>
                  </a:lnTo>
                  <a:lnTo>
                    <a:pt x="2565574" y="331802"/>
                  </a:lnTo>
                  <a:lnTo>
                    <a:pt x="2565507" y="331381"/>
                  </a:lnTo>
                  <a:lnTo>
                    <a:pt x="2705863" y="331381"/>
                  </a:lnTo>
                  <a:lnTo>
                    <a:pt x="2700966" y="332205"/>
                  </a:lnTo>
                  <a:lnTo>
                    <a:pt x="2707912" y="332205"/>
                  </a:lnTo>
                  <a:lnTo>
                    <a:pt x="2584662" y="336549"/>
                  </a:lnTo>
                  <a:close/>
                </a:path>
                <a:path w="18288000" h="381000">
                  <a:moveTo>
                    <a:pt x="2870655" y="336821"/>
                  </a:moveTo>
                  <a:lnTo>
                    <a:pt x="2845008" y="336821"/>
                  </a:lnTo>
                  <a:lnTo>
                    <a:pt x="2845849" y="336549"/>
                  </a:lnTo>
                  <a:lnTo>
                    <a:pt x="2675145" y="336549"/>
                  </a:lnTo>
                  <a:lnTo>
                    <a:pt x="2705863" y="331381"/>
                  </a:lnTo>
                  <a:lnTo>
                    <a:pt x="2731285" y="331381"/>
                  </a:lnTo>
                  <a:lnTo>
                    <a:pt x="2707912" y="332205"/>
                  </a:lnTo>
                  <a:lnTo>
                    <a:pt x="2871511" y="332205"/>
                  </a:lnTo>
                  <a:lnTo>
                    <a:pt x="2870769" y="336206"/>
                  </a:lnTo>
                  <a:lnTo>
                    <a:pt x="2870655" y="336821"/>
                  </a:lnTo>
                  <a:close/>
                </a:path>
                <a:path w="18288000" h="381000">
                  <a:moveTo>
                    <a:pt x="2871511" y="332205"/>
                  </a:moveTo>
                  <a:lnTo>
                    <a:pt x="2707912" y="332205"/>
                  </a:lnTo>
                  <a:lnTo>
                    <a:pt x="2731285" y="331381"/>
                  </a:lnTo>
                  <a:lnTo>
                    <a:pt x="2871664" y="331381"/>
                  </a:lnTo>
                  <a:lnTo>
                    <a:pt x="2871586" y="331802"/>
                  </a:lnTo>
                  <a:lnTo>
                    <a:pt x="2871511" y="332205"/>
                  </a:lnTo>
                  <a:close/>
                </a:path>
                <a:path w="18288000" h="381000">
                  <a:moveTo>
                    <a:pt x="3416788" y="336549"/>
                  </a:moveTo>
                  <a:lnTo>
                    <a:pt x="3363869" y="336549"/>
                  </a:lnTo>
                  <a:lnTo>
                    <a:pt x="3397862" y="331381"/>
                  </a:lnTo>
                  <a:lnTo>
                    <a:pt x="3455856" y="331381"/>
                  </a:lnTo>
                  <a:lnTo>
                    <a:pt x="3456509" y="332205"/>
                  </a:lnTo>
                  <a:lnTo>
                    <a:pt x="3459823" y="332205"/>
                  </a:lnTo>
                  <a:lnTo>
                    <a:pt x="3416788" y="336549"/>
                  </a:lnTo>
                  <a:close/>
                </a:path>
                <a:path w="18288000" h="381000">
                  <a:moveTo>
                    <a:pt x="3554903" y="336549"/>
                  </a:moveTo>
                  <a:lnTo>
                    <a:pt x="3459952" y="336549"/>
                  </a:lnTo>
                  <a:lnTo>
                    <a:pt x="3455856" y="331381"/>
                  </a:lnTo>
                  <a:lnTo>
                    <a:pt x="3467983" y="331381"/>
                  </a:lnTo>
                  <a:lnTo>
                    <a:pt x="3459823" y="332205"/>
                  </a:lnTo>
                  <a:lnTo>
                    <a:pt x="3576937" y="332205"/>
                  </a:lnTo>
                  <a:lnTo>
                    <a:pt x="3554903" y="336549"/>
                  </a:lnTo>
                  <a:close/>
                </a:path>
                <a:path w="18288000" h="381000">
                  <a:moveTo>
                    <a:pt x="3576937" y="332205"/>
                  </a:moveTo>
                  <a:lnTo>
                    <a:pt x="3459823" y="332205"/>
                  </a:lnTo>
                  <a:lnTo>
                    <a:pt x="3467983" y="331381"/>
                  </a:lnTo>
                  <a:lnTo>
                    <a:pt x="3581115" y="331381"/>
                  </a:lnTo>
                  <a:lnTo>
                    <a:pt x="3576937" y="332205"/>
                  </a:lnTo>
                  <a:close/>
                </a:path>
                <a:path w="18288000" h="381000">
                  <a:moveTo>
                    <a:pt x="3862385" y="336549"/>
                  </a:moveTo>
                  <a:lnTo>
                    <a:pt x="3822832" y="336549"/>
                  </a:lnTo>
                  <a:lnTo>
                    <a:pt x="3785971" y="331381"/>
                  </a:lnTo>
                  <a:lnTo>
                    <a:pt x="3836582" y="331381"/>
                  </a:lnTo>
                  <a:lnTo>
                    <a:pt x="3862385" y="336549"/>
                  </a:lnTo>
                  <a:close/>
                </a:path>
                <a:path w="18288000" h="381000">
                  <a:moveTo>
                    <a:pt x="3870782" y="340359"/>
                  </a:moveTo>
                  <a:lnTo>
                    <a:pt x="3862459" y="331381"/>
                  </a:lnTo>
                  <a:lnTo>
                    <a:pt x="3878273" y="331381"/>
                  </a:lnTo>
                  <a:lnTo>
                    <a:pt x="3870782" y="340359"/>
                  </a:lnTo>
                  <a:close/>
                </a:path>
                <a:path w="18288000" h="381000">
                  <a:moveTo>
                    <a:pt x="3905055" y="336549"/>
                  </a:moveTo>
                  <a:lnTo>
                    <a:pt x="3886509" y="336549"/>
                  </a:lnTo>
                  <a:lnTo>
                    <a:pt x="3884807" y="331381"/>
                  </a:lnTo>
                  <a:lnTo>
                    <a:pt x="4023662" y="331381"/>
                  </a:lnTo>
                  <a:lnTo>
                    <a:pt x="4020722" y="332205"/>
                  </a:lnTo>
                  <a:lnTo>
                    <a:pt x="4028995" y="332205"/>
                  </a:lnTo>
                  <a:lnTo>
                    <a:pt x="3905055" y="336549"/>
                  </a:lnTo>
                  <a:close/>
                </a:path>
                <a:path w="18288000" h="381000">
                  <a:moveTo>
                    <a:pt x="4190057" y="342899"/>
                  </a:moveTo>
                  <a:lnTo>
                    <a:pt x="4186509" y="342899"/>
                  </a:lnTo>
                  <a:lnTo>
                    <a:pt x="4165087" y="340359"/>
                  </a:lnTo>
                  <a:lnTo>
                    <a:pt x="3991618" y="340359"/>
                  </a:lnTo>
                  <a:lnTo>
                    <a:pt x="4023662" y="331381"/>
                  </a:lnTo>
                  <a:lnTo>
                    <a:pt x="4052498" y="331381"/>
                  </a:lnTo>
                  <a:lnTo>
                    <a:pt x="4028995" y="332205"/>
                  </a:lnTo>
                  <a:lnTo>
                    <a:pt x="4134886" y="332205"/>
                  </a:lnTo>
                  <a:lnTo>
                    <a:pt x="4140332" y="336549"/>
                  </a:lnTo>
                  <a:lnTo>
                    <a:pt x="4192034" y="336549"/>
                  </a:lnTo>
                  <a:lnTo>
                    <a:pt x="4190057" y="342899"/>
                  </a:lnTo>
                  <a:close/>
                </a:path>
                <a:path w="18288000" h="381000">
                  <a:moveTo>
                    <a:pt x="4291853" y="340359"/>
                  </a:moveTo>
                  <a:lnTo>
                    <a:pt x="4226098" y="331381"/>
                  </a:lnTo>
                  <a:lnTo>
                    <a:pt x="4316316" y="331381"/>
                  </a:lnTo>
                  <a:lnTo>
                    <a:pt x="4302800" y="336549"/>
                  </a:lnTo>
                  <a:lnTo>
                    <a:pt x="4302393" y="336549"/>
                  </a:lnTo>
                  <a:lnTo>
                    <a:pt x="4291853" y="340359"/>
                  </a:lnTo>
                  <a:close/>
                </a:path>
                <a:path w="18288000" h="381000">
                  <a:moveTo>
                    <a:pt x="4707881" y="346709"/>
                  </a:moveTo>
                  <a:lnTo>
                    <a:pt x="4692810" y="346709"/>
                  </a:lnTo>
                  <a:lnTo>
                    <a:pt x="4706993" y="340359"/>
                  </a:lnTo>
                  <a:lnTo>
                    <a:pt x="4644598" y="336549"/>
                  </a:lnTo>
                  <a:lnTo>
                    <a:pt x="4657585" y="336549"/>
                  </a:lnTo>
                  <a:lnTo>
                    <a:pt x="4701408" y="331381"/>
                  </a:lnTo>
                  <a:lnTo>
                    <a:pt x="4729705" y="331381"/>
                  </a:lnTo>
                  <a:lnTo>
                    <a:pt x="4705114" y="342899"/>
                  </a:lnTo>
                  <a:lnTo>
                    <a:pt x="4703416" y="342899"/>
                  </a:lnTo>
                  <a:lnTo>
                    <a:pt x="4707881" y="346709"/>
                  </a:lnTo>
                  <a:close/>
                </a:path>
                <a:path w="18288000" h="381000">
                  <a:moveTo>
                    <a:pt x="4972833" y="336549"/>
                  </a:moveTo>
                  <a:lnTo>
                    <a:pt x="4939064" y="336549"/>
                  </a:lnTo>
                  <a:lnTo>
                    <a:pt x="4942340" y="331381"/>
                  </a:lnTo>
                  <a:lnTo>
                    <a:pt x="4946621" y="331381"/>
                  </a:lnTo>
                  <a:lnTo>
                    <a:pt x="4972833" y="336549"/>
                  </a:lnTo>
                  <a:close/>
                </a:path>
                <a:path w="18288000" h="381000">
                  <a:moveTo>
                    <a:pt x="5042070" y="340359"/>
                  </a:moveTo>
                  <a:lnTo>
                    <a:pt x="5030951" y="340359"/>
                  </a:lnTo>
                  <a:lnTo>
                    <a:pt x="5013472" y="331381"/>
                  </a:lnTo>
                  <a:lnTo>
                    <a:pt x="5034580" y="331381"/>
                  </a:lnTo>
                  <a:lnTo>
                    <a:pt x="5042070" y="340359"/>
                  </a:lnTo>
                  <a:close/>
                </a:path>
                <a:path w="18288000" h="381000">
                  <a:moveTo>
                    <a:pt x="5085438" y="340359"/>
                  </a:moveTo>
                  <a:lnTo>
                    <a:pt x="5071352" y="340359"/>
                  </a:lnTo>
                  <a:lnTo>
                    <a:pt x="5122541" y="331381"/>
                  </a:lnTo>
                  <a:lnTo>
                    <a:pt x="5135982" y="331381"/>
                  </a:lnTo>
                  <a:lnTo>
                    <a:pt x="5142126" y="336549"/>
                  </a:lnTo>
                  <a:lnTo>
                    <a:pt x="5109387" y="336549"/>
                  </a:lnTo>
                  <a:lnTo>
                    <a:pt x="5108821" y="336821"/>
                  </a:lnTo>
                  <a:lnTo>
                    <a:pt x="5109714" y="336821"/>
                  </a:lnTo>
                  <a:lnTo>
                    <a:pt x="5085438" y="340359"/>
                  </a:lnTo>
                  <a:close/>
                </a:path>
                <a:path w="18288000" h="381000">
                  <a:moveTo>
                    <a:pt x="6078168" y="336549"/>
                  </a:moveTo>
                  <a:lnTo>
                    <a:pt x="5156369" y="336549"/>
                  </a:lnTo>
                  <a:lnTo>
                    <a:pt x="5193230" y="331381"/>
                  </a:lnTo>
                  <a:lnTo>
                    <a:pt x="6111753" y="331381"/>
                  </a:lnTo>
                  <a:lnTo>
                    <a:pt x="6078168" y="336549"/>
                  </a:lnTo>
                  <a:close/>
                </a:path>
                <a:path w="18288000" h="381000">
                  <a:moveTo>
                    <a:pt x="6122228" y="336549"/>
                  </a:moveTo>
                  <a:lnTo>
                    <a:pt x="6117084" y="336549"/>
                  </a:lnTo>
                  <a:lnTo>
                    <a:pt x="6129781" y="331381"/>
                  </a:lnTo>
                  <a:lnTo>
                    <a:pt x="6148946" y="331381"/>
                  </a:lnTo>
                  <a:lnTo>
                    <a:pt x="6160319" y="332908"/>
                  </a:lnTo>
                  <a:lnTo>
                    <a:pt x="6122228" y="336549"/>
                  </a:lnTo>
                  <a:close/>
                </a:path>
                <a:path w="18288000" h="381000">
                  <a:moveTo>
                    <a:pt x="6160319" y="332908"/>
                  </a:moveTo>
                  <a:lnTo>
                    <a:pt x="6148946" y="331381"/>
                  </a:lnTo>
                  <a:lnTo>
                    <a:pt x="6176291" y="331381"/>
                  </a:lnTo>
                  <a:lnTo>
                    <a:pt x="6160319" y="332908"/>
                  </a:lnTo>
                  <a:close/>
                </a:path>
                <a:path w="18288000" h="381000">
                  <a:moveTo>
                    <a:pt x="6317145" y="340359"/>
                  </a:moveTo>
                  <a:lnTo>
                    <a:pt x="6272614" y="331381"/>
                  </a:lnTo>
                  <a:lnTo>
                    <a:pt x="6314231" y="331381"/>
                  </a:lnTo>
                  <a:lnTo>
                    <a:pt x="6317145" y="340359"/>
                  </a:lnTo>
                  <a:close/>
                </a:path>
                <a:path w="18288000" h="381000">
                  <a:moveTo>
                    <a:pt x="6344961" y="332205"/>
                  </a:moveTo>
                  <a:lnTo>
                    <a:pt x="6340908" y="331381"/>
                  </a:lnTo>
                  <a:lnTo>
                    <a:pt x="6347964" y="331381"/>
                  </a:lnTo>
                  <a:lnTo>
                    <a:pt x="6344961" y="332205"/>
                  </a:lnTo>
                  <a:close/>
                </a:path>
                <a:path w="18288000" h="381000">
                  <a:moveTo>
                    <a:pt x="6612677" y="336549"/>
                  </a:moveTo>
                  <a:lnTo>
                    <a:pt x="6597907" y="336549"/>
                  </a:lnTo>
                  <a:lnTo>
                    <a:pt x="6444322" y="331381"/>
                  </a:lnTo>
                  <a:lnTo>
                    <a:pt x="6577864" y="331381"/>
                  </a:lnTo>
                  <a:lnTo>
                    <a:pt x="6612677" y="336549"/>
                  </a:lnTo>
                  <a:close/>
                </a:path>
                <a:path w="18288000" h="381000">
                  <a:moveTo>
                    <a:pt x="7018907" y="336549"/>
                  </a:moveTo>
                  <a:lnTo>
                    <a:pt x="6989628" y="336549"/>
                  </a:lnTo>
                  <a:lnTo>
                    <a:pt x="6978570" y="331381"/>
                  </a:lnTo>
                  <a:lnTo>
                    <a:pt x="6986153" y="331381"/>
                  </a:lnTo>
                  <a:lnTo>
                    <a:pt x="6991833" y="332205"/>
                  </a:lnTo>
                  <a:lnTo>
                    <a:pt x="6992054" y="332205"/>
                  </a:lnTo>
                  <a:lnTo>
                    <a:pt x="7018907" y="336549"/>
                  </a:lnTo>
                  <a:close/>
                </a:path>
                <a:path w="18288000" h="381000">
                  <a:moveTo>
                    <a:pt x="7021785" y="336549"/>
                  </a:moveTo>
                  <a:lnTo>
                    <a:pt x="6986153" y="331381"/>
                  </a:lnTo>
                  <a:lnTo>
                    <a:pt x="6986962" y="331381"/>
                  </a:lnTo>
                  <a:lnTo>
                    <a:pt x="6992054" y="332205"/>
                  </a:lnTo>
                  <a:lnTo>
                    <a:pt x="7012778" y="332205"/>
                  </a:lnTo>
                  <a:lnTo>
                    <a:pt x="7021785" y="336549"/>
                  </a:lnTo>
                  <a:close/>
                </a:path>
                <a:path w="18288000" h="381000">
                  <a:moveTo>
                    <a:pt x="7260077" y="336549"/>
                  </a:moveTo>
                  <a:lnTo>
                    <a:pt x="7238952" y="336549"/>
                  </a:lnTo>
                  <a:lnTo>
                    <a:pt x="7232808" y="331381"/>
                  </a:lnTo>
                  <a:lnTo>
                    <a:pt x="7250325" y="331381"/>
                  </a:lnTo>
                  <a:lnTo>
                    <a:pt x="7238574" y="332205"/>
                  </a:lnTo>
                  <a:lnTo>
                    <a:pt x="7327555" y="332205"/>
                  </a:lnTo>
                  <a:lnTo>
                    <a:pt x="7260077" y="336549"/>
                  </a:lnTo>
                  <a:close/>
                </a:path>
                <a:path w="18288000" h="381000">
                  <a:moveTo>
                    <a:pt x="7327555" y="332205"/>
                  </a:moveTo>
                  <a:lnTo>
                    <a:pt x="7238574" y="332205"/>
                  </a:lnTo>
                  <a:lnTo>
                    <a:pt x="7250325" y="331381"/>
                  </a:lnTo>
                  <a:lnTo>
                    <a:pt x="7340351" y="331381"/>
                  </a:lnTo>
                  <a:lnTo>
                    <a:pt x="7327555" y="332205"/>
                  </a:lnTo>
                  <a:close/>
                </a:path>
                <a:path w="18288000" h="381000">
                  <a:moveTo>
                    <a:pt x="7395854" y="336549"/>
                  </a:moveTo>
                  <a:lnTo>
                    <a:pt x="7393563" y="336549"/>
                  </a:lnTo>
                  <a:lnTo>
                    <a:pt x="7394060" y="336206"/>
                  </a:lnTo>
                  <a:lnTo>
                    <a:pt x="7420492" y="331381"/>
                  </a:lnTo>
                  <a:lnTo>
                    <a:pt x="7420344" y="331381"/>
                  </a:lnTo>
                  <a:lnTo>
                    <a:pt x="7395854" y="336549"/>
                  </a:lnTo>
                  <a:close/>
                </a:path>
                <a:path w="18288000" h="381000">
                  <a:moveTo>
                    <a:pt x="7441942" y="336549"/>
                  </a:moveTo>
                  <a:lnTo>
                    <a:pt x="7395854" y="336549"/>
                  </a:lnTo>
                  <a:lnTo>
                    <a:pt x="7420344" y="331381"/>
                  </a:lnTo>
                  <a:lnTo>
                    <a:pt x="7419629" y="331381"/>
                  </a:lnTo>
                  <a:lnTo>
                    <a:pt x="7441942" y="336549"/>
                  </a:lnTo>
                  <a:close/>
                </a:path>
                <a:path w="18288000" h="381000">
                  <a:moveTo>
                    <a:pt x="7941204" y="342899"/>
                  </a:moveTo>
                  <a:lnTo>
                    <a:pt x="7936849" y="342899"/>
                  </a:lnTo>
                  <a:lnTo>
                    <a:pt x="7800829" y="331381"/>
                  </a:lnTo>
                  <a:lnTo>
                    <a:pt x="7958641" y="331381"/>
                  </a:lnTo>
                  <a:lnTo>
                    <a:pt x="7962737" y="336549"/>
                  </a:lnTo>
                  <a:lnTo>
                    <a:pt x="7917111" y="336549"/>
                  </a:lnTo>
                  <a:lnTo>
                    <a:pt x="7941204" y="342899"/>
                  </a:lnTo>
                  <a:close/>
                </a:path>
                <a:path w="18288000" h="381000">
                  <a:moveTo>
                    <a:pt x="8048996" y="336549"/>
                  </a:moveTo>
                  <a:lnTo>
                    <a:pt x="7988737" y="336549"/>
                  </a:lnTo>
                  <a:lnTo>
                    <a:pt x="8005938" y="331381"/>
                  </a:lnTo>
                  <a:lnTo>
                    <a:pt x="8023193" y="331381"/>
                  </a:lnTo>
                  <a:lnTo>
                    <a:pt x="8048996" y="336549"/>
                  </a:lnTo>
                  <a:close/>
                </a:path>
                <a:path w="18288000" h="381000">
                  <a:moveTo>
                    <a:pt x="10387579" y="332908"/>
                  </a:moveTo>
                  <a:lnTo>
                    <a:pt x="8461768" y="332908"/>
                  </a:lnTo>
                  <a:lnTo>
                    <a:pt x="8469028" y="331381"/>
                  </a:lnTo>
                  <a:lnTo>
                    <a:pt x="10392369" y="331381"/>
                  </a:lnTo>
                  <a:lnTo>
                    <a:pt x="10392303" y="331802"/>
                  </a:lnTo>
                  <a:lnTo>
                    <a:pt x="10392239" y="332205"/>
                  </a:lnTo>
                  <a:lnTo>
                    <a:pt x="10392946" y="332205"/>
                  </a:lnTo>
                  <a:lnTo>
                    <a:pt x="10387579" y="332908"/>
                  </a:lnTo>
                  <a:close/>
                </a:path>
                <a:path w="18288000" h="381000">
                  <a:moveTo>
                    <a:pt x="10488746" y="336549"/>
                  </a:moveTo>
                  <a:lnTo>
                    <a:pt x="10426888" y="336549"/>
                  </a:lnTo>
                  <a:lnTo>
                    <a:pt x="10434669" y="331381"/>
                  </a:lnTo>
                  <a:lnTo>
                    <a:pt x="10443024" y="331381"/>
                  </a:lnTo>
                  <a:lnTo>
                    <a:pt x="10435712" y="332205"/>
                  </a:lnTo>
                  <a:lnTo>
                    <a:pt x="10478063" y="332205"/>
                  </a:lnTo>
                  <a:lnTo>
                    <a:pt x="10488746" y="336549"/>
                  </a:lnTo>
                  <a:close/>
                </a:path>
                <a:path w="18288000" h="381000">
                  <a:moveTo>
                    <a:pt x="10478063" y="332205"/>
                  </a:moveTo>
                  <a:lnTo>
                    <a:pt x="10435712" y="332205"/>
                  </a:lnTo>
                  <a:lnTo>
                    <a:pt x="10443024" y="331381"/>
                  </a:lnTo>
                  <a:lnTo>
                    <a:pt x="10476037" y="331381"/>
                  </a:lnTo>
                  <a:lnTo>
                    <a:pt x="10478063" y="332205"/>
                  </a:lnTo>
                  <a:close/>
                </a:path>
                <a:path w="18288000" h="381000">
                  <a:moveTo>
                    <a:pt x="11169198" y="336549"/>
                  </a:moveTo>
                  <a:lnTo>
                    <a:pt x="11090755" y="336549"/>
                  </a:lnTo>
                  <a:lnTo>
                    <a:pt x="11074781" y="331381"/>
                  </a:lnTo>
                  <a:lnTo>
                    <a:pt x="11086841" y="331381"/>
                  </a:lnTo>
                  <a:lnTo>
                    <a:pt x="11079661" y="332205"/>
                  </a:lnTo>
                  <a:lnTo>
                    <a:pt x="11152329" y="332205"/>
                  </a:lnTo>
                  <a:lnTo>
                    <a:pt x="11169198" y="336549"/>
                  </a:lnTo>
                  <a:close/>
                </a:path>
                <a:path w="18288000" h="381000">
                  <a:moveTo>
                    <a:pt x="11152329" y="332205"/>
                  </a:moveTo>
                  <a:lnTo>
                    <a:pt x="11079661" y="332205"/>
                  </a:lnTo>
                  <a:lnTo>
                    <a:pt x="11086841" y="331381"/>
                  </a:lnTo>
                  <a:lnTo>
                    <a:pt x="11149130" y="331381"/>
                  </a:lnTo>
                  <a:lnTo>
                    <a:pt x="11152329" y="332205"/>
                  </a:lnTo>
                  <a:close/>
                </a:path>
                <a:path w="18288000" h="381000">
                  <a:moveTo>
                    <a:pt x="11640166" y="350396"/>
                  </a:moveTo>
                  <a:lnTo>
                    <a:pt x="11638471" y="350396"/>
                  </a:lnTo>
                  <a:lnTo>
                    <a:pt x="11630199" y="340359"/>
                  </a:lnTo>
                  <a:lnTo>
                    <a:pt x="11599064" y="340359"/>
                  </a:lnTo>
                  <a:lnTo>
                    <a:pt x="11586994" y="331381"/>
                  </a:lnTo>
                  <a:lnTo>
                    <a:pt x="11670117" y="331381"/>
                  </a:lnTo>
                  <a:lnTo>
                    <a:pt x="11640219" y="336549"/>
                  </a:lnTo>
                  <a:lnTo>
                    <a:pt x="11661092" y="336549"/>
                  </a:lnTo>
                  <a:lnTo>
                    <a:pt x="11632424" y="340359"/>
                  </a:lnTo>
                  <a:lnTo>
                    <a:pt x="11666315" y="342899"/>
                  </a:lnTo>
                  <a:lnTo>
                    <a:pt x="11673981" y="342899"/>
                  </a:lnTo>
                  <a:lnTo>
                    <a:pt x="11640166" y="350396"/>
                  </a:lnTo>
                  <a:close/>
                </a:path>
                <a:path w="18288000" h="381000">
                  <a:moveTo>
                    <a:pt x="11827331" y="342899"/>
                  </a:moveTo>
                  <a:lnTo>
                    <a:pt x="11822238" y="342899"/>
                  </a:lnTo>
                  <a:lnTo>
                    <a:pt x="11782911" y="340359"/>
                  </a:lnTo>
                  <a:lnTo>
                    <a:pt x="11784478" y="336821"/>
                  </a:lnTo>
                  <a:lnTo>
                    <a:pt x="11784598" y="336549"/>
                  </a:lnTo>
                  <a:lnTo>
                    <a:pt x="11763767" y="336549"/>
                  </a:lnTo>
                  <a:lnTo>
                    <a:pt x="11758853" y="331381"/>
                  </a:lnTo>
                  <a:lnTo>
                    <a:pt x="11800803" y="331381"/>
                  </a:lnTo>
                  <a:lnTo>
                    <a:pt x="11845432" y="336821"/>
                  </a:lnTo>
                  <a:lnTo>
                    <a:pt x="11846603" y="336821"/>
                  </a:lnTo>
                  <a:lnTo>
                    <a:pt x="11819977" y="340359"/>
                  </a:lnTo>
                  <a:lnTo>
                    <a:pt x="11827331" y="342899"/>
                  </a:lnTo>
                  <a:close/>
                </a:path>
                <a:path w="18288000" h="381000">
                  <a:moveTo>
                    <a:pt x="12187259" y="332205"/>
                  </a:moveTo>
                  <a:lnTo>
                    <a:pt x="12182277" y="332205"/>
                  </a:lnTo>
                  <a:lnTo>
                    <a:pt x="12171578" y="331381"/>
                  </a:lnTo>
                  <a:lnTo>
                    <a:pt x="12187030" y="331381"/>
                  </a:lnTo>
                  <a:lnTo>
                    <a:pt x="12187147" y="331802"/>
                  </a:lnTo>
                  <a:lnTo>
                    <a:pt x="12187259" y="332205"/>
                  </a:lnTo>
                  <a:close/>
                </a:path>
                <a:path w="18288000" h="381000">
                  <a:moveTo>
                    <a:pt x="14041007" y="336549"/>
                  </a:moveTo>
                  <a:lnTo>
                    <a:pt x="13727115" y="336549"/>
                  </a:lnTo>
                  <a:lnTo>
                    <a:pt x="13665272" y="331381"/>
                  </a:lnTo>
                  <a:lnTo>
                    <a:pt x="13675742" y="331381"/>
                  </a:lnTo>
                  <a:lnTo>
                    <a:pt x="13678339" y="332205"/>
                  </a:lnTo>
                  <a:lnTo>
                    <a:pt x="14046526" y="332205"/>
                  </a:lnTo>
                  <a:lnTo>
                    <a:pt x="14041007" y="336549"/>
                  </a:lnTo>
                  <a:close/>
                </a:path>
                <a:path w="18288000" h="381000">
                  <a:moveTo>
                    <a:pt x="14045327" y="332205"/>
                  </a:moveTo>
                  <a:lnTo>
                    <a:pt x="13678339" y="332205"/>
                  </a:lnTo>
                  <a:lnTo>
                    <a:pt x="13675742" y="331381"/>
                  </a:lnTo>
                  <a:lnTo>
                    <a:pt x="14041148" y="331381"/>
                  </a:lnTo>
                  <a:lnTo>
                    <a:pt x="14045327" y="332205"/>
                  </a:lnTo>
                  <a:close/>
                </a:path>
                <a:path w="18288000" h="381000">
                  <a:moveTo>
                    <a:pt x="14196807" y="336549"/>
                  </a:moveTo>
                  <a:lnTo>
                    <a:pt x="14067361" y="336549"/>
                  </a:lnTo>
                  <a:lnTo>
                    <a:pt x="14041148" y="331381"/>
                  </a:lnTo>
                  <a:lnTo>
                    <a:pt x="14047573" y="331381"/>
                  </a:lnTo>
                  <a:lnTo>
                    <a:pt x="14046526" y="332205"/>
                  </a:lnTo>
                  <a:lnTo>
                    <a:pt x="14177873" y="332205"/>
                  </a:lnTo>
                  <a:lnTo>
                    <a:pt x="14196807" y="336549"/>
                  </a:lnTo>
                  <a:close/>
                </a:path>
                <a:path w="18288000" h="381000">
                  <a:moveTo>
                    <a:pt x="14231356" y="336549"/>
                  </a:moveTo>
                  <a:lnTo>
                    <a:pt x="14223767" y="336549"/>
                  </a:lnTo>
                  <a:lnTo>
                    <a:pt x="14242198" y="331381"/>
                  </a:lnTo>
                  <a:lnTo>
                    <a:pt x="14292659" y="331381"/>
                  </a:lnTo>
                  <a:lnTo>
                    <a:pt x="14293270" y="332205"/>
                  </a:lnTo>
                  <a:lnTo>
                    <a:pt x="14298149" y="332205"/>
                  </a:lnTo>
                  <a:lnTo>
                    <a:pt x="14231356" y="336549"/>
                  </a:lnTo>
                  <a:close/>
                </a:path>
                <a:path w="18288000" h="381000">
                  <a:moveTo>
                    <a:pt x="14448422" y="342899"/>
                  </a:moveTo>
                  <a:lnTo>
                    <a:pt x="14392503" y="342899"/>
                  </a:lnTo>
                  <a:lnTo>
                    <a:pt x="14351579" y="340359"/>
                  </a:lnTo>
                  <a:lnTo>
                    <a:pt x="14299317" y="340359"/>
                  </a:lnTo>
                  <a:lnTo>
                    <a:pt x="14292659" y="331381"/>
                  </a:lnTo>
                  <a:lnTo>
                    <a:pt x="14310815" y="331381"/>
                  </a:lnTo>
                  <a:lnTo>
                    <a:pt x="14298149" y="332205"/>
                  </a:lnTo>
                  <a:lnTo>
                    <a:pt x="15305911" y="332205"/>
                  </a:lnTo>
                  <a:lnTo>
                    <a:pt x="15316595" y="336549"/>
                  </a:lnTo>
                  <a:lnTo>
                    <a:pt x="14538157" y="336549"/>
                  </a:lnTo>
                  <a:lnTo>
                    <a:pt x="14537380" y="336821"/>
                  </a:lnTo>
                  <a:lnTo>
                    <a:pt x="14541860" y="336821"/>
                  </a:lnTo>
                  <a:lnTo>
                    <a:pt x="14449062" y="340359"/>
                  </a:lnTo>
                  <a:lnTo>
                    <a:pt x="14448422" y="342899"/>
                  </a:lnTo>
                  <a:close/>
                </a:path>
                <a:path w="18288000" h="381000">
                  <a:moveTo>
                    <a:pt x="15715383" y="336549"/>
                  </a:moveTo>
                  <a:lnTo>
                    <a:pt x="15359765" y="336549"/>
                  </a:lnTo>
                  <a:lnTo>
                    <a:pt x="15395396" y="331381"/>
                  </a:lnTo>
                  <a:lnTo>
                    <a:pt x="15719479" y="331381"/>
                  </a:lnTo>
                  <a:lnTo>
                    <a:pt x="15715383" y="336549"/>
                  </a:lnTo>
                  <a:close/>
                </a:path>
                <a:path w="18288000" h="381000">
                  <a:moveTo>
                    <a:pt x="16021599" y="336549"/>
                  </a:moveTo>
                  <a:lnTo>
                    <a:pt x="16011617" y="336549"/>
                  </a:lnTo>
                  <a:lnTo>
                    <a:pt x="15935849" y="331381"/>
                  </a:lnTo>
                  <a:lnTo>
                    <a:pt x="16026103" y="331381"/>
                  </a:lnTo>
                  <a:lnTo>
                    <a:pt x="16021599" y="336549"/>
                  </a:lnTo>
                  <a:close/>
                </a:path>
                <a:path w="18288000" h="381000">
                  <a:moveTo>
                    <a:pt x="16077065" y="336549"/>
                  </a:moveTo>
                  <a:lnTo>
                    <a:pt x="16037053" y="336549"/>
                  </a:lnTo>
                  <a:lnTo>
                    <a:pt x="16064495" y="331381"/>
                  </a:lnTo>
                  <a:lnTo>
                    <a:pt x="16065597" y="331381"/>
                  </a:lnTo>
                  <a:lnTo>
                    <a:pt x="16077065" y="336549"/>
                  </a:lnTo>
                  <a:close/>
                </a:path>
                <a:path w="18288000" h="381000">
                  <a:moveTo>
                    <a:pt x="16307429" y="354220"/>
                  </a:moveTo>
                  <a:lnTo>
                    <a:pt x="16304186" y="354220"/>
                  </a:lnTo>
                  <a:lnTo>
                    <a:pt x="16183016" y="340359"/>
                  </a:lnTo>
                  <a:lnTo>
                    <a:pt x="16184052" y="332908"/>
                  </a:lnTo>
                  <a:lnTo>
                    <a:pt x="16184150" y="332205"/>
                  </a:lnTo>
                  <a:lnTo>
                    <a:pt x="16184264" y="331381"/>
                  </a:lnTo>
                  <a:lnTo>
                    <a:pt x="16443558" y="331381"/>
                  </a:lnTo>
                  <a:lnTo>
                    <a:pt x="16465675" y="336549"/>
                  </a:lnTo>
                  <a:lnTo>
                    <a:pt x="16471348" y="336549"/>
                  </a:lnTo>
                  <a:lnTo>
                    <a:pt x="16407266" y="340359"/>
                  </a:lnTo>
                  <a:lnTo>
                    <a:pt x="16358339" y="340359"/>
                  </a:lnTo>
                  <a:lnTo>
                    <a:pt x="16292616" y="346709"/>
                  </a:lnTo>
                  <a:lnTo>
                    <a:pt x="16286503" y="346709"/>
                  </a:lnTo>
                  <a:lnTo>
                    <a:pt x="16307429" y="354220"/>
                  </a:lnTo>
                  <a:close/>
                </a:path>
                <a:path w="18288000" h="381000">
                  <a:moveTo>
                    <a:pt x="16485475" y="340359"/>
                  </a:moveTo>
                  <a:lnTo>
                    <a:pt x="16485475" y="331381"/>
                  </a:lnTo>
                  <a:lnTo>
                    <a:pt x="16714294" y="331381"/>
                  </a:lnTo>
                  <a:lnTo>
                    <a:pt x="16678252" y="336549"/>
                  </a:lnTo>
                  <a:lnTo>
                    <a:pt x="16562716" y="336549"/>
                  </a:lnTo>
                  <a:lnTo>
                    <a:pt x="16562194" y="336821"/>
                  </a:lnTo>
                  <a:lnTo>
                    <a:pt x="16566135" y="336821"/>
                  </a:lnTo>
                  <a:lnTo>
                    <a:pt x="16485475" y="340359"/>
                  </a:lnTo>
                  <a:close/>
                </a:path>
                <a:path w="18288000" h="381000">
                  <a:moveTo>
                    <a:pt x="16925090" y="336549"/>
                  </a:moveTo>
                  <a:lnTo>
                    <a:pt x="16746736" y="336549"/>
                  </a:lnTo>
                  <a:lnTo>
                    <a:pt x="16779092" y="331381"/>
                  </a:lnTo>
                  <a:lnTo>
                    <a:pt x="16780260" y="331381"/>
                  </a:lnTo>
                  <a:lnTo>
                    <a:pt x="16774253" y="332205"/>
                  </a:lnTo>
                  <a:lnTo>
                    <a:pt x="16937718" y="332205"/>
                  </a:lnTo>
                  <a:lnTo>
                    <a:pt x="16925090" y="336549"/>
                  </a:lnTo>
                  <a:close/>
                </a:path>
                <a:path w="18288000" h="381000">
                  <a:moveTo>
                    <a:pt x="16937718" y="332205"/>
                  </a:moveTo>
                  <a:lnTo>
                    <a:pt x="16774253" y="332205"/>
                  </a:lnTo>
                  <a:lnTo>
                    <a:pt x="16780260" y="331381"/>
                  </a:lnTo>
                  <a:lnTo>
                    <a:pt x="16940112" y="331381"/>
                  </a:lnTo>
                  <a:lnTo>
                    <a:pt x="16937718" y="332205"/>
                  </a:lnTo>
                  <a:close/>
                </a:path>
                <a:path w="18288000" h="381000">
                  <a:moveTo>
                    <a:pt x="17115480" y="331802"/>
                  </a:moveTo>
                  <a:lnTo>
                    <a:pt x="17115947" y="331381"/>
                  </a:lnTo>
                  <a:lnTo>
                    <a:pt x="17123273" y="331381"/>
                  </a:lnTo>
                  <a:lnTo>
                    <a:pt x="17115480" y="331802"/>
                  </a:lnTo>
                  <a:close/>
                </a:path>
                <a:path w="18288000" h="381000">
                  <a:moveTo>
                    <a:pt x="17084442" y="342899"/>
                  </a:moveTo>
                  <a:lnTo>
                    <a:pt x="17056412" y="342899"/>
                  </a:lnTo>
                  <a:lnTo>
                    <a:pt x="17105960" y="340359"/>
                  </a:lnTo>
                  <a:lnTo>
                    <a:pt x="17115480" y="331802"/>
                  </a:lnTo>
                  <a:lnTo>
                    <a:pt x="17123273" y="331381"/>
                  </a:lnTo>
                  <a:lnTo>
                    <a:pt x="17285849" y="331381"/>
                  </a:lnTo>
                  <a:lnTo>
                    <a:pt x="17267940" y="340359"/>
                  </a:lnTo>
                  <a:lnTo>
                    <a:pt x="17137837" y="340359"/>
                  </a:lnTo>
                  <a:lnTo>
                    <a:pt x="17084442" y="342899"/>
                  </a:lnTo>
                  <a:close/>
                </a:path>
                <a:path w="18288000" h="381000">
                  <a:moveTo>
                    <a:pt x="17552607" y="340359"/>
                  </a:moveTo>
                  <a:lnTo>
                    <a:pt x="17562180" y="331381"/>
                  </a:lnTo>
                  <a:lnTo>
                    <a:pt x="17606780" y="331381"/>
                  </a:lnTo>
                  <a:lnTo>
                    <a:pt x="17621729" y="336549"/>
                  </a:lnTo>
                  <a:lnTo>
                    <a:pt x="17608620" y="336549"/>
                  </a:lnTo>
                  <a:lnTo>
                    <a:pt x="17609251" y="336821"/>
                  </a:lnTo>
                  <a:lnTo>
                    <a:pt x="17612907" y="336821"/>
                  </a:lnTo>
                  <a:lnTo>
                    <a:pt x="17552607" y="340359"/>
                  </a:lnTo>
                  <a:close/>
                </a:path>
                <a:path w="18288000" h="381000">
                  <a:moveTo>
                    <a:pt x="6366335" y="336549"/>
                  </a:moveTo>
                  <a:lnTo>
                    <a:pt x="6329124" y="336549"/>
                  </a:lnTo>
                  <a:lnTo>
                    <a:pt x="6344961" y="332205"/>
                  </a:lnTo>
                  <a:lnTo>
                    <a:pt x="6366335" y="336549"/>
                  </a:lnTo>
                  <a:close/>
                </a:path>
                <a:path w="18288000" h="381000">
                  <a:moveTo>
                    <a:pt x="7021785" y="336549"/>
                  </a:moveTo>
                  <a:lnTo>
                    <a:pt x="7018907" y="336549"/>
                  </a:lnTo>
                  <a:lnTo>
                    <a:pt x="6992054" y="332205"/>
                  </a:lnTo>
                  <a:lnTo>
                    <a:pt x="6991833" y="332205"/>
                  </a:lnTo>
                  <a:lnTo>
                    <a:pt x="7021785" y="336549"/>
                  </a:lnTo>
                  <a:close/>
                </a:path>
                <a:path w="18288000" h="381000">
                  <a:moveTo>
                    <a:pt x="12324163" y="342899"/>
                  </a:moveTo>
                  <a:lnTo>
                    <a:pt x="12310734" y="340359"/>
                  </a:lnTo>
                  <a:lnTo>
                    <a:pt x="12189527" y="340359"/>
                  </a:lnTo>
                  <a:lnTo>
                    <a:pt x="12187259" y="332205"/>
                  </a:lnTo>
                  <a:lnTo>
                    <a:pt x="12182277" y="332205"/>
                  </a:lnTo>
                  <a:lnTo>
                    <a:pt x="12222206" y="335279"/>
                  </a:lnTo>
                  <a:lnTo>
                    <a:pt x="12224513" y="336549"/>
                  </a:lnTo>
                  <a:lnTo>
                    <a:pt x="12390098" y="336549"/>
                  </a:lnTo>
                  <a:lnTo>
                    <a:pt x="12324163" y="342899"/>
                  </a:lnTo>
                  <a:close/>
                </a:path>
                <a:path w="18288000" h="381000">
                  <a:moveTo>
                    <a:pt x="16746736" y="336549"/>
                  </a:moveTo>
                  <a:lnTo>
                    <a:pt x="16742579" y="336549"/>
                  </a:lnTo>
                  <a:lnTo>
                    <a:pt x="16774253" y="332205"/>
                  </a:lnTo>
                  <a:lnTo>
                    <a:pt x="16773934" y="332205"/>
                  </a:lnTo>
                  <a:lnTo>
                    <a:pt x="16746736" y="336549"/>
                  </a:lnTo>
                  <a:close/>
                </a:path>
                <a:path w="18288000" h="381000">
                  <a:moveTo>
                    <a:pt x="2543818" y="340359"/>
                  </a:moveTo>
                  <a:lnTo>
                    <a:pt x="2516389" y="340359"/>
                  </a:lnTo>
                  <a:lnTo>
                    <a:pt x="2526055" y="334009"/>
                  </a:lnTo>
                  <a:lnTo>
                    <a:pt x="2543818" y="340359"/>
                  </a:lnTo>
                  <a:close/>
                </a:path>
                <a:path w="18288000" h="381000">
                  <a:moveTo>
                    <a:pt x="12243575" y="336549"/>
                  </a:moveTo>
                  <a:lnTo>
                    <a:pt x="12224513" y="336549"/>
                  </a:lnTo>
                  <a:lnTo>
                    <a:pt x="12222206" y="335279"/>
                  </a:lnTo>
                  <a:lnTo>
                    <a:pt x="12243575" y="336549"/>
                  </a:lnTo>
                  <a:close/>
                </a:path>
                <a:path w="18288000" h="381000">
                  <a:moveTo>
                    <a:pt x="7411730" y="346709"/>
                  </a:moveTo>
                  <a:lnTo>
                    <a:pt x="7409751" y="346709"/>
                  </a:lnTo>
                  <a:lnTo>
                    <a:pt x="7408433" y="340659"/>
                  </a:lnTo>
                  <a:lnTo>
                    <a:pt x="7408367" y="340359"/>
                  </a:lnTo>
                  <a:lnTo>
                    <a:pt x="7371301" y="340359"/>
                  </a:lnTo>
                  <a:lnTo>
                    <a:pt x="7394060" y="336206"/>
                  </a:lnTo>
                  <a:lnTo>
                    <a:pt x="7393563" y="336549"/>
                  </a:lnTo>
                  <a:lnTo>
                    <a:pt x="7430853" y="336549"/>
                  </a:lnTo>
                  <a:lnTo>
                    <a:pt x="7438020" y="340359"/>
                  </a:lnTo>
                  <a:lnTo>
                    <a:pt x="7411730" y="346709"/>
                  </a:lnTo>
                  <a:close/>
                </a:path>
                <a:path w="18288000" h="381000">
                  <a:moveTo>
                    <a:pt x="369893" y="340359"/>
                  </a:moveTo>
                  <a:lnTo>
                    <a:pt x="14800" y="340359"/>
                  </a:lnTo>
                  <a:lnTo>
                    <a:pt x="21967" y="336549"/>
                  </a:lnTo>
                  <a:lnTo>
                    <a:pt x="376902" y="336549"/>
                  </a:lnTo>
                  <a:lnTo>
                    <a:pt x="369893" y="340359"/>
                  </a:lnTo>
                  <a:close/>
                </a:path>
                <a:path w="18288000" h="381000">
                  <a:moveTo>
                    <a:pt x="2771403" y="340359"/>
                  </a:moveTo>
                  <a:lnTo>
                    <a:pt x="2765079" y="336549"/>
                  </a:lnTo>
                  <a:lnTo>
                    <a:pt x="2812201" y="336549"/>
                  </a:lnTo>
                  <a:lnTo>
                    <a:pt x="2812185" y="336821"/>
                  </a:lnTo>
                  <a:lnTo>
                    <a:pt x="2814474" y="336821"/>
                  </a:lnTo>
                  <a:lnTo>
                    <a:pt x="2771403" y="340359"/>
                  </a:lnTo>
                  <a:close/>
                </a:path>
                <a:path w="18288000" h="381000">
                  <a:moveTo>
                    <a:pt x="2854187" y="342899"/>
                  </a:moveTo>
                  <a:lnTo>
                    <a:pt x="2811830" y="342899"/>
                  </a:lnTo>
                  <a:lnTo>
                    <a:pt x="2812185" y="336821"/>
                  </a:lnTo>
                  <a:lnTo>
                    <a:pt x="2812201" y="336549"/>
                  </a:lnTo>
                  <a:lnTo>
                    <a:pt x="2817778" y="336549"/>
                  </a:lnTo>
                  <a:lnTo>
                    <a:pt x="2814474" y="336821"/>
                  </a:lnTo>
                  <a:lnTo>
                    <a:pt x="2845008" y="336821"/>
                  </a:lnTo>
                  <a:lnTo>
                    <a:pt x="2834045" y="340359"/>
                  </a:lnTo>
                  <a:lnTo>
                    <a:pt x="2854187" y="342899"/>
                  </a:lnTo>
                  <a:close/>
                </a:path>
                <a:path w="18288000" h="381000">
                  <a:moveTo>
                    <a:pt x="2842982" y="336821"/>
                  </a:moveTo>
                  <a:lnTo>
                    <a:pt x="2814474" y="336821"/>
                  </a:lnTo>
                  <a:lnTo>
                    <a:pt x="2817778" y="336549"/>
                  </a:lnTo>
                  <a:lnTo>
                    <a:pt x="2840909" y="336549"/>
                  </a:lnTo>
                  <a:lnTo>
                    <a:pt x="2842982" y="336821"/>
                  </a:lnTo>
                  <a:close/>
                </a:path>
                <a:path w="18288000" h="381000">
                  <a:moveTo>
                    <a:pt x="2869999" y="340359"/>
                  </a:moveTo>
                  <a:lnTo>
                    <a:pt x="2840909" y="336549"/>
                  </a:lnTo>
                  <a:lnTo>
                    <a:pt x="2845849" y="336549"/>
                  </a:lnTo>
                  <a:lnTo>
                    <a:pt x="2845008" y="336821"/>
                  </a:lnTo>
                  <a:lnTo>
                    <a:pt x="2870655" y="336821"/>
                  </a:lnTo>
                  <a:lnTo>
                    <a:pt x="2869999" y="340359"/>
                  </a:lnTo>
                  <a:close/>
                </a:path>
                <a:path w="18288000" h="381000">
                  <a:moveTo>
                    <a:pt x="3056441" y="340359"/>
                  </a:moveTo>
                  <a:lnTo>
                    <a:pt x="3051804" y="336549"/>
                  </a:lnTo>
                  <a:lnTo>
                    <a:pt x="3099970" y="336549"/>
                  </a:lnTo>
                  <a:lnTo>
                    <a:pt x="3099219" y="336821"/>
                  </a:lnTo>
                  <a:lnTo>
                    <a:pt x="3101078" y="336821"/>
                  </a:lnTo>
                  <a:lnTo>
                    <a:pt x="3056441" y="340359"/>
                  </a:lnTo>
                  <a:close/>
                </a:path>
                <a:path w="18288000" h="381000">
                  <a:moveTo>
                    <a:pt x="3161709" y="340359"/>
                  </a:moveTo>
                  <a:lnTo>
                    <a:pt x="3089430" y="340359"/>
                  </a:lnTo>
                  <a:lnTo>
                    <a:pt x="3099970" y="336549"/>
                  </a:lnTo>
                  <a:lnTo>
                    <a:pt x="3104503" y="336549"/>
                  </a:lnTo>
                  <a:lnTo>
                    <a:pt x="3101078" y="336821"/>
                  </a:lnTo>
                  <a:lnTo>
                    <a:pt x="3154310" y="336821"/>
                  </a:lnTo>
                  <a:lnTo>
                    <a:pt x="3161709" y="340359"/>
                  </a:lnTo>
                  <a:close/>
                </a:path>
                <a:path w="18288000" h="381000">
                  <a:moveTo>
                    <a:pt x="3412566" y="350396"/>
                  </a:moveTo>
                  <a:lnTo>
                    <a:pt x="3410797" y="350396"/>
                  </a:lnTo>
                  <a:lnTo>
                    <a:pt x="3395654" y="347173"/>
                  </a:lnTo>
                  <a:lnTo>
                    <a:pt x="3396288" y="346709"/>
                  </a:lnTo>
                  <a:lnTo>
                    <a:pt x="3334509" y="346709"/>
                  </a:lnTo>
                  <a:lnTo>
                    <a:pt x="3311127" y="336549"/>
                  </a:lnTo>
                  <a:lnTo>
                    <a:pt x="3345735" y="336549"/>
                  </a:lnTo>
                  <a:lnTo>
                    <a:pt x="3343140" y="342899"/>
                  </a:lnTo>
                  <a:lnTo>
                    <a:pt x="3419405" y="342899"/>
                  </a:lnTo>
                  <a:lnTo>
                    <a:pt x="3412566" y="350396"/>
                  </a:lnTo>
                  <a:close/>
                </a:path>
                <a:path w="18288000" h="381000">
                  <a:moveTo>
                    <a:pt x="3405175" y="342899"/>
                  </a:moveTo>
                  <a:lnTo>
                    <a:pt x="3370688" y="342899"/>
                  </a:lnTo>
                  <a:lnTo>
                    <a:pt x="3358827" y="336549"/>
                  </a:lnTo>
                  <a:lnTo>
                    <a:pt x="3410676" y="336549"/>
                  </a:lnTo>
                  <a:lnTo>
                    <a:pt x="3408568" y="340359"/>
                  </a:lnTo>
                  <a:lnTo>
                    <a:pt x="3372243" y="340359"/>
                  </a:lnTo>
                  <a:lnTo>
                    <a:pt x="3405175" y="342899"/>
                  </a:lnTo>
                  <a:close/>
                </a:path>
                <a:path w="18288000" h="381000">
                  <a:moveTo>
                    <a:pt x="3497156" y="340359"/>
                  </a:moveTo>
                  <a:lnTo>
                    <a:pt x="3491676" y="336549"/>
                  </a:lnTo>
                  <a:lnTo>
                    <a:pt x="3527672" y="336549"/>
                  </a:lnTo>
                  <a:lnTo>
                    <a:pt x="3528750" y="336821"/>
                  </a:lnTo>
                  <a:lnTo>
                    <a:pt x="3531221" y="336821"/>
                  </a:lnTo>
                  <a:lnTo>
                    <a:pt x="3497156" y="340359"/>
                  </a:lnTo>
                  <a:close/>
                </a:path>
                <a:path w="18288000" h="381000">
                  <a:moveTo>
                    <a:pt x="3555373" y="342899"/>
                  </a:moveTo>
                  <a:lnTo>
                    <a:pt x="3552877" y="342899"/>
                  </a:lnTo>
                  <a:lnTo>
                    <a:pt x="3527672" y="336549"/>
                  </a:lnTo>
                  <a:lnTo>
                    <a:pt x="3533835" y="336549"/>
                  </a:lnTo>
                  <a:lnTo>
                    <a:pt x="3531221" y="336821"/>
                  </a:lnTo>
                  <a:lnTo>
                    <a:pt x="3551554" y="336821"/>
                  </a:lnTo>
                  <a:lnTo>
                    <a:pt x="3560169" y="340359"/>
                  </a:lnTo>
                  <a:lnTo>
                    <a:pt x="3555373" y="342899"/>
                  </a:lnTo>
                  <a:close/>
                </a:path>
                <a:path w="18288000" h="381000">
                  <a:moveTo>
                    <a:pt x="3549491" y="336821"/>
                  </a:moveTo>
                  <a:lnTo>
                    <a:pt x="3531221" y="336821"/>
                  </a:lnTo>
                  <a:lnTo>
                    <a:pt x="3533835" y="336549"/>
                  </a:lnTo>
                  <a:lnTo>
                    <a:pt x="3546398" y="336549"/>
                  </a:lnTo>
                  <a:lnTo>
                    <a:pt x="3549491" y="336821"/>
                  </a:lnTo>
                  <a:close/>
                </a:path>
                <a:path w="18288000" h="381000">
                  <a:moveTo>
                    <a:pt x="3589821" y="340359"/>
                  </a:moveTo>
                  <a:lnTo>
                    <a:pt x="3546398" y="336549"/>
                  </a:lnTo>
                  <a:lnTo>
                    <a:pt x="3546819" y="336549"/>
                  </a:lnTo>
                  <a:lnTo>
                    <a:pt x="3589821" y="340359"/>
                  </a:lnTo>
                  <a:close/>
                </a:path>
                <a:path w="18288000" h="381000">
                  <a:moveTo>
                    <a:pt x="3551554" y="336821"/>
                  </a:moveTo>
                  <a:lnTo>
                    <a:pt x="3549883" y="336821"/>
                  </a:lnTo>
                  <a:lnTo>
                    <a:pt x="3546819" y="336549"/>
                  </a:lnTo>
                  <a:lnTo>
                    <a:pt x="3550894" y="336549"/>
                  </a:lnTo>
                  <a:lnTo>
                    <a:pt x="3551554" y="336821"/>
                  </a:lnTo>
                  <a:close/>
                </a:path>
                <a:path w="18288000" h="381000">
                  <a:moveTo>
                    <a:pt x="3863369" y="340359"/>
                  </a:moveTo>
                  <a:lnTo>
                    <a:pt x="3836311" y="340359"/>
                  </a:lnTo>
                  <a:lnTo>
                    <a:pt x="3846429" y="336549"/>
                  </a:lnTo>
                  <a:lnTo>
                    <a:pt x="3854516" y="336549"/>
                  </a:lnTo>
                  <a:lnTo>
                    <a:pt x="3863369" y="340359"/>
                  </a:lnTo>
                  <a:close/>
                </a:path>
                <a:path w="18288000" h="381000">
                  <a:moveTo>
                    <a:pt x="5003041" y="336821"/>
                  </a:moveTo>
                  <a:lnTo>
                    <a:pt x="5001976" y="336821"/>
                  </a:lnTo>
                  <a:lnTo>
                    <a:pt x="4999753" y="336549"/>
                  </a:lnTo>
                  <a:lnTo>
                    <a:pt x="5002351" y="336549"/>
                  </a:lnTo>
                  <a:lnTo>
                    <a:pt x="5003041" y="336821"/>
                  </a:lnTo>
                  <a:close/>
                </a:path>
                <a:path w="18288000" h="381000">
                  <a:moveTo>
                    <a:pt x="5167277" y="346709"/>
                  </a:moveTo>
                  <a:lnTo>
                    <a:pt x="5088232" y="346709"/>
                  </a:lnTo>
                  <a:lnTo>
                    <a:pt x="5109387" y="336549"/>
                  </a:lnTo>
                  <a:lnTo>
                    <a:pt x="5111577" y="336549"/>
                  </a:lnTo>
                  <a:lnTo>
                    <a:pt x="5109714" y="336821"/>
                  </a:lnTo>
                  <a:lnTo>
                    <a:pt x="5142576" y="336821"/>
                  </a:lnTo>
                  <a:lnTo>
                    <a:pt x="5148450" y="340359"/>
                  </a:lnTo>
                  <a:lnTo>
                    <a:pt x="5134736" y="340359"/>
                  </a:lnTo>
                  <a:lnTo>
                    <a:pt x="5121307" y="342899"/>
                  </a:lnTo>
                  <a:lnTo>
                    <a:pt x="5152765" y="342899"/>
                  </a:lnTo>
                  <a:lnTo>
                    <a:pt x="5167277" y="346709"/>
                  </a:lnTo>
                  <a:close/>
                </a:path>
                <a:path w="18288000" h="381000">
                  <a:moveTo>
                    <a:pt x="5142576" y="336821"/>
                  </a:moveTo>
                  <a:lnTo>
                    <a:pt x="5109714" y="336821"/>
                  </a:lnTo>
                  <a:lnTo>
                    <a:pt x="5111577" y="336549"/>
                  </a:lnTo>
                  <a:lnTo>
                    <a:pt x="5142126" y="336549"/>
                  </a:lnTo>
                  <a:lnTo>
                    <a:pt x="5142576" y="336821"/>
                  </a:lnTo>
                  <a:close/>
                </a:path>
                <a:path w="18288000" h="381000">
                  <a:moveTo>
                    <a:pt x="5176810" y="342899"/>
                  </a:moveTo>
                  <a:lnTo>
                    <a:pt x="5174568" y="342899"/>
                  </a:lnTo>
                  <a:lnTo>
                    <a:pt x="5150105" y="336549"/>
                  </a:lnTo>
                  <a:lnTo>
                    <a:pt x="5428384" y="336549"/>
                  </a:lnTo>
                  <a:lnTo>
                    <a:pt x="5427639" y="336821"/>
                  </a:lnTo>
                  <a:lnTo>
                    <a:pt x="5427835" y="336821"/>
                  </a:lnTo>
                  <a:lnTo>
                    <a:pt x="5415697" y="340359"/>
                  </a:lnTo>
                  <a:lnTo>
                    <a:pt x="5180327" y="340359"/>
                  </a:lnTo>
                  <a:lnTo>
                    <a:pt x="5176810" y="342899"/>
                  </a:lnTo>
                  <a:close/>
                </a:path>
                <a:path w="18288000" h="381000">
                  <a:moveTo>
                    <a:pt x="5582261" y="350396"/>
                  </a:moveTo>
                  <a:lnTo>
                    <a:pt x="5551786" y="350396"/>
                  </a:lnTo>
                  <a:lnTo>
                    <a:pt x="5512442" y="343402"/>
                  </a:lnTo>
                  <a:lnTo>
                    <a:pt x="5512491" y="342899"/>
                  </a:lnTo>
                  <a:lnTo>
                    <a:pt x="5410963" y="342899"/>
                  </a:lnTo>
                  <a:lnTo>
                    <a:pt x="5428384" y="336549"/>
                  </a:lnTo>
                  <a:lnTo>
                    <a:pt x="5428766" y="336549"/>
                  </a:lnTo>
                  <a:lnTo>
                    <a:pt x="5427835" y="336821"/>
                  </a:lnTo>
                  <a:lnTo>
                    <a:pt x="5540360" y="336821"/>
                  </a:lnTo>
                  <a:lnTo>
                    <a:pt x="5551979" y="340359"/>
                  </a:lnTo>
                  <a:lnTo>
                    <a:pt x="5514293" y="340359"/>
                  </a:lnTo>
                  <a:lnTo>
                    <a:pt x="5582261" y="350396"/>
                  </a:lnTo>
                  <a:close/>
                </a:path>
                <a:path w="18288000" h="381000">
                  <a:moveTo>
                    <a:pt x="5539184" y="336821"/>
                  </a:moveTo>
                  <a:lnTo>
                    <a:pt x="5427835" y="336821"/>
                  </a:lnTo>
                  <a:lnTo>
                    <a:pt x="5428766" y="336549"/>
                  </a:lnTo>
                  <a:lnTo>
                    <a:pt x="5536600" y="336549"/>
                  </a:lnTo>
                  <a:lnTo>
                    <a:pt x="5539184" y="336821"/>
                  </a:lnTo>
                  <a:close/>
                </a:path>
                <a:path w="18288000" h="381000">
                  <a:moveTo>
                    <a:pt x="5927063" y="346709"/>
                  </a:moveTo>
                  <a:lnTo>
                    <a:pt x="5588914" y="346709"/>
                  </a:lnTo>
                  <a:lnTo>
                    <a:pt x="5564728" y="342899"/>
                  </a:lnTo>
                  <a:lnTo>
                    <a:pt x="5568701" y="342899"/>
                  </a:lnTo>
                  <a:lnTo>
                    <a:pt x="5572857" y="340359"/>
                  </a:lnTo>
                  <a:lnTo>
                    <a:pt x="5536600" y="336549"/>
                  </a:lnTo>
                  <a:lnTo>
                    <a:pt x="5539469" y="336549"/>
                  </a:lnTo>
                  <a:lnTo>
                    <a:pt x="5540360" y="336821"/>
                  </a:lnTo>
                  <a:lnTo>
                    <a:pt x="5962547" y="336821"/>
                  </a:lnTo>
                  <a:lnTo>
                    <a:pt x="5960198" y="340359"/>
                  </a:lnTo>
                  <a:lnTo>
                    <a:pt x="5945742" y="340359"/>
                  </a:lnTo>
                  <a:lnTo>
                    <a:pt x="5927063" y="346709"/>
                  </a:lnTo>
                  <a:close/>
                </a:path>
                <a:path w="18288000" h="381000">
                  <a:moveTo>
                    <a:pt x="5961469" y="336821"/>
                  </a:moveTo>
                  <a:lnTo>
                    <a:pt x="5540360" y="336821"/>
                  </a:lnTo>
                  <a:lnTo>
                    <a:pt x="5539469" y="336549"/>
                  </a:lnTo>
                  <a:lnTo>
                    <a:pt x="5959901" y="336549"/>
                  </a:lnTo>
                  <a:lnTo>
                    <a:pt x="5961469" y="336821"/>
                  </a:lnTo>
                  <a:close/>
                </a:path>
                <a:path w="18288000" h="381000">
                  <a:moveTo>
                    <a:pt x="5999041" y="342899"/>
                  </a:moveTo>
                  <a:lnTo>
                    <a:pt x="5996596" y="342899"/>
                  </a:lnTo>
                  <a:lnTo>
                    <a:pt x="5959901" y="336549"/>
                  </a:lnTo>
                  <a:lnTo>
                    <a:pt x="5962727" y="336549"/>
                  </a:lnTo>
                  <a:lnTo>
                    <a:pt x="5962547" y="336821"/>
                  </a:lnTo>
                  <a:lnTo>
                    <a:pt x="5997977" y="336821"/>
                  </a:lnTo>
                  <a:lnTo>
                    <a:pt x="5999041" y="342899"/>
                  </a:lnTo>
                  <a:close/>
                </a:path>
                <a:path w="18288000" h="381000">
                  <a:moveTo>
                    <a:pt x="5996968" y="336821"/>
                  </a:moveTo>
                  <a:lnTo>
                    <a:pt x="5962547" y="336821"/>
                  </a:lnTo>
                  <a:lnTo>
                    <a:pt x="5962727" y="336549"/>
                  </a:lnTo>
                  <a:lnTo>
                    <a:pt x="5995510" y="336549"/>
                  </a:lnTo>
                  <a:lnTo>
                    <a:pt x="5996968" y="336821"/>
                  </a:lnTo>
                  <a:close/>
                </a:path>
                <a:path w="18288000" h="381000">
                  <a:moveTo>
                    <a:pt x="6051074" y="346709"/>
                  </a:moveTo>
                  <a:lnTo>
                    <a:pt x="6050068" y="346709"/>
                  </a:lnTo>
                  <a:lnTo>
                    <a:pt x="5995510" y="336549"/>
                  </a:lnTo>
                  <a:lnTo>
                    <a:pt x="5997929" y="336549"/>
                  </a:lnTo>
                  <a:lnTo>
                    <a:pt x="5997977" y="336821"/>
                  </a:lnTo>
                  <a:lnTo>
                    <a:pt x="6020009" y="336821"/>
                  </a:lnTo>
                  <a:lnTo>
                    <a:pt x="6051074" y="346709"/>
                  </a:lnTo>
                  <a:close/>
                </a:path>
                <a:path w="18288000" h="381000">
                  <a:moveTo>
                    <a:pt x="6019275" y="336821"/>
                  </a:moveTo>
                  <a:lnTo>
                    <a:pt x="5997977" y="336821"/>
                  </a:lnTo>
                  <a:lnTo>
                    <a:pt x="5997929" y="336549"/>
                  </a:lnTo>
                  <a:lnTo>
                    <a:pt x="6017391" y="336549"/>
                  </a:lnTo>
                  <a:lnTo>
                    <a:pt x="6019275" y="336821"/>
                  </a:lnTo>
                  <a:close/>
                </a:path>
                <a:path w="18288000" h="381000">
                  <a:moveTo>
                    <a:pt x="6092626" y="346709"/>
                  </a:moveTo>
                  <a:lnTo>
                    <a:pt x="6087908" y="346709"/>
                  </a:lnTo>
                  <a:lnTo>
                    <a:pt x="6017391" y="336549"/>
                  </a:lnTo>
                  <a:lnTo>
                    <a:pt x="6019156" y="336549"/>
                  </a:lnTo>
                  <a:lnTo>
                    <a:pt x="6020009" y="336821"/>
                  </a:lnTo>
                  <a:lnTo>
                    <a:pt x="6073073" y="336821"/>
                  </a:lnTo>
                  <a:lnTo>
                    <a:pt x="6090301" y="340359"/>
                  </a:lnTo>
                  <a:lnTo>
                    <a:pt x="6089662" y="342899"/>
                  </a:lnTo>
                  <a:lnTo>
                    <a:pt x="6104534" y="342899"/>
                  </a:lnTo>
                  <a:lnTo>
                    <a:pt x="6092626" y="346709"/>
                  </a:lnTo>
                  <a:close/>
                </a:path>
                <a:path w="18288000" h="381000">
                  <a:moveTo>
                    <a:pt x="6073073" y="336821"/>
                  </a:moveTo>
                  <a:lnTo>
                    <a:pt x="6020009" y="336821"/>
                  </a:lnTo>
                  <a:lnTo>
                    <a:pt x="6019156" y="336549"/>
                  </a:lnTo>
                  <a:lnTo>
                    <a:pt x="6071751" y="336549"/>
                  </a:lnTo>
                  <a:lnTo>
                    <a:pt x="6073073" y="336821"/>
                  </a:lnTo>
                  <a:close/>
                </a:path>
                <a:path w="18288000" h="381000">
                  <a:moveTo>
                    <a:pt x="7021612" y="346709"/>
                  </a:moveTo>
                  <a:lnTo>
                    <a:pt x="7004737" y="346709"/>
                  </a:lnTo>
                  <a:lnTo>
                    <a:pt x="6979806" y="342899"/>
                  </a:lnTo>
                  <a:lnTo>
                    <a:pt x="6954758" y="342899"/>
                  </a:lnTo>
                  <a:lnTo>
                    <a:pt x="6993677" y="336549"/>
                  </a:lnTo>
                  <a:lnTo>
                    <a:pt x="7026437" y="336549"/>
                  </a:lnTo>
                  <a:lnTo>
                    <a:pt x="7021612" y="346709"/>
                  </a:lnTo>
                  <a:close/>
                </a:path>
                <a:path w="18288000" h="381000">
                  <a:moveTo>
                    <a:pt x="7274558" y="340359"/>
                  </a:moveTo>
                  <a:lnTo>
                    <a:pt x="7237121" y="340359"/>
                  </a:lnTo>
                  <a:lnTo>
                    <a:pt x="7240072" y="336549"/>
                  </a:lnTo>
                  <a:lnTo>
                    <a:pt x="7246733" y="336549"/>
                  </a:lnTo>
                  <a:lnTo>
                    <a:pt x="7274558" y="340359"/>
                  </a:lnTo>
                  <a:close/>
                </a:path>
                <a:path w="18288000" h="381000">
                  <a:moveTo>
                    <a:pt x="7371301" y="340359"/>
                  </a:moveTo>
                  <a:lnTo>
                    <a:pt x="7330528" y="340359"/>
                  </a:lnTo>
                  <a:lnTo>
                    <a:pt x="7311557" y="336549"/>
                  </a:lnTo>
                  <a:lnTo>
                    <a:pt x="7328720" y="336549"/>
                  </a:lnTo>
                  <a:lnTo>
                    <a:pt x="7371301" y="340359"/>
                  </a:lnTo>
                  <a:close/>
                </a:path>
                <a:path w="18288000" h="381000">
                  <a:moveTo>
                    <a:pt x="7450993" y="340359"/>
                  </a:moveTo>
                  <a:lnTo>
                    <a:pt x="7458582" y="336549"/>
                  </a:lnTo>
                  <a:lnTo>
                    <a:pt x="7542445" y="336549"/>
                  </a:lnTo>
                  <a:lnTo>
                    <a:pt x="7542505" y="336821"/>
                  </a:lnTo>
                  <a:lnTo>
                    <a:pt x="7547707" y="336821"/>
                  </a:lnTo>
                  <a:lnTo>
                    <a:pt x="7450993" y="340359"/>
                  </a:lnTo>
                  <a:close/>
                </a:path>
                <a:path w="18288000" h="381000">
                  <a:moveTo>
                    <a:pt x="7556652" y="342899"/>
                  </a:moveTo>
                  <a:lnTo>
                    <a:pt x="7555118" y="342899"/>
                  </a:lnTo>
                  <a:lnTo>
                    <a:pt x="7543288" y="340359"/>
                  </a:lnTo>
                  <a:lnTo>
                    <a:pt x="7542505" y="336821"/>
                  </a:lnTo>
                  <a:lnTo>
                    <a:pt x="7542445" y="336549"/>
                  </a:lnTo>
                  <a:lnTo>
                    <a:pt x="7555126" y="336549"/>
                  </a:lnTo>
                  <a:lnTo>
                    <a:pt x="7547707" y="336821"/>
                  </a:lnTo>
                  <a:lnTo>
                    <a:pt x="7551773" y="336821"/>
                  </a:lnTo>
                  <a:lnTo>
                    <a:pt x="7556652" y="342899"/>
                  </a:lnTo>
                  <a:close/>
                </a:path>
                <a:path w="18288000" h="381000">
                  <a:moveTo>
                    <a:pt x="7551773" y="336821"/>
                  </a:moveTo>
                  <a:lnTo>
                    <a:pt x="7547707" y="336821"/>
                  </a:lnTo>
                  <a:lnTo>
                    <a:pt x="7555126" y="336549"/>
                  </a:lnTo>
                  <a:lnTo>
                    <a:pt x="7551556" y="336549"/>
                  </a:lnTo>
                  <a:lnTo>
                    <a:pt x="7551773" y="336821"/>
                  </a:lnTo>
                  <a:close/>
                </a:path>
                <a:path w="18288000" h="381000">
                  <a:moveTo>
                    <a:pt x="7966582" y="340359"/>
                  </a:moveTo>
                  <a:lnTo>
                    <a:pt x="7999466" y="336549"/>
                  </a:lnTo>
                  <a:lnTo>
                    <a:pt x="8007019" y="336549"/>
                  </a:lnTo>
                  <a:lnTo>
                    <a:pt x="8008310" y="336821"/>
                  </a:lnTo>
                  <a:lnTo>
                    <a:pt x="8011611" y="336821"/>
                  </a:lnTo>
                  <a:lnTo>
                    <a:pt x="7966582" y="340359"/>
                  </a:lnTo>
                  <a:close/>
                </a:path>
                <a:path w="18288000" h="381000">
                  <a:moveTo>
                    <a:pt x="8066759" y="346709"/>
                  </a:moveTo>
                  <a:lnTo>
                    <a:pt x="7997128" y="346709"/>
                  </a:lnTo>
                  <a:lnTo>
                    <a:pt x="8025147" y="340359"/>
                  </a:lnTo>
                  <a:lnTo>
                    <a:pt x="8007019" y="336549"/>
                  </a:lnTo>
                  <a:lnTo>
                    <a:pt x="8015066" y="336549"/>
                  </a:lnTo>
                  <a:lnTo>
                    <a:pt x="8011611" y="336821"/>
                  </a:lnTo>
                  <a:lnTo>
                    <a:pt x="8020959" y="336821"/>
                  </a:lnTo>
                  <a:lnTo>
                    <a:pt x="8057765" y="340359"/>
                  </a:lnTo>
                  <a:lnTo>
                    <a:pt x="8066759" y="346709"/>
                  </a:lnTo>
                  <a:close/>
                </a:path>
                <a:path w="18288000" h="381000">
                  <a:moveTo>
                    <a:pt x="8020959" y="336821"/>
                  </a:moveTo>
                  <a:lnTo>
                    <a:pt x="8011611" y="336821"/>
                  </a:lnTo>
                  <a:lnTo>
                    <a:pt x="8015066" y="336549"/>
                  </a:lnTo>
                  <a:lnTo>
                    <a:pt x="8018135" y="336549"/>
                  </a:lnTo>
                  <a:lnTo>
                    <a:pt x="8020959" y="336821"/>
                  </a:lnTo>
                  <a:close/>
                </a:path>
                <a:path w="18288000" h="381000">
                  <a:moveTo>
                    <a:pt x="8388918" y="342899"/>
                  </a:moveTo>
                  <a:lnTo>
                    <a:pt x="8383926" y="342899"/>
                  </a:lnTo>
                  <a:lnTo>
                    <a:pt x="8410613" y="336549"/>
                  </a:lnTo>
                  <a:lnTo>
                    <a:pt x="8440328" y="336549"/>
                  </a:lnTo>
                  <a:lnTo>
                    <a:pt x="8449182" y="340359"/>
                  </a:lnTo>
                  <a:lnTo>
                    <a:pt x="8431761" y="340359"/>
                  </a:lnTo>
                  <a:lnTo>
                    <a:pt x="8388918" y="342899"/>
                  </a:lnTo>
                  <a:close/>
                </a:path>
                <a:path w="18288000" h="381000">
                  <a:moveTo>
                    <a:pt x="8651380" y="336821"/>
                  </a:moveTo>
                  <a:lnTo>
                    <a:pt x="8652949" y="336549"/>
                  </a:lnTo>
                  <a:lnTo>
                    <a:pt x="8653204" y="336549"/>
                  </a:lnTo>
                  <a:lnTo>
                    <a:pt x="8651380" y="336821"/>
                  </a:lnTo>
                  <a:close/>
                </a:path>
                <a:path w="18288000" h="381000">
                  <a:moveTo>
                    <a:pt x="8613843" y="342899"/>
                  </a:moveTo>
                  <a:lnTo>
                    <a:pt x="8651380" y="336821"/>
                  </a:lnTo>
                  <a:lnTo>
                    <a:pt x="8653204" y="336549"/>
                  </a:lnTo>
                  <a:lnTo>
                    <a:pt x="8613843" y="342899"/>
                  </a:lnTo>
                  <a:close/>
                </a:path>
                <a:path w="18288000" h="381000">
                  <a:moveTo>
                    <a:pt x="8797924" y="346709"/>
                  </a:moveTo>
                  <a:lnTo>
                    <a:pt x="8590227" y="346709"/>
                  </a:lnTo>
                  <a:lnTo>
                    <a:pt x="8653204" y="336549"/>
                  </a:lnTo>
                  <a:lnTo>
                    <a:pt x="10234763" y="336549"/>
                  </a:lnTo>
                  <a:lnTo>
                    <a:pt x="10235159" y="336821"/>
                  </a:lnTo>
                  <a:lnTo>
                    <a:pt x="10236726" y="336821"/>
                  </a:lnTo>
                  <a:lnTo>
                    <a:pt x="10211862" y="340359"/>
                  </a:lnTo>
                  <a:lnTo>
                    <a:pt x="9448110" y="340359"/>
                  </a:lnTo>
                  <a:lnTo>
                    <a:pt x="9459576" y="342899"/>
                  </a:lnTo>
                  <a:lnTo>
                    <a:pt x="8797552" y="342899"/>
                  </a:lnTo>
                  <a:lnTo>
                    <a:pt x="8797800" y="345439"/>
                  </a:lnTo>
                  <a:lnTo>
                    <a:pt x="8797924" y="346709"/>
                  </a:lnTo>
                  <a:close/>
                </a:path>
                <a:path w="18288000" h="381000">
                  <a:moveTo>
                    <a:pt x="10361309" y="342899"/>
                  </a:moveTo>
                  <a:lnTo>
                    <a:pt x="10244030" y="342899"/>
                  </a:lnTo>
                  <a:lnTo>
                    <a:pt x="10234763" y="336549"/>
                  </a:lnTo>
                  <a:lnTo>
                    <a:pt x="10238634" y="336549"/>
                  </a:lnTo>
                  <a:lnTo>
                    <a:pt x="10236726" y="336821"/>
                  </a:lnTo>
                  <a:lnTo>
                    <a:pt x="10357306" y="336821"/>
                  </a:lnTo>
                  <a:lnTo>
                    <a:pt x="10325100" y="340359"/>
                  </a:lnTo>
                  <a:lnTo>
                    <a:pt x="10362907" y="340359"/>
                  </a:lnTo>
                  <a:lnTo>
                    <a:pt x="10361309" y="342899"/>
                  </a:lnTo>
                  <a:close/>
                </a:path>
                <a:path w="18288000" h="381000">
                  <a:moveTo>
                    <a:pt x="10357306" y="336821"/>
                  </a:moveTo>
                  <a:lnTo>
                    <a:pt x="10236726" y="336821"/>
                  </a:lnTo>
                  <a:lnTo>
                    <a:pt x="10238634" y="336549"/>
                  </a:lnTo>
                  <a:lnTo>
                    <a:pt x="10359776" y="336549"/>
                  </a:lnTo>
                  <a:lnTo>
                    <a:pt x="10357306" y="336821"/>
                  </a:lnTo>
                  <a:close/>
                </a:path>
                <a:path w="18288000" h="381000">
                  <a:moveTo>
                    <a:pt x="10477296" y="336821"/>
                  </a:moveTo>
                  <a:lnTo>
                    <a:pt x="10476208" y="336821"/>
                  </a:lnTo>
                  <a:lnTo>
                    <a:pt x="10475400" y="336549"/>
                  </a:lnTo>
                  <a:lnTo>
                    <a:pt x="10478278" y="336549"/>
                  </a:lnTo>
                  <a:lnTo>
                    <a:pt x="10477296" y="336821"/>
                  </a:lnTo>
                  <a:close/>
                </a:path>
                <a:path w="18288000" h="381000">
                  <a:moveTo>
                    <a:pt x="10572143" y="342899"/>
                  </a:moveTo>
                  <a:lnTo>
                    <a:pt x="10518706" y="342899"/>
                  </a:lnTo>
                  <a:lnTo>
                    <a:pt x="10493502" y="336549"/>
                  </a:lnTo>
                  <a:lnTo>
                    <a:pt x="10551762" y="336549"/>
                  </a:lnTo>
                  <a:lnTo>
                    <a:pt x="10513396" y="340359"/>
                  </a:lnTo>
                  <a:lnTo>
                    <a:pt x="10563991" y="340359"/>
                  </a:lnTo>
                  <a:lnTo>
                    <a:pt x="10572143" y="342899"/>
                  </a:lnTo>
                  <a:close/>
                </a:path>
                <a:path w="18288000" h="381000">
                  <a:moveTo>
                    <a:pt x="10554706" y="336821"/>
                  </a:moveTo>
                  <a:lnTo>
                    <a:pt x="10554007" y="336821"/>
                  </a:lnTo>
                  <a:lnTo>
                    <a:pt x="10553241" y="336549"/>
                  </a:lnTo>
                  <a:lnTo>
                    <a:pt x="10554947" y="336549"/>
                  </a:lnTo>
                  <a:lnTo>
                    <a:pt x="10554706" y="336821"/>
                  </a:lnTo>
                  <a:close/>
                </a:path>
                <a:path w="18288000" h="381000">
                  <a:moveTo>
                    <a:pt x="11140929" y="340359"/>
                  </a:moveTo>
                  <a:lnTo>
                    <a:pt x="11076432" y="340359"/>
                  </a:lnTo>
                  <a:lnTo>
                    <a:pt x="11094982" y="336549"/>
                  </a:lnTo>
                  <a:lnTo>
                    <a:pt x="11115633" y="336549"/>
                  </a:lnTo>
                  <a:lnTo>
                    <a:pt x="11140929" y="340359"/>
                  </a:lnTo>
                  <a:close/>
                </a:path>
                <a:path w="18288000" h="381000">
                  <a:moveTo>
                    <a:pt x="11846603" y="336821"/>
                  </a:moveTo>
                  <a:lnTo>
                    <a:pt x="11845432" y="336821"/>
                  </a:lnTo>
                  <a:lnTo>
                    <a:pt x="11845844" y="336549"/>
                  </a:lnTo>
                  <a:lnTo>
                    <a:pt x="11848645" y="336549"/>
                  </a:lnTo>
                  <a:lnTo>
                    <a:pt x="11846603" y="336821"/>
                  </a:lnTo>
                  <a:close/>
                </a:path>
                <a:path w="18288000" h="381000">
                  <a:moveTo>
                    <a:pt x="13737399" y="340359"/>
                  </a:moveTo>
                  <a:lnTo>
                    <a:pt x="13742880" y="336549"/>
                  </a:lnTo>
                  <a:lnTo>
                    <a:pt x="13788148" y="336549"/>
                  </a:lnTo>
                  <a:lnTo>
                    <a:pt x="13787245" y="336821"/>
                  </a:lnTo>
                  <a:lnTo>
                    <a:pt x="13789475" y="336821"/>
                  </a:lnTo>
                  <a:lnTo>
                    <a:pt x="13737399" y="340359"/>
                  </a:lnTo>
                  <a:close/>
                </a:path>
                <a:path w="18288000" h="381000">
                  <a:moveTo>
                    <a:pt x="13827468" y="346709"/>
                  </a:moveTo>
                  <a:lnTo>
                    <a:pt x="13819524" y="346709"/>
                  </a:lnTo>
                  <a:lnTo>
                    <a:pt x="13757012" y="342899"/>
                  </a:lnTo>
                  <a:lnTo>
                    <a:pt x="13767020" y="342899"/>
                  </a:lnTo>
                  <a:lnTo>
                    <a:pt x="13788148" y="336549"/>
                  </a:lnTo>
                  <a:lnTo>
                    <a:pt x="13793470" y="336549"/>
                  </a:lnTo>
                  <a:lnTo>
                    <a:pt x="13789475" y="336821"/>
                  </a:lnTo>
                  <a:lnTo>
                    <a:pt x="14004033" y="336821"/>
                  </a:lnTo>
                  <a:lnTo>
                    <a:pt x="14015459" y="340359"/>
                  </a:lnTo>
                  <a:lnTo>
                    <a:pt x="13822280" y="340359"/>
                  </a:lnTo>
                  <a:lnTo>
                    <a:pt x="13827468" y="346709"/>
                  </a:lnTo>
                  <a:close/>
                </a:path>
                <a:path w="18288000" h="381000">
                  <a:moveTo>
                    <a:pt x="14004033" y="336821"/>
                  </a:moveTo>
                  <a:lnTo>
                    <a:pt x="13789475" y="336821"/>
                  </a:lnTo>
                  <a:lnTo>
                    <a:pt x="13793470" y="336549"/>
                  </a:lnTo>
                  <a:lnTo>
                    <a:pt x="14003157" y="336549"/>
                  </a:lnTo>
                  <a:lnTo>
                    <a:pt x="14004033" y="336821"/>
                  </a:lnTo>
                  <a:close/>
                </a:path>
                <a:path w="18288000" h="381000">
                  <a:moveTo>
                    <a:pt x="14060041" y="346709"/>
                  </a:moveTo>
                  <a:lnTo>
                    <a:pt x="14056383" y="346709"/>
                  </a:lnTo>
                  <a:lnTo>
                    <a:pt x="14023176" y="340359"/>
                  </a:lnTo>
                  <a:lnTo>
                    <a:pt x="14028236" y="336549"/>
                  </a:lnTo>
                  <a:lnTo>
                    <a:pt x="14061932" y="336549"/>
                  </a:lnTo>
                  <a:lnTo>
                    <a:pt x="14069415" y="340359"/>
                  </a:lnTo>
                  <a:lnTo>
                    <a:pt x="14068506" y="342899"/>
                  </a:lnTo>
                  <a:lnTo>
                    <a:pt x="14069681" y="342899"/>
                  </a:lnTo>
                  <a:lnTo>
                    <a:pt x="14060041" y="346709"/>
                  </a:lnTo>
                  <a:close/>
                </a:path>
                <a:path w="18288000" h="381000">
                  <a:moveTo>
                    <a:pt x="14126355" y="342899"/>
                  </a:moveTo>
                  <a:lnTo>
                    <a:pt x="14082173" y="342899"/>
                  </a:lnTo>
                  <a:lnTo>
                    <a:pt x="14088474" y="336549"/>
                  </a:lnTo>
                  <a:lnTo>
                    <a:pt x="14095961" y="336549"/>
                  </a:lnTo>
                  <a:lnTo>
                    <a:pt x="14126355" y="342899"/>
                  </a:lnTo>
                  <a:close/>
                </a:path>
                <a:path w="18288000" h="381000">
                  <a:moveTo>
                    <a:pt x="14193651" y="342899"/>
                  </a:moveTo>
                  <a:lnTo>
                    <a:pt x="14144293" y="342899"/>
                  </a:lnTo>
                  <a:lnTo>
                    <a:pt x="14137622" y="336549"/>
                  </a:lnTo>
                  <a:lnTo>
                    <a:pt x="14204192" y="336549"/>
                  </a:lnTo>
                  <a:lnTo>
                    <a:pt x="14166249" y="340359"/>
                  </a:lnTo>
                  <a:lnTo>
                    <a:pt x="14240011" y="340359"/>
                  </a:lnTo>
                  <a:lnTo>
                    <a:pt x="14193651" y="342899"/>
                  </a:lnTo>
                  <a:close/>
                </a:path>
                <a:path w="18288000" h="381000">
                  <a:moveTo>
                    <a:pt x="14269646" y="336821"/>
                  </a:moveTo>
                  <a:lnTo>
                    <a:pt x="14268777" y="336821"/>
                  </a:lnTo>
                  <a:lnTo>
                    <a:pt x="14266434" y="336549"/>
                  </a:lnTo>
                  <a:lnTo>
                    <a:pt x="14268394" y="336549"/>
                  </a:lnTo>
                  <a:lnTo>
                    <a:pt x="14269646" y="336821"/>
                  </a:lnTo>
                  <a:close/>
                </a:path>
                <a:path w="18288000" h="381000">
                  <a:moveTo>
                    <a:pt x="15325149" y="342899"/>
                  </a:moveTo>
                  <a:lnTo>
                    <a:pt x="14519994" y="342899"/>
                  </a:lnTo>
                  <a:lnTo>
                    <a:pt x="14538157" y="336549"/>
                  </a:lnTo>
                  <a:lnTo>
                    <a:pt x="14548979" y="336549"/>
                  </a:lnTo>
                  <a:lnTo>
                    <a:pt x="14541860" y="336821"/>
                  </a:lnTo>
                  <a:lnTo>
                    <a:pt x="15334766" y="336821"/>
                  </a:lnTo>
                  <a:lnTo>
                    <a:pt x="15324195" y="340359"/>
                  </a:lnTo>
                  <a:lnTo>
                    <a:pt x="15325149" y="342899"/>
                  </a:lnTo>
                  <a:close/>
                </a:path>
                <a:path w="18288000" h="381000">
                  <a:moveTo>
                    <a:pt x="15334766" y="336821"/>
                  </a:moveTo>
                  <a:lnTo>
                    <a:pt x="14541860" y="336821"/>
                  </a:lnTo>
                  <a:lnTo>
                    <a:pt x="14548979" y="336549"/>
                  </a:lnTo>
                  <a:lnTo>
                    <a:pt x="15335577" y="336549"/>
                  </a:lnTo>
                  <a:lnTo>
                    <a:pt x="15334766" y="336821"/>
                  </a:lnTo>
                  <a:close/>
                </a:path>
                <a:path w="18288000" h="381000">
                  <a:moveTo>
                    <a:pt x="15382922" y="342899"/>
                  </a:moveTo>
                  <a:lnTo>
                    <a:pt x="15365198" y="342899"/>
                  </a:lnTo>
                  <a:lnTo>
                    <a:pt x="15371273" y="340359"/>
                  </a:lnTo>
                  <a:lnTo>
                    <a:pt x="15362006" y="340359"/>
                  </a:lnTo>
                  <a:lnTo>
                    <a:pt x="15354417" y="336549"/>
                  </a:lnTo>
                  <a:lnTo>
                    <a:pt x="15381354" y="336549"/>
                  </a:lnTo>
                  <a:lnTo>
                    <a:pt x="15374609" y="340359"/>
                  </a:lnTo>
                  <a:lnTo>
                    <a:pt x="15382922" y="342899"/>
                  </a:lnTo>
                  <a:close/>
                </a:path>
                <a:path w="18288000" h="381000">
                  <a:moveTo>
                    <a:pt x="15675584" y="340359"/>
                  </a:moveTo>
                  <a:lnTo>
                    <a:pt x="15399443" y="340359"/>
                  </a:lnTo>
                  <a:lnTo>
                    <a:pt x="15402395" y="336549"/>
                  </a:lnTo>
                  <a:lnTo>
                    <a:pt x="15657877" y="336549"/>
                  </a:lnTo>
                  <a:lnTo>
                    <a:pt x="15675584" y="340359"/>
                  </a:lnTo>
                  <a:close/>
                </a:path>
                <a:path w="18288000" h="381000">
                  <a:moveTo>
                    <a:pt x="16566621" y="342899"/>
                  </a:moveTo>
                  <a:lnTo>
                    <a:pt x="16561585" y="342899"/>
                  </a:lnTo>
                  <a:lnTo>
                    <a:pt x="16555391" y="340359"/>
                  </a:lnTo>
                  <a:lnTo>
                    <a:pt x="16562716" y="336549"/>
                  </a:lnTo>
                  <a:lnTo>
                    <a:pt x="16572323" y="336549"/>
                  </a:lnTo>
                  <a:lnTo>
                    <a:pt x="16566135" y="336821"/>
                  </a:lnTo>
                  <a:lnTo>
                    <a:pt x="16623037" y="336821"/>
                  </a:lnTo>
                  <a:lnTo>
                    <a:pt x="16566621" y="342899"/>
                  </a:lnTo>
                  <a:close/>
                </a:path>
                <a:path w="18288000" h="381000">
                  <a:moveTo>
                    <a:pt x="16620838" y="336821"/>
                  </a:moveTo>
                  <a:lnTo>
                    <a:pt x="16566135" y="336821"/>
                  </a:lnTo>
                  <a:lnTo>
                    <a:pt x="16572323" y="336549"/>
                  </a:lnTo>
                  <a:lnTo>
                    <a:pt x="16619877" y="336549"/>
                  </a:lnTo>
                  <a:lnTo>
                    <a:pt x="16620838" y="336821"/>
                  </a:lnTo>
                  <a:close/>
                </a:path>
                <a:path w="18288000" h="381000">
                  <a:moveTo>
                    <a:pt x="16665771" y="342899"/>
                  </a:moveTo>
                  <a:lnTo>
                    <a:pt x="16634007" y="342899"/>
                  </a:lnTo>
                  <a:lnTo>
                    <a:pt x="16633444" y="340659"/>
                  </a:lnTo>
                  <a:lnTo>
                    <a:pt x="16633369" y="340359"/>
                  </a:lnTo>
                  <a:lnTo>
                    <a:pt x="16619877" y="336549"/>
                  </a:lnTo>
                  <a:lnTo>
                    <a:pt x="16625556" y="336549"/>
                  </a:lnTo>
                  <a:lnTo>
                    <a:pt x="16623037" y="336821"/>
                  </a:lnTo>
                  <a:lnTo>
                    <a:pt x="16675609" y="336821"/>
                  </a:lnTo>
                  <a:lnTo>
                    <a:pt x="16641152" y="340359"/>
                  </a:lnTo>
                  <a:lnTo>
                    <a:pt x="16665771" y="342899"/>
                  </a:lnTo>
                  <a:close/>
                </a:path>
                <a:path w="18288000" h="381000">
                  <a:moveTo>
                    <a:pt x="16675609" y="336821"/>
                  </a:moveTo>
                  <a:lnTo>
                    <a:pt x="16623037" y="336821"/>
                  </a:lnTo>
                  <a:lnTo>
                    <a:pt x="16625556" y="336549"/>
                  </a:lnTo>
                  <a:lnTo>
                    <a:pt x="16678252" y="336549"/>
                  </a:lnTo>
                  <a:lnTo>
                    <a:pt x="16675609" y="336821"/>
                  </a:lnTo>
                  <a:close/>
                </a:path>
                <a:path w="18288000" h="381000">
                  <a:moveTo>
                    <a:pt x="16787103" y="342899"/>
                  </a:moveTo>
                  <a:lnTo>
                    <a:pt x="16703165" y="342899"/>
                  </a:lnTo>
                  <a:lnTo>
                    <a:pt x="16727144" y="340359"/>
                  </a:lnTo>
                  <a:lnTo>
                    <a:pt x="16702693" y="336549"/>
                  </a:lnTo>
                  <a:lnTo>
                    <a:pt x="16721888" y="336549"/>
                  </a:lnTo>
                  <a:lnTo>
                    <a:pt x="16740860" y="340359"/>
                  </a:lnTo>
                  <a:lnTo>
                    <a:pt x="16784225" y="340359"/>
                  </a:lnTo>
                  <a:lnTo>
                    <a:pt x="16787103" y="342899"/>
                  </a:lnTo>
                  <a:close/>
                </a:path>
                <a:path w="18288000" h="381000">
                  <a:moveTo>
                    <a:pt x="16928412" y="340359"/>
                  </a:moveTo>
                  <a:lnTo>
                    <a:pt x="16767547" y="340359"/>
                  </a:lnTo>
                  <a:lnTo>
                    <a:pt x="16733819" y="336549"/>
                  </a:lnTo>
                  <a:lnTo>
                    <a:pt x="16922509" y="336549"/>
                  </a:lnTo>
                  <a:lnTo>
                    <a:pt x="16928412" y="340359"/>
                  </a:lnTo>
                  <a:close/>
                </a:path>
                <a:path w="18288000" h="381000">
                  <a:moveTo>
                    <a:pt x="17017753" y="342899"/>
                  </a:moveTo>
                  <a:lnTo>
                    <a:pt x="16972053" y="342899"/>
                  </a:lnTo>
                  <a:lnTo>
                    <a:pt x="16962142" y="340359"/>
                  </a:lnTo>
                  <a:lnTo>
                    <a:pt x="16961750" y="336821"/>
                  </a:lnTo>
                  <a:lnTo>
                    <a:pt x="16961720" y="336549"/>
                  </a:lnTo>
                  <a:lnTo>
                    <a:pt x="17012004" y="336549"/>
                  </a:lnTo>
                  <a:lnTo>
                    <a:pt x="17041094" y="340359"/>
                  </a:lnTo>
                  <a:lnTo>
                    <a:pt x="17017753" y="342899"/>
                  </a:lnTo>
                  <a:close/>
                </a:path>
                <a:path w="18288000" h="381000">
                  <a:moveTo>
                    <a:pt x="17637118" y="340359"/>
                  </a:moveTo>
                  <a:lnTo>
                    <a:pt x="17617473" y="340359"/>
                  </a:lnTo>
                  <a:lnTo>
                    <a:pt x="17608620" y="336549"/>
                  </a:lnTo>
                  <a:lnTo>
                    <a:pt x="17617533" y="336549"/>
                  </a:lnTo>
                  <a:lnTo>
                    <a:pt x="17612907" y="336821"/>
                  </a:lnTo>
                  <a:lnTo>
                    <a:pt x="17622826" y="336821"/>
                  </a:lnTo>
                  <a:lnTo>
                    <a:pt x="17637118" y="340359"/>
                  </a:lnTo>
                  <a:close/>
                </a:path>
                <a:path w="18288000" h="381000">
                  <a:moveTo>
                    <a:pt x="17622826" y="336821"/>
                  </a:moveTo>
                  <a:lnTo>
                    <a:pt x="17612907" y="336821"/>
                  </a:lnTo>
                  <a:lnTo>
                    <a:pt x="17617533" y="336549"/>
                  </a:lnTo>
                  <a:lnTo>
                    <a:pt x="17621729" y="336549"/>
                  </a:lnTo>
                  <a:lnTo>
                    <a:pt x="17622826" y="336821"/>
                  </a:lnTo>
                  <a:close/>
                </a:path>
                <a:path w="18288000" h="381000">
                  <a:moveTo>
                    <a:pt x="5030951" y="340359"/>
                  </a:moveTo>
                  <a:lnTo>
                    <a:pt x="5012047" y="340359"/>
                  </a:lnTo>
                  <a:lnTo>
                    <a:pt x="5003041" y="336821"/>
                  </a:lnTo>
                  <a:lnTo>
                    <a:pt x="5001976" y="336821"/>
                  </a:lnTo>
                  <a:lnTo>
                    <a:pt x="5030951" y="340359"/>
                  </a:lnTo>
                  <a:close/>
                </a:path>
                <a:path w="18288000" h="381000">
                  <a:moveTo>
                    <a:pt x="8590227" y="346709"/>
                  </a:moveTo>
                  <a:lnTo>
                    <a:pt x="8584915" y="346709"/>
                  </a:lnTo>
                  <a:lnTo>
                    <a:pt x="8651380" y="336821"/>
                  </a:lnTo>
                  <a:lnTo>
                    <a:pt x="8590227" y="346709"/>
                  </a:lnTo>
                  <a:close/>
                </a:path>
                <a:path w="18288000" h="381000">
                  <a:moveTo>
                    <a:pt x="10494304" y="342899"/>
                  </a:moveTo>
                  <a:lnTo>
                    <a:pt x="10455297" y="342899"/>
                  </a:lnTo>
                  <a:lnTo>
                    <a:pt x="10477296" y="336821"/>
                  </a:lnTo>
                  <a:lnTo>
                    <a:pt x="10476208" y="336821"/>
                  </a:lnTo>
                  <a:lnTo>
                    <a:pt x="10494304" y="342899"/>
                  </a:lnTo>
                  <a:close/>
                </a:path>
                <a:path w="18288000" h="381000">
                  <a:moveTo>
                    <a:pt x="10563991" y="340359"/>
                  </a:moveTo>
                  <a:lnTo>
                    <a:pt x="10551574" y="340359"/>
                  </a:lnTo>
                  <a:lnTo>
                    <a:pt x="10554706" y="336821"/>
                  </a:lnTo>
                  <a:lnTo>
                    <a:pt x="10554007" y="336821"/>
                  </a:lnTo>
                  <a:lnTo>
                    <a:pt x="10563991" y="340359"/>
                  </a:lnTo>
                  <a:close/>
                </a:path>
                <a:path w="18288000" h="381000">
                  <a:moveTo>
                    <a:pt x="11840893" y="342899"/>
                  </a:moveTo>
                  <a:lnTo>
                    <a:pt x="11836207" y="342899"/>
                  </a:lnTo>
                  <a:lnTo>
                    <a:pt x="11845432" y="336821"/>
                  </a:lnTo>
                  <a:lnTo>
                    <a:pt x="11874464" y="340359"/>
                  </a:lnTo>
                  <a:lnTo>
                    <a:pt x="11840893" y="342899"/>
                  </a:lnTo>
                  <a:close/>
                </a:path>
                <a:path w="18288000" h="381000">
                  <a:moveTo>
                    <a:pt x="13479550" y="350396"/>
                  </a:moveTo>
                  <a:lnTo>
                    <a:pt x="13413983" y="350396"/>
                  </a:lnTo>
                  <a:lnTo>
                    <a:pt x="13368966" y="343402"/>
                  </a:lnTo>
                  <a:lnTo>
                    <a:pt x="13366878" y="342899"/>
                  </a:lnTo>
                  <a:lnTo>
                    <a:pt x="12330377" y="342899"/>
                  </a:lnTo>
                  <a:lnTo>
                    <a:pt x="12387151" y="336821"/>
                  </a:lnTo>
                  <a:lnTo>
                    <a:pt x="13692888" y="336821"/>
                  </a:lnTo>
                  <a:lnTo>
                    <a:pt x="13704041" y="340359"/>
                  </a:lnTo>
                  <a:lnTo>
                    <a:pt x="13618049" y="340359"/>
                  </a:lnTo>
                  <a:lnTo>
                    <a:pt x="13626350" y="346709"/>
                  </a:lnTo>
                  <a:lnTo>
                    <a:pt x="13467930" y="346709"/>
                  </a:lnTo>
                  <a:lnTo>
                    <a:pt x="13479550" y="350396"/>
                  </a:lnTo>
                  <a:close/>
                </a:path>
                <a:path w="18288000" h="381000">
                  <a:moveTo>
                    <a:pt x="14321205" y="342899"/>
                  </a:moveTo>
                  <a:lnTo>
                    <a:pt x="14297676" y="342899"/>
                  </a:lnTo>
                  <a:lnTo>
                    <a:pt x="14269646" y="336821"/>
                  </a:lnTo>
                  <a:lnTo>
                    <a:pt x="14268777" y="336821"/>
                  </a:lnTo>
                  <a:lnTo>
                    <a:pt x="14299317" y="340359"/>
                  </a:lnTo>
                  <a:lnTo>
                    <a:pt x="14351579" y="340359"/>
                  </a:lnTo>
                  <a:lnTo>
                    <a:pt x="14321205" y="342899"/>
                  </a:lnTo>
                  <a:close/>
                </a:path>
                <a:path w="18288000" h="381000">
                  <a:moveTo>
                    <a:pt x="4096979" y="342899"/>
                  </a:moveTo>
                  <a:lnTo>
                    <a:pt x="4090613" y="342899"/>
                  </a:lnTo>
                  <a:lnTo>
                    <a:pt x="4086136" y="340359"/>
                  </a:lnTo>
                  <a:lnTo>
                    <a:pt x="4132469" y="340359"/>
                  </a:lnTo>
                  <a:lnTo>
                    <a:pt x="4096979" y="342899"/>
                  </a:lnTo>
                  <a:close/>
                </a:path>
                <a:path w="18288000" h="381000">
                  <a:moveTo>
                    <a:pt x="4175068" y="346709"/>
                  </a:moveTo>
                  <a:lnTo>
                    <a:pt x="4170539" y="346709"/>
                  </a:lnTo>
                  <a:lnTo>
                    <a:pt x="4125143" y="342899"/>
                  </a:lnTo>
                  <a:lnTo>
                    <a:pt x="4131510" y="342899"/>
                  </a:lnTo>
                  <a:lnTo>
                    <a:pt x="4132356" y="340659"/>
                  </a:lnTo>
                  <a:lnTo>
                    <a:pt x="4132469" y="340359"/>
                  </a:lnTo>
                  <a:lnTo>
                    <a:pt x="4153967" y="340359"/>
                  </a:lnTo>
                  <a:lnTo>
                    <a:pt x="4175068" y="346709"/>
                  </a:lnTo>
                  <a:close/>
                </a:path>
                <a:path w="18288000" h="381000">
                  <a:moveTo>
                    <a:pt x="5225378" y="354220"/>
                  </a:moveTo>
                  <a:lnTo>
                    <a:pt x="5222154" y="354220"/>
                  </a:lnTo>
                  <a:lnTo>
                    <a:pt x="5178098" y="346709"/>
                  </a:lnTo>
                  <a:lnTo>
                    <a:pt x="5181019" y="346709"/>
                  </a:lnTo>
                  <a:lnTo>
                    <a:pt x="5180359" y="340659"/>
                  </a:lnTo>
                  <a:lnTo>
                    <a:pt x="5180327" y="340359"/>
                  </a:lnTo>
                  <a:lnTo>
                    <a:pt x="5234814" y="340359"/>
                  </a:lnTo>
                  <a:lnTo>
                    <a:pt x="5223944" y="342899"/>
                  </a:lnTo>
                  <a:lnTo>
                    <a:pt x="5222059" y="342899"/>
                  </a:lnTo>
                  <a:lnTo>
                    <a:pt x="5225378" y="354220"/>
                  </a:lnTo>
                  <a:close/>
                </a:path>
                <a:path w="18288000" h="381000">
                  <a:moveTo>
                    <a:pt x="5259328" y="346709"/>
                  </a:moveTo>
                  <a:lnTo>
                    <a:pt x="5257645" y="346709"/>
                  </a:lnTo>
                  <a:lnTo>
                    <a:pt x="5234814" y="340359"/>
                  </a:lnTo>
                  <a:lnTo>
                    <a:pt x="5415697" y="340359"/>
                  </a:lnTo>
                  <a:lnTo>
                    <a:pt x="5345037" y="342899"/>
                  </a:lnTo>
                  <a:lnTo>
                    <a:pt x="5259699" y="342899"/>
                  </a:lnTo>
                  <a:lnTo>
                    <a:pt x="5259452" y="345439"/>
                  </a:lnTo>
                  <a:lnTo>
                    <a:pt x="5259328" y="346709"/>
                  </a:lnTo>
                  <a:close/>
                </a:path>
                <a:path w="18288000" h="381000">
                  <a:moveTo>
                    <a:pt x="5561466" y="342899"/>
                  </a:moveTo>
                  <a:lnTo>
                    <a:pt x="5557403" y="342899"/>
                  </a:lnTo>
                  <a:lnTo>
                    <a:pt x="5539498" y="340359"/>
                  </a:lnTo>
                  <a:lnTo>
                    <a:pt x="5551979" y="340359"/>
                  </a:lnTo>
                  <a:lnTo>
                    <a:pt x="5561466" y="342899"/>
                  </a:lnTo>
                  <a:close/>
                </a:path>
                <a:path w="18288000" h="381000">
                  <a:moveTo>
                    <a:pt x="6102649" y="342899"/>
                  </a:moveTo>
                  <a:lnTo>
                    <a:pt x="6091139" y="342899"/>
                  </a:lnTo>
                  <a:lnTo>
                    <a:pt x="6101050" y="340359"/>
                  </a:lnTo>
                  <a:lnTo>
                    <a:pt x="6102649" y="342899"/>
                  </a:lnTo>
                  <a:close/>
                </a:path>
                <a:path w="18288000" h="381000">
                  <a:moveTo>
                    <a:pt x="7388864" y="342899"/>
                  </a:moveTo>
                  <a:lnTo>
                    <a:pt x="7311042" y="342899"/>
                  </a:lnTo>
                  <a:lnTo>
                    <a:pt x="7302729" y="340359"/>
                  </a:lnTo>
                  <a:lnTo>
                    <a:pt x="7408367" y="340359"/>
                  </a:lnTo>
                  <a:lnTo>
                    <a:pt x="7388864" y="342899"/>
                  </a:lnTo>
                  <a:close/>
                </a:path>
                <a:path w="18288000" h="381000">
                  <a:moveTo>
                    <a:pt x="9859599" y="346709"/>
                  </a:moveTo>
                  <a:lnTo>
                    <a:pt x="9481939" y="346709"/>
                  </a:lnTo>
                  <a:lnTo>
                    <a:pt x="9482585" y="343402"/>
                  </a:lnTo>
                  <a:lnTo>
                    <a:pt x="9482683" y="342899"/>
                  </a:lnTo>
                  <a:lnTo>
                    <a:pt x="9477845" y="342899"/>
                  </a:lnTo>
                  <a:lnTo>
                    <a:pt x="9448110" y="340359"/>
                  </a:lnTo>
                  <a:lnTo>
                    <a:pt x="9881045" y="340359"/>
                  </a:lnTo>
                  <a:lnTo>
                    <a:pt x="9859599" y="346709"/>
                  </a:lnTo>
                  <a:close/>
                </a:path>
                <a:path w="18288000" h="381000">
                  <a:moveTo>
                    <a:pt x="9887018" y="350396"/>
                  </a:moveTo>
                  <a:lnTo>
                    <a:pt x="9884741" y="350396"/>
                  </a:lnTo>
                  <a:lnTo>
                    <a:pt x="9884654" y="347979"/>
                  </a:lnTo>
                  <a:lnTo>
                    <a:pt x="9884609" y="346709"/>
                  </a:lnTo>
                  <a:lnTo>
                    <a:pt x="9884490" y="343402"/>
                  </a:lnTo>
                  <a:lnTo>
                    <a:pt x="9884381" y="340359"/>
                  </a:lnTo>
                  <a:lnTo>
                    <a:pt x="10211862" y="340359"/>
                  </a:lnTo>
                  <a:lnTo>
                    <a:pt x="10191560" y="342899"/>
                  </a:lnTo>
                  <a:lnTo>
                    <a:pt x="9899366" y="342899"/>
                  </a:lnTo>
                  <a:lnTo>
                    <a:pt x="9909041" y="346709"/>
                  </a:lnTo>
                  <a:lnTo>
                    <a:pt x="9913743" y="346709"/>
                  </a:lnTo>
                  <a:lnTo>
                    <a:pt x="9887018" y="350396"/>
                  </a:lnTo>
                  <a:close/>
                </a:path>
                <a:path w="18288000" h="381000">
                  <a:moveTo>
                    <a:pt x="11060843" y="342899"/>
                  </a:moveTo>
                  <a:lnTo>
                    <a:pt x="11059009" y="342899"/>
                  </a:lnTo>
                  <a:lnTo>
                    <a:pt x="11084587" y="340359"/>
                  </a:lnTo>
                  <a:lnTo>
                    <a:pt x="11097931" y="340359"/>
                  </a:lnTo>
                  <a:lnTo>
                    <a:pt x="11060843" y="342899"/>
                  </a:lnTo>
                  <a:close/>
                </a:path>
                <a:path w="18288000" h="381000">
                  <a:moveTo>
                    <a:pt x="11141381" y="342899"/>
                  </a:moveTo>
                  <a:lnTo>
                    <a:pt x="11110720" y="342899"/>
                  </a:lnTo>
                  <a:lnTo>
                    <a:pt x="11097931" y="340359"/>
                  </a:lnTo>
                  <a:lnTo>
                    <a:pt x="11111647" y="340359"/>
                  </a:lnTo>
                  <a:lnTo>
                    <a:pt x="11141381" y="342899"/>
                  </a:lnTo>
                  <a:close/>
                </a:path>
                <a:path w="18288000" h="381000">
                  <a:moveTo>
                    <a:pt x="11510863" y="342899"/>
                  </a:moveTo>
                  <a:lnTo>
                    <a:pt x="11484909" y="342899"/>
                  </a:lnTo>
                  <a:lnTo>
                    <a:pt x="11491943" y="340359"/>
                  </a:lnTo>
                  <a:lnTo>
                    <a:pt x="11524931" y="340359"/>
                  </a:lnTo>
                  <a:lnTo>
                    <a:pt x="11510863" y="342899"/>
                  </a:lnTo>
                  <a:close/>
                </a:path>
                <a:path w="18288000" h="381000">
                  <a:moveTo>
                    <a:pt x="12231156" y="350690"/>
                  </a:moveTo>
                  <a:lnTo>
                    <a:pt x="12265505" y="342899"/>
                  </a:lnTo>
                  <a:lnTo>
                    <a:pt x="12252440" y="342899"/>
                  </a:lnTo>
                  <a:lnTo>
                    <a:pt x="12184338" y="340359"/>
                  </a:lnTo>
                  <a:lnTo>
                    <a:pt x="12311476" y="340359"/>
                  </a:lnTo>
                  <a:lnTo>
                    <a:pt x="12231156" y="350690"/>
                  </a:lnTo>
                  <a:close/>
                </a:path>
                <a:path w="18288000" h="381000">
                  <a:moveTo>
                    <a:pt x="13635626" y="342899"/>
                  </a:moveTo>
                  <a:lnTo>
                    <a:pt x="13632722" y="342899"/>
                  </a:lnTo>
                  <a:lnTo>
                    <a:pt x="13631876" y="340659"/>
                  </a:lnTo>
                  <a:lnTo>
                    <a:pt x="13631763" y="340359"/>
                  </a:lnTo>
                  <a:lnTo>
                    <a:pt x="13646219" y="340359"/>
                  </a:lnTo>
                  <a:lnTo>
                    <a:pt x="13650855" y="340659"/>
                  </a:lnTo>
                  <a:lnTo>
                    <a:pt x="13635626" y="342899"/>
                  </a:lnTo>
                  <a:close/>
                </a:path>
                <a:path w="18288000" h="381000">
                  <a:moveTo>
                    <a:pt x="13650855" y="340659"/>
                  </a:moveTo>
                  <a:lnTo>
                    <a:pt x="13646219" y="340359"/>
                  </a:lnTo>
                  <a:lnTo>
                    <a:pt x="13652891" y="340359"/>
                  </a:lnTo>
                  <a:lnTo>
                    <a:pt x="13650855" y="340659"/>
                  </a:lnTo>
                  <a:close/>
                </a:path>
                <a:path w="18288000" h="381000">
                  <a:moveTo>
                    <a:pt x="13693491" y="342899"/>
                  </a:moveTo>
                  <a:lnTo>
                    <a:pt x="13685545" y="342899"/>
                  </a:lnTo>
                  <a:lnTo>
                    <a:pt x="13650855" y="340659"/>
                  </a:lnTo>
                  <a:lnTo>
                    <a:pt x="13652891" y="340359"/>
                  </a:lnTo>
                  <a:lnTo>
                    <a:pt x="13704041" y="340359"/>
                  </a:lnTo>
                  <a:lnTo>
                    <a:pt x="13693491" y="342899"/>
                  </a:lnTo>
                  <a:close/>
                </a:path>
                <a:path w="18288000" h="381000">
                  <a:moveTo>
                    <a:pt x="14024789" y="342899"/>
                  </a:moveTo>
                  <a:lnTo>
                    <a:pt x="13853932" y="342899"/>
                  </a:lnTo>
                  <a:lnTo>
                    <a:pt x="13822280" y="340359"/>
                  </a:lnTo>
                  <a:lnTo>
                    <a:pt x="14015459" y="340359"/>
                  </a:lnTo>
                  <a:lnTo>
                    <a:pt x="14024789" y="342899"/>
                  </a:lnTo>
                  <a:close/>
                </a:path>
                <a:path w="18288000" h="381000">
                  <a:moveTo>
                    <a:pt x="14519459" y="342899"/>
                  </a:moveTo>
                  <a:lnTo>
                    <a:pt x="14465425" y="342899"/>
                  </a:lnTo>
                  <a:lnTo>
                    <a:pt x="14523935" y="340359"/>
                  </a:lnTo>
                  <a:lnTo>
                    <a:pt x="14519459" y="342899"/>
                  </a:lnTo>
                  <a:close/>
                </a:path>
                <a:path w="18288000" h="381000">
                  <a:moveTo>
                    <a:pt x="15328968" y="342899"/>
                  </a:moveTo>
                  <a:lnTo>
                    <a:pt x="15326411" y="342899"/>
                  </a:lnTo>
                  <a:lnTo>
                    <a:pt x="15351989" y="340359"/>
                  </a:lnTo>
                  <a:lnTo>
                    <a:pt x="15328968" y="342899"/>
                  </a:lnTo>
                  <a:close/>
                </a:path>
                <a:path w="18288000" h="381000">
                  <a:moveTo>
                    <a:pt x="15588914" y="342899"/>
                  </a:moveTo>
                  <a:lnTo>
                    <a:pt x="15436778" y="342899"/>
                  </a:lnTo>
                  <a:lnTo>
                    <a:pt x="15436214" y="340659"/>
                  </a:lnTo>
                  <a:lnTo>
                    <a:pt x="15436139" y="340359"/>
                  </a:lnTo>
                  <a:lnTo>
                    <a:pt x="15612573" y="340359"/>
                  </a:lnTo>
                  <a:lnTo>
                    <a:pt x="15588914" y="342899"/>
                  </a:lnTo>
                  <a:close/>
                </a:path>
                <a:path w="18288000" h="381000">
                  <a:moveTo>
                    <a:pt x="15704391" y="342899"/>
                  </a:moveTo>
                  <a:lnTo>
                    <a:pt x="15625682" y="342899"/>
                  </a:lnTo>
                  <a:lnTo>
                    <a:pt x="15612573" y="340359"/>
                  </a:lnTo>
                  <a:lnTo>
                    <a:pt x="15687445" y="340359"/>
                  </a:lnTo>
                  <a:lnTo>
                    <a:pt x="15704391" y="342899"/>
                  </a:lnTo>
                  <a:close/>
                </a:path>
                <a:path w="18288000" h="381000">
                  <a:moveTo>
                    <a:pt x="16419416" y="342899"/>
                  </a:moveTo>
                  <a:lnTo>
                    <a:pt x="16370489" y="342899"/>
                  </a:lnTo>
                  <a:lnTo>
                    <a:pt x="16358339" y="340359"/>
                  </a:lnTo>
                  <a:lnTo>
                    <a:pt x="16407266" y="340359"/>
                  </a:lnTo>
                  <a:lnTo>
                    <a:pt x="16419416" y="342899"/>
                  </a:lnTo>
                  <a:close/>
                </a:path>
                <a:path w="18288000" h="381000">
                  <a:moveTo>
                    <a:pt x="16442115" y="343402"/>
                  </a:moveTo>
                  <a:lnTo>
                    <a:pt x="16399004" y="343402"/>
                  </a:lnTo>
                  <a:lnTo>
                    <a:pt x="16396158" y="342899"/>
                  </a:lnTo>
                  <a:lnTo>
                    <a:pt x="16423134" y="342899"/>
                  </a:lnTo>
                  <a:lnTo>
                    <a:pt x="16434325" y="340359"/>
                  </a:lnTo>
                  <a:lnTo>
                    <a:pt x="16442115" y="343402"/>
                  </a:lnTo>
                  <a:close/>
                </a:path>
                <a:path w="18288000" h="381000">
                  <a:moveTo>
                    <a:pt x="16810123" y="346709"/>
                  </a:moveTo>
                  <a:lnTo>
                    <a:pt x="16807747" y="346709"/>
                  </a:lnTo>
                  <a:lnTo>
                    <a:pt x="16784225" y="340359"/>
                  </a:lnTo>
                  <a:lnTo>
                    <a:pt x="16819808" y="340359"/>
                  </a:lnTo>
                  <a:lnTo>
                    <a:pt x="16810123" y="346709"/>
                  </a:lnTo>
                  <a:close/>
                </a:path>
                <a:path w="18288000" h="381000">
                  <a:moveTo>
                    <a:pt x="16959307" y="342899"/>
                  </a:moveTo>
                  <a:lnTo>
                    <a:pt x="16825244" y="342899"/>
                  </a:lnTo>
                  <a:lnTo>
                    <a:pt x="16819808" y="340359"/>
                  </a:lnTo>
                  <a:lnTo>
                    <a:pt x="16955470" y="340359"/>
                  </a:lnTo>
                  <a:lnTo>
                    <a:pt x="16959307" y="342899"/>
                  </a:lnTo>
                  <a:close/>
                </a:path>
                <a:path w="18288000" h="381000">
                  <a:moveTo>
                    <a:pt x="17144586" y="346709"/>
                  </a:moveTo>
                  <a:lnTo>
                    <a:pt x="17141642" y="346709"/>
                  </a:lnTo>
                  <a:lnTo>
                    <a:pt x="17137837" y="340359"/>
                  </a:lnTo>
                  <a:lnTo>
                    <a:pt x="17191213" y="340359"/>
                  </a:lnTo>
                  <a:lnTo>
                    <a:pt x="17187057" y="342899"/>
                  </a:lnTo>
                  <a:lnTo>
                    <a:pt x="17162032" y="342899"/>
                  </a:lnTo>
                  <a:lnTo>
                    <a:pt x="17161930" y="343402"/>
                  </a:lnTo>
                  <a:lnTo>
                    <a:pt x="17144586" y="346709"/>
                  </a:lnTo>
                  <a:close/>
                </a:path>
                <a:path w="18288000" h="381000">
                  <a:moveTo>
                    <a:pt x="284023" y="346709"/>
                  </a:moveTo>
                  <a:lnTo>
                    <a:pt x="274471" y="346709"/>
                  </a:lnTo>
                  <a:lnTo>
                    <a:pt x="200795" y="342899"/>
                  </a:lnTo>
                  <a:lnTo>
                    <a:pt x="210116" y="342899"/>
                  </a:lnTo>
                  <a:lnTo>
                    <a:pt x="210852" y="343402"/>
                  </a:lnTo>
                  <a:lnTo>
                    <a:pt x="282408" y="343402"/>
                  </a:lnTo>
                  <a:lnTo>
                    <a:pt x="284023" y="346709"/>
                  </a:lnTo>
                  <a:close/>
                </a:path>
                <a:path w="18288000" h="381000">
                  <a:moveTo>
                    <a:pt x="282408" y="343402"/>
                  </a:moveTo>
                  <a:lnTo>
                    <a:pt x="210852" y="343402"/>
                  </a:lnTo>
                  <a:lnTo>
                    <a:pt x="210116" y="342899"/>
                  </a:lnTo>
                  <a:lnTo>
                    <a:pt x="282163" y="342899"/>
                  </a:lnTo>
                  <a:lnTo>
                    <a:pt x="282408" y="343402"/>
                  </a:lnTo>
                  <a:close/>
                </a:path>
                <a:path w="18288000" h="381000">
                  <a:moveTo>
                    <a:pt x="302116" y="350396"/>
                  </a:moveTo>
                  <a:lnTo>
                    <a:pt x="299950" y="350396"/>
                  </a:lnTo>
                  <a:lnTo>
                    <a:pt x="293871" y="342899"/>
                  </a:lnTo>
                  <a:lnTo>
                    <a:pt x="349271" y="342899"/>
                  </a:lnTo>
                  <a:lnTo>
                    <a:pt x="316494" y="347979"/>
                  </a:lnTo>
                  <a:lnTo>
                    <a:pt x="302116" y="350396"/>
                  </a:lnTo>
                  <a:close/>
                </a:path>
                <a:path w="18288000" h="381000">
                  <a:moveTo>
                    <a:pt x="5326715" y="346709"/>
                  </a:moveTo>
                  <a:lnTo>
                    <a:pt x="5271906" y="346709"/>
                  </a:lnTo>
                  <a:lnTo>
                    <a:pt x="5274883" y="342899"/>
                  </a:lnTo>
                  <a:lnTo>
                    <a:pt x="5334901" y="342899"/>
                  </a:lnTo>
                  <a:lnTo>
                    <a:pt x="5326715" y="346709"/>
                  </a:lnTo>
                  <a:close/>
                </a:path>
                <a:path w="18288000" h="381000">
                  <a:moveTo>
                    <a:pt x="5465042" y="346709"/>
                  </a:moveTo>
                  <a:lnTo>
                    <a:pt x="5440598" y="346709"/>
                  </a:lnTo>
                  <a:lnTo>
                    <a:pt x="5404876" y="342899"/>
                  </a:lnTo>
                  <a:lnTo>
                    <a:pt x="5454252" y="342899"/>
                  </a:lnTo>
                  <a:lnTo>
                    <a:pt x="5465042" y="346709"/>
                  </a:lnTo>
                  <a:close/>
                </a:path>
                <a:path w="18288000" h="381000">
                  <a:moveTo>
                    <a:pt x="5512119" y="346709"/>
                  </a:moveTo>
                  <a:lnTo>
                    <a:pt x="5507318" y="346709"/>
                  </a:lnTo>
                  <a:lnTo>
                    <a:pt x="5471596" y="342899"/>
                  </a:lnTo>
                  <a:lnTo>
                    <a:pt x="5509613" y="342899"/>
                  </a:lnTo>
                  <a:lnTo>
                    <a:pt x="5512440" y="343402"/>
                  </a:lnTo>
                  <a:lnTo>
                    <a:pt x="5512243" y="345439"/>
                  </a:lnTo>
                  <a:lnTo>
                    <a:pt x="5512119" y="346709"/>
                  </a:lnTo>
                  <a:close/>
                </a:path>
                <a:path w="18288000" h="381000">
                  <a:moveTo>
                    <a:pt x="5512442" y="343402"/>
                  </a:moveTo>
                  <a:lnTo>
                    <a:pt x="5509613" y="342899"/>
                  </a:lnTo>
                  <a:lnTo>
                    <a:pt x="5512491" y="342899"/>
                  </a:lnTo>
                  <a:lnTo>
                    <a:pt x="5512442" y="343402"/>
                  </a:lnTo>
                  <a:close/>
                </a:path>
                <a:path w="18288000" h="381000">
                  <a:moveTo>
                    <a:pt x="5988592" y="346709"/>
                  </a:moveTo>
                  <a:lnTo>
                    <a:pt x="5934443" y="346709"/>
                  </a:lnTo>
                  <a:lnTo>
                    <a:pt x="5999971" y="342899"/>
                  </a:lnTo>
                  <a:lnTo>
                    <a:pt x="5998639" y="342899"/>
                  </a:lnTo>
                  <a:lnTo>
                    <a:pt x="5988592" y="346709"/>
                  </a:lnTo>
                  <a:close/>
                </a:path>
                <a:path w="18288000" h="381000">
                  <a:moveTo>
                    <a:pt x="8571104" y="346709"/>
                  </a:moveTo>
                  <a:lnTo>
                    <a:pt x="8447328" y="346709"/>
                  </a:lnTo>
                  <a:lnTo>
                    <a:pt x="8441746" y="342899"/>
                  </a:lnTo>
                  <a:lnTo>
                    <a:pt x="8565937" y="342899"/>
                  </a:lnTo>
                  <a:lnTo>
                    <a:pt x="8568440" y="343402"/>
                  </a:lnTo>
                  <a:lnTo>
                    <a:pt x="8570112" y="345439"/>
                  </a:lnTo>
                  <a:lnTo>
                    <a:pt x="8571104" y="346709"/>
                  </a:lnTo>
                  <a:close/>
                </a:path>
                <a:path w="18288000" h="381000">
                  <a:moveTo>
                    <a:pt x="8568520" y="343402"/>
                  </a:moveTo>
                  <a:lnTo>
                    <a:pt x="8565937" y="342899"/>
                  </a:lnTo>
                  <a:lnTo>
                    <a:pt x="8568128" y="342899"/>
                  </a:lnTo>
                  <a:lnTo>
                    <a:pt x="8568520" y="343402"/>
                  </a:lnTo>
                  <a:close/>
                </a:path>
                <a:path w="18288000" h="381000">
                  <a:moveTo>
                    <a:pt x="8861170" y="354220"/>
                  </a:moveTo>
                  <a:lnTo>
                    <a:pt x="8831276" y="354220"/>
                  </a:lnTo>
                  <a:lnTo>
                    <a:pt x="8791841" y="350396"/>
                  </a:lnTo>
                  <a:lnTo>
                    <a:pt x="8795864" y="350396"/>
                  </a:lnTo>
                  <a:lnTo>
                    <a:pt x="8807263" y="342899"/>
                  </a:lnTo>
                  <a:lnTo>
                    <a:pt x="8863546" y="342899"/>
                  </a:lnTo>
                  <a:lnTo>
                    <a:pt x="8868040" y="343402"/>
                  </a:lnTo>
                  <a:lnTo>
                    <a:pt x="8863853" y="346709"/>
                  </a:lnTo>
                  <a:lnTo>
                    <a:pt x="8839510" y="346709"/>
                  </a:lnTo>
                  <a:lnTo>
                    <a:pt x="8861170" y="354220"/>
                  </a:lnTo>
                  <a:close/>
                </a:path>
                <a:path w="18288000" h="381000">
                  <a:moveTo>
                    <a:pt x="8868053" y="343402"/>
                  </a:moveTo>
                  <a:lnTo>
                    <a:pt x="8863546" y="342899"/>
                  </a:lnTo>
                  <a:lnTo>
                    <a:pt x="8868691" y="342899"/>
                  </a:lnTo>
                  <a:lnTo>
                    <a:pt x="8868053" y="343402"/>
                  </a:lnTo>
                  <a:close/>
                </a:path>
                <a:path w="18288000" h="381000">
                  <a:moveTo>
                    <a:pt x="8927523" y="358128"/>
                  </a:moveTo>
                  <a:lnTo>
                    <a:pt x="8947108" y="350396"/>
                  </a:lnTo>
                  <a:lnTo>
                    <a:pt x="8941876" y="350396"/>
                  </a:lnTo>
                  <a:lnTo>
                    <a:pt x="8908975" y="347979"/>
                  </a:lnTo>
                  <a:lnTo>
                    <a:pt x="8868053" y="343402"/>
                  </a:lnTo>
                  <a:lnTo>
                    <a:pt x="8868691" y="342899"/>
                  </a:lnTo>
                  <a:lnTo>
                    <a:pt x="9058754" y="342899"/>
                  </a:lnTo>
                  <a:lnTo>
                    <a:pt x="9056055" y="343402"/>
                  </a:lnTo>
                  <a:lnTo>
                    <a:pt x="9020625" y="346709"/>
                  </a:lnTo>
                  <a:lnTo>
                    <a:pt x="9005533" y="346709"/>
                  </a:lnTo>
                  <a:lnTo>
                    <a:pt x="8927523" y="358128"/>
                  </a:lnTo>
                  <a:close/>
                </a:path>
                <a:path w="18288000" h="381000">
                  <a:moveTo>
                    <a:pt x="9056158" y="343402"/>
                  </a:moveTo>
                  <a:lnTo>
                    <a:pt x="9058754" y="342899"/>
                  </a:lnTo>
                  <a:lnTo>
                    <a:pt x="9061556" y="342899"/>
                  </a:lnTo>
                  <a:lnTo>
                    <a:pt x="9056158" y="343402"/>
                  </a:lnTo>
                  <a:close/>
                </a:path>
                <a:path w="18288000" h="381000">
                  <a:moveTo>
                    <a:pt x="9039867" y="350396"/>
                  </a:moveTo>
                  <a:lnTo>
                    <a:pt x="9013960" y="350396"/>
                  </a:lnTo>
                  <a:lnTo>
                    <a:pt x="9016635" y="346709"/>
                  </a:lnTo>
                  <a:lnTo>
                    <a:pt x="9038289" y="346709"/>
                  </a:lnTo>
                  <a:lnTo>
                    <a:pt x="9056158" y="343402"/>
                  </a:lnTo>
                  <a:lnTo>
                    <a:pt x="9061556" y="342899"/>
                  </a:lnTo>
                  <a:lnTo>
                    <a:pt x="9072731" y="342899"/>
                  </a:lnTo>
                  <a:lnTo>
                    <a:pt x="9077034" y="343402"/>
                  </a:lnTo>
                  <a:lnTo>
                    <a:pt x="9077197" y="343402"/>
                  </a:lnTo>
                  <a:lnTo>
                    <a:pt x="9039867" y="350396"/>
                  </a:lnTo>
                  <a:close/>
                </a:path>
                <a:path w="18288000" h="381000">
                  <a:moveTo>
                    <a:pt x="9428718" y="346709"/>
                  </a:moveTo>
                  <a:lnTo>
                    <a:pt x="9105359" y="346709"/>
                  </a:lnTo>
                  <a:lnTo>
                    <a:pt x="9072731" y="342899"/>
                  </a:lnTo>
                  <a:lnTo>
                    <a:pt x="9079879" y="342899"/>
                  </a:lnTo>
                  <a:lnTo>
                    <a:pt x="9077197" y="343402"/>
                  </a:lnTo>
                  <a:lnTo>
                    <a:pt x="9449714" y="343402"/>
                  </a:lnTo>
                  <a:lnTo>
                    <a:pt x="9428718" y="346709"/>
                  </a:lnTo>
                  <a:close/>
                </a:path>
                <a:path w="18288000" h="381000">
                  <a:moveTo>
                    <a:pt x="9449593" y="343402"/>
                  </a:moveTo>
                  <a:lnTo>
                    <a:pt x="9077197" y="343402"/>
                  </a:lnTo>
                  <a:lnTo>
                    <a:pt x="9079879" y="342899"/>
                  </a:lnTo>
                  <a:lnTo>
                    <a:pt x="9447913" y="342899"/>
                  </a:lnTo>
                  <a:lnTo>
                    <a:pt x="9449593" y="343402"/>
                  </a:lnTo>
                  <a:close/>
                </a:path>
                <a:path w="18288000" h="381000">
                  <a:moveTo>
                    <a:pt x="9449714" y="343402"/>
                  </a:moveTo>
                  <a:lnTo>
                    <a:pt x="9447913" y="342899"/>
                  </a:lnTo>
                  <a:lnTo>
                    <a:pt x="9452904" y="342899"/>
                  </a:lnTo>
                  <a:lnTo>
                    <a:pt x="9449714" y="343402"/>
                  </a:lnTo>
                  <a:close/>
                </a:path>
                <a:path w="18288000" h="381000">
                  <a:moveTo>
                    <a:pt x="9474113" y="350396"/>
                  </a:moveTo>
                  <a:lnTo>
                    <a:pt x="9472989" y="350396"/>
                  </a:lnTo>
                  <a:lnTo>
                    <a:pt x="9449714" y="343402"/>
                  </a:lnTo>
                  <a:lnTo>
                    <a:pt x="9452904" y="342899"/>
                  </a:lnTo>
                  <a:lnTo>
                    <a:pt x="9459576" y="342899"/>
                  </a:lnTo>
                  <a:lnTo>
                    <a:pt x="9472919" y="346709"/>
                  </a:lnTo>
                  <a:lnTo>
                    <a:pt x="9474779" y="346709"/>
                  </a:lnTo>
                  <a:lnTo>
                    <a:pt x="9474113" y="350396"/>
                  </a:lnTo>
                  <a:close/>
                </a:path>
                <a:path w="18288000" h="381000">
                  <a:moveTo>
                    <a:pt x="9922188" y="369569"/>
                  </a:moveTo>
                  <a:lnTo>
                    <a:pt x="9904768" y="369569"/>
                  </a:lnTo>
                  <a:lnTo>
                    <a:pt x="9895501" y="365759"/>
                  </a:lnTo>
                  <a:lnTo>
                    <a:pt x="9897842" y="361826"/>
                  </a:lnTo>
                  <a:lnTo>
                    <a:pt x="9928644" y="361826"/>
                  </a:lnTo>
                  <a:lnTo>
                    <a:pt x="9937641" y="350396"/>
                  </a:lnTo>
                  <a:lnTo>
                    <a:pt x="9927140" y="350396"/>
                  </a:lnTo>
                  <a:lnTo>
                    <a:pt x="9947657" y="342899"/>
                  </a:lnTo>
                  <a:lnTo>
                    <a:pt x="10027051" y="342899"/>
                  </a:lnTo>
                  <a:lnTo>
                    <a:pt x="10028197" y="343402"/>
                  </a:lnTo>
                  <a:lnTo>
                    <a:pt x="9956429" y="354220"/>
                  </a:lnTo>
                  <a:lnTo>
                    <a:pt x="9949166" y="354220"/>
                  </a:lnTo>
                  <a:lnTo>
                    <a:pt x="9971269" y="358128"/>
                  </a:lnTo>
                  <a:lnTo>
                    <a:pt x="9981832" y="358128"/>
                  </a:lnTo>
                  <a:lnTo>
                    <a:pt x="9898836" y="365759"/>
                  </a:lnTo>
                  <a:lnTo>
                    <a:pt x="9922188" y="369569"/>
                  </a:lnTo>
                  <a:close/>
                </a:path>
                <a:path w="18288000" h="381000">
                  <a:moveTo>
                    <a:pt x="10028321" y="343402"/>
                  </a:moveTo>
                  <a:lnTo>
                    <a:pt x="10027051" y="342899"/>
                  </a:lnTo>
                  <a:lnTo>
                    <a:pt x="10031661" y="342899"/>
                  </a:lnTo>
                  <a:lnTo>
                    <a:pt x="10028321" y="343402"/>
                  </a:lnTo>
                  <a:close/>
                </a:path>
                <a:path w="18288000" h="381000">
                  <a:moveTo>
                    <a:pt x="10162948" y="354220"/>
                  </a:moveTo>
                  <a:lnTo>
                    <a:pt x="10120138" y="354220"/>
                  </a:lnTo>
                  <a:lnTo>
                    <a:pt x="10037461" y="350396"/>
                  </a:lnTo>
                  <a:lnTo>
                    <a:pt x="10044149" y="350396"/>
                  </a:lnTo>
                  <a:lnTo>
                    <a:pt x="10032844" y="345439"/>
                  </a:lnTo>
                  <a:lnTo>
                    <a:pt x="10028321" y="343402"/>
                  </a:lnTo>
                  <a:lnTo>
                    <a:pt x="10031661" y="342899"/>
                  </a:lnTo>
                  <a:lnTo>
                    <a:pt x="10209997" y="342899"/>
                  </a:lnTo>
                  <a:lnTo>
                    <a:pt x="10197903" y="346709"/>
                  </a:lnTo>
                  <a:lnTo>
                    <a:pt x="10165518" y="346709"/>
                  </a:lnTo>
                  <a:lnTo>
                    <a:pt x="10162948" y="354220"/>
                  </a:lnTo>
                  <a:close/>
                </a:path>
                <a:path w="18288000" h="381000">
                  <a:moveTo>
                    <a:pt x="10309162" y="346709"/>
                  </a:moveTo>
                  <a:lnTo>
                    <a:pt x="10241776" y="346709"/>
                  </a:lnTo>
                  <a:lnTo>
                    <a:pt x="10245125" y="342899"/>
                  </a:lnTo>
                  <a:lnTo>
                    <a:pt x="10314744" y="342899"/>
                  </a:lnTo>
                  <a:lnTo>
                    <a:pt x="10309162" y="346709"/>
                  </a:lnTo>
                  <a:close/>
                </a:path>
                <a:path w="18288000" h="381000">
                  <a:moveTo>
                    <a:pt x="10555777" y="347173"/>
                  </a:moveTo>
                  <a:lnTo>
                    <a:pt x="10515348" y="347173"/>
                  </a:lnTo>
                  <a:lnTo>
                    <a:pt x="10516238" y="346709"/>
                  </a:lnTo>
                  <a:lnTo>
                    <a:pt x="10486157" y="346709"/>
                  </a:lnTo>
                  <a:lnTo>
                    <a:pt x="10448574" y="342899"/>
                  </a:lnTo>
                  <a:lnTo>
                    <a:pt x="10551013" y="342899"/>
                  </a:lnTo>
                  <a:lnTo>
                    <a:pt x="10555777" y="347173"/>
                  </a:lnTo>
                  <a:close/>
                </a:path>
                <a:path w="18288000" h="381000">
                  <a:moveTo>
                    <a:pt x="11152853" y="350396"/>
                  </a:moveTo>
                  <a:lnTo>
                    <a:pt x="11082273" y="350396"/>
                  </a:lnTo>
                  <a:lnTo>
                    <a:pt x="11114948" y="342899"/>
                  </a:lnTo>
                  <a:lnTo>
                    <a:pt x="11145634" y="342899"/>
                  </a:lnTo>
                  <a:lnTo>
                    <a:pt x="11152853" y="350396"/>
                  </a:lnTo>
                  <a:close/>
                </a:path>
                <a:path w="18288000" h="381000">
                  <a:moveTo>
                    <a:pt x="11522533" y="346709"/>
                  </a:moveTo>
                  <a:lnTo>
                    <a:pt x="11517831" y="346709"/>
                  </a:lnTo>
                  <a:lnTo>
                    <a:pt x="11478389" y="342899"/>
                  </a:lnTo>
                  <a:lnTo>
                    <a:pt x="11518441" y="342899"/>
                  </a:lnTo>
                  <a:lnTo>
                    <a:pt x="11522533" y="346709"/>
                  </a:lnTo>
                  <a:close/>
                </a:path>
                <a:path w="18288000" h="381000">
                  <a:moveTo>
                    <a:pt x="12685268" y="346709"/>
                  </a:moveTo>
                  <a:lnTo>
                    <a:pt x="12322521" y="346709"/>
                  </a:lnTo>
                  <a:lnTo>
                    <a:pt x="12319171" y="342899"/>
                  </a:lnTo>
                  <a:lnTo>
                    <a:pt x="12655873" y="342899"/>
                  </a:lnTo>
                  <a:lnTo>
                    <a:pt x="12685268" y="346709"/>
                  </a:lnTo>
                  <a:close/>
                </a:path>
                <a:path w="18288000" h="381000">
                  <a:moveTo>
                    <a:pt x="13398033" y="350396"/>
                  </a:moveTo>
                  <a:lnTo>
                    <a:pt x="12687004" y="350396"/>
                  </a:lnTo>
                  <a:lnTo>
                    <a:pt x="12688067" y="343402"/>
                  </a:lnTo>
                  <a:lnTo>
                    <a:pt x="12688144" y="342899"/>
                  </a:lnTo>
                  <a:lnTo>
                    <a:pt x="13365732" y="342899"/>
                  </a:lnTo>
                  <a:lnTo>
                    <a:pt x="13368966" y="343402"/>
                  </a:lnTo>
                  <a:lnTo>
                    <a:pt x="13398033" y="350396"/>
                  </a:lnTo>
                  <a:close/>
                </a:path>
                <a:path w="18288000" h="381000">
                  <a:moveTo>
                    <a:pt x="13368966" y="343402"/>
                  </a:moveTo>
                  <a:lnTo>
                    <a:pt x="13365732" y="342899"/>
                  </a:lnTo>
                  <a:lnTo>
                    <a:pt x="13366878" y="342899"/>
                  </a:lnTo>
                  <a:lnTo>
                    <a:pt x="13368966" y="343402"/>
                  </a:lnTo>
                  <a:close/>
                </a:path>
                <a:path w="18288000" h="381000">
                  <a:moveTo>
                    <a:pt x="13874187" y="350690"/>
                  </a:moveTo>
                  <a:lnTo>
                    <a:pt x="13835367" y="350690"/>
                  </a:lnTo>
                  <a:lnTo>
                    <a:pt x="13833853" y="350396"/>
                  </a:lnTo>
                  <a:lnTo>
                    <a:pt x="13826718" y="350396"/>
                  </a:lnTo>
                  <a:lnTo>
                    <a:pt x="13861292" y="342899"/>
                  </a:lnTo>
                  <a:lnTo>
                    <a:pt x="13924327" y="342899"/>
                  </a:lnTo>
                  <a:lnTo>
                    <a:pt x="13924572" y="343402"/>
                  </a:lnTo>
                  <a:lnTo>
                    <a:pt x="13924823" y="343402"/>
                  </a:lnTo>
                  <a:lnTo>
                    <a:pt x="13882829" y="346709"/>
                  </a:lnTo>
                  <a:lnTo>
                    <a:pt x="13876716" y="346709"/>
                  </a:lnTo>
                  <a:lnTo>
                    <a:pt x="13874187" y="350690"/>
                  </a:lnTo>
                  <a:close/>
                </a:path>
                <a:path w="18288000" h="381000">
                  <a:moveTo>
                    <a:pt x="14027765" y="346709"/>
                  </a:moveTo>
                  <a:lnTo>
                    <a:pt x="13926187" y="346709"/>
                  </a:lnTo>
                  <a:lnTo>
                    <a:pt x="13924327" y="342899"/>
                  </a:lnTo>
                  <a:lnTo>
                    <a:pt x="13931203" y="342899"/>
                  </a:lnTo>
                  <a:lnTo>
                    <a:pt x="13924823" y="343402"/>
                  </a:lnTo>
                  <a:lnTo>
                    <a:pt x="14026267" y="343402"/>
                  </a:lnTo>
                  <a:lnTo>
                    <a:pt x="14027765" y="346709"/>
                  </a:lnTo>
                  <a:close/>
                </a:path>
                <a:path w="18288000" h="381000">
                  <a:moveTo>
                    <a:pt x="14026267" y="343402"/>
                  </a:moveTo>
                  <a:lnTo>
                    <a:pt x="13924823" y="343402"/>
                  </a:lnTo>
                  <a:lnTo>
                    <a:pt x="13931203" y="342899"/>
                  </a:lnTo>
                  <a:lnTo>
                    <a:pt x="14026039" y="342899"/>
                  </a:lnTo>
                  <a:lnTo>
                    <a:pt x="14026267" y="343402"/>
                  </a:lnTo>
                  <a:close/>
                </a:path>
                <a:path w="18288000" h="381000">
                  <a:moveTo>
                    <a:pt x="14094286" y="350396"/>
                  </a:moveTo>
                  <a:lnTo>
                    <a:pt x="14091406" y="350396"/>
                  </a:lnTo>
                  <a:lnTo>
                    <a:pt x="14074689" y="342899"/>
                  </a:lnTo>
                  <a:lnTo>
                    <a:pt x="14098454" y="342899"/>
                  </a:lnTo>
                  <a:lnTo>
                    <a:pt x="14114454" y="346709"/>
                  </a:lnTo>
                  <a:lnTo>
                    <a:pt x="14119849" y="346709"/>
                  </a:lnTo>
                  <a:lnTo>
                    <a:pt x="14094286" y="350396"/>
                  </a:lnTo>
                  <a:close/>
                </a:path>
                <a:path w="18288000" h="381000">
                  <a:moveTo>
                    <a:pt x="14190762" y="346709"/>
                  </a:moveTo>
                  <a:lnTo>
                    <a:pt x="14167165" y="346709"/>
                  </a:lnTo>
                  <a:lnTo>
                    <a:pt x="14171258" y="342899"/>
                  </a:lnTo>
                  <a:lnTo>
                    <a:pt x="14185552" y="342899"/>
                  </a:lnTo>
                  <a:lnTo>
                    <a:pt x="14190762" y="346709"/>
                  </a:lnTo>
                  <a:close/>
                </a:path>
                <a:path w="18288000" h="381000">
                  <a:moveTo>
                    <a:pt x="14308391" y="354220"/>
                  </a:moveTo>
                  <a:lnTo>
                    <a:pt x="14300082" y="354220"/>
                  </a:lnTo>
                  <a:lnTo>
                    <a:pt x="14309422" y="350396"/>
                  </a:lnTo>
                  <a:lnTo>
                    <a:pt x="14307596" y="350396"/>
                  </a:lnTo>
                  <a:lnTo>
                    <a:pt x="14284420" y="342899"/>
                  </a:lnTo>
                  <a:lnTo>
                    <a:pt x="14312852" y="342899"/>
                  </a:lnTo>
                  <a:lnTo>
                    <a:pt x="14338528" y="346709"/>
                  </a:lnTo>
                  <a:lnTo>
                    <a:pt x="14344368" y="346709"/>
                  </a:lnTo>
                  <a:lnTo>
                    <a:pt x="14308391" y="354220"/>
                  </a:lnTo>
                  <a:close/>
                </a:path>
                <a:path w="18288000" h="381000">
                  <a:moveTo>
                    <a:pt x="14367856" y="350396"/>
                  </a:moveTo>
                  <a:lnTo>
                    <a:pt x="14365703" y="350396"/>
                  </a:lnTo>
                  <a:lnTo>
                    <a:pt x="14401417" y="342899"/>
                  </a:lnTo>
                  <a:lnTo>
                    <a:pt x="14454101" y="342899"/>
                  </a:lnTo>
                  <a:lnTo>
                    <a:pt x="14367856" y="350396"/>
                  </a:lnTo>
                  <a:close/>
                </a:path>
                <a:path w="18288000" h="381000">
                  <a:moveTo>
                    <a:pt x="15337431" y="346709"/>
                  </a:moveTo>
                  <a:lnTo>
                    <a:pt x="14457709" y="346709"/>
                  </a:lnTo>
                  <a:lnTo>
                    <a:pt x="14455849" y="342899"/>
                  </a:lnTo>
                  <a:lnTo>
                    <a:pt x="15319943" y="342899"/>
                  </a:lnTo>
                  <a:lnTo>
                    <a:pt x="15337431" y="346709"/>
                  </a:lnTo>
                  <a:close/>
                </a:path>
                <a:path w="18288000" h="381000">
                  <a:moveTo>
                    <a:pt x="15588357" y="346709"/>
                  </a:moveTo>
                  <a:lnTo>
                    <a:pt x="15469960" y="346709"/>
                  </a:lnTo>
                  <a:lnTo>
                    <a:pt x="15431633" y="342899"/>
                  </a:lnTo>
                  <a:lnTo>
                    <a:pt x="15584635" y="342899"/>
                  </a:lnTo>
                  <a:lnTo>
                    <a:pt x="15588357" y="346709"/>
                  </a:lnTo>
                  <a:close/>
                </a:path>
                <a:path w="18288000" h="381000">
                  <a:moveTo>
                    <a:pt x="15674641" y="346709"/>
                  </a:moveTo>
                  <a:lnTo>
                    <a:pt x="15614603" y="346709"/>
                  </a:lnTo>
                  <a:lnTo>
                    <a:pt x="15629859" y="342899"/>
                  </a:lnTo>
                  <a:lnTo>
                    <a:pt x="15650826" y="342899"/>
                  </a:lnTo>
                  <a:lnTo>
                    <a:pt x="15674641" y="346709"/>
                  </a:lnTo>
                  <a:close/>
                </a:path>
                <a:path w="18288000" h="381000">
                  <a:moveTo>
                    <a:pt x="16417739" y="346709"/>
                  </a:moveTo>
                  <a:lnTo>
                    <a:pt x="16357971" y="346709"/>
                  </a:lnTo>
                  <a:lnTo>
                    <a:pt x="16374716" y="342899"/>
                  </a:lnTo>
                  <a:lnTo>
                    <a:pt x="16391879" y="342899"/>
                  </a:lnTo>
                  <a:lnTo>
                    <a:pt x="16398848" y="343402"/>
                  </a:lnTo>
                  <a:lnTo>
                    <a:pt x="16399004" y="343402"/>
                  </a:lnTo>
                  <a:lnTo>
                    <a:pt x="16417739" y="346709"/>
                  </a:lnTo>
                  <a:close/>
                </a:path>
                <a:path w="18288000" h="381000">
                  <a:moveTo>
                    <a:pt x="16450583" y="346709"/>
                  </a:moveTo>
                  <a:lnTo>
                    <a:pt x="16444718" y="346709"/>
                  </a:lnTo>
                  <a:lnTo>
                    <a:pt x="16391879" y="342899"/>
                  </a:lnTo>
                  <a:lnTo>
                    <a:pt x="16396158" y="342899"/>
                  </a:lnTo>
                  <a:lnTo>
                    <a:pt x="16399004" y="343402"/>
                  </a:lnTo>
                  <a:lnTo>
                    <a:pt x="16442115" y="343402"/>
                  </a:lnTo>
                  <a:lnTo>
                    <a:pt x="16450583" y="346709"/>
                  </a:lnTo>
                  <a:close/>
                </a:path>
                <a:path w="18288000" h="381000">
                  <a:moveTo>
                    <a:pt x="16919108" y="354220"/>
                  </a:moveTo>
                  <a:lnTo>
                    <a:pt x="16915364" y="354220"/>
                  </a:lnTo>
                  <a:lnTo>
                    <a:pt x="16909309" y="351789"/>
                  </a:lnTo>
                  <a:lnTo>
                    <a:pt x="16906012" y="350396"/>
                  </a:lnTo>
                  <a:lnTo>
                    <a:pt x="16906149" y="350396"/>
                  </a:lnTo>
                  <a:lnTo>
                    <a:pt x="16903102" y="347979"/>
                  </a:lnTo>
                  <a:lnTo>
                    <a:pt x="16902132" y="347173"/>
                  </a:lnTo>
                  <a:lnTo>
                    <a:pt x="16904273" y="346709"/>
                  </a:lnTo>
                  <a:lnTo>
                    <a:pt x="16824505" y="346709"/>
                  </a:lnTo>
                  <a:lnTo>
                    <a:pt x="16826365" y="342899"/>
                  </a:lnTo>
                  <a:lnTo>
                    <a:pt x="16961887" y="342899"/>
                  </a:lnTo>
                  <a:lnTo>
                    <a:pt x="16919108" y="354220"/>
                  </a:lnTo>
                  <a:close/>
                </a:path>
                <a:path w="18288000" h="381000">
                  <a:moveTo>
                    <a:pt x="17010705" y="350396"/>
                  </a:moveTo>
                  <a:lnTo>
                    <a:pt x="17004604" y="350396"/>
                  </a:lnTo>
                  <a:lnTo>
                    <a:pt x="16972069" y="346709"/>
                  </a:lnTo>
                  <a:lnTo>
                    <a:pt x="16975881" y="346709"/>
                  </a:lnTo>
                  <a:lnTo>
                    <a:pt x="16973276" y="342899"/>
                  </a:lnTo>
                  <a:lnTo>
                    <a:pt x="17036920" y="342899"/>
                  </a:lnTo>
                  <a:lnTo>
                    <a:pt x="17010705" y="350396"/>
                  </a:lnTo>
                  <a:close/>
                </a:path>
                <a:path w="18288000" h="381000">
                  <a:moveTo>
                    <a:pt x="17058914" y="346709"/>
                  </a:moveTo>
                  <a:lnTo>
                    <a:pt x="17055253" y="346709"/>
                  </a:lnTo>
                  <a:lnTo>
                    <a:pt x="17047451" y="342899"/>
                  </a:lnTo>
                  <a:lnTo>
                    <a:pt x="17078636" y="342899"/>
                  </a:lnTo>
                  <a:lnTo>
                    <a:pt x="17058914" y="346709"/>
                  </a:lnTo>
                  <a:close/>
                </a:path>
                <a:path w="18288000" h="381000">
                  <a:moveTo>
                    <a:pt x="17162030" y="343402"/>
                  </a:moveTo>
                  <a:lnTo>
                    <a:pt x="17162032" y="342899"/>
                  </a:lnTo>
                  <a:lnTo>
                    <a:pt x="17164680" y="342899"/>
                  </a:lnTo>
                  <a:lnTo>
                    <a:pt x="17162030" y="343402"/>
                  </a:lnTo>
                  <a:close/>
                </a:path>
                <a:path w="18288000" h="381000">
                  <a:moveTo>
                    <a:pt x="17199779" y="350396"/>
                  </a:moveTo>
                  <a:lnTo>
                    <a:pt x="17160512" y="350396"/>
                  </a:lnTo>
                  <a:lnTo>
                    <a:pt x="17161517" y="345439"/>
                  </a:lnTo>
                  <a:lnTo>
                    <a:pt x="17162030" y="343402"/>
                  </a:lnTo>
                  <a:lnTo>
                    <a:pt x="17164680" y="342899"/>
                  </a:lnTo>
                  <a:lnTo>
                    <a:pt x="17177379" y="342899"/>
                  </a:lnTo>
                  <a:lnTo>
                    <a:pt x="17243241" y="346709"/>
                  </a:lnTo>
                  <a:lnTo>
                    <a:pt x="17224425" y="346709"/>
                  </a:lnTo>
                  <a:lnTo>
                    <a:pt x="17223111" y="347173"/>
                  </a:lnTo>
                  <a:lnTo>
                    <a:pt x="17199779" y="350396"/>
                  </a:lnTo>
                  <a:close/>
                </a:path>
                <a:path w="18288000" h="381000">
                  <a:moveTo>
                    <a:pt x="17671299" y="350396"/>
                  </a:moveTo>
                  <a:lnTo>
                    <a:pt x="17647234" y="350396"/>
                  </a:lnTo>
                  <a:lnTo>
                    <a:pt x="17620500" y="342899"/>
                  </a:lnTo>
                  <a:lnTo>
                    <a:pt x="17664460" y="342899"/>
                  </a:lnTo>
                  <a:lnTo>
                    <a:pt x="17671299" y="350396"/>
                  </a:lnTo>
                  <a:close/>
                </a:path>
                <a:path w="18288000" h="381000">
                  <a:moveTo>
                    <a:pt x="156823" y="354220"/>
                  </a:moveTo>
                  <a:lnTo>
                    <a:pt x="151365" y="354220"/>
                  </a:lnTo>
                  <a:lnTo>
                    <a:pt x="144435" y="346709"/>
                  </a:lnTo>
                  <a:lnTo>
                    <a:pt x="220749" y="346709"/>
                  </a:lnTo>
                  <a:lnTo>
                    <a:pt x="156823" y="354220"/>
                  </a:lnTo>
                  <a:close/>
                </a:path>
                <a:path w="18288000" h="381000">
                  <a:moveTo>
                    <a:pt x="3318986" y="354220"/>
                  </a:moveTo>
                  <a:lnTo>
                    <a:pt x="3315625" y="354220"/>
                  </a:lnTo>
                  <a:lnTo>
                    <a:pt x="3313895" y="350396"/>
                  </a:lnTo>
                  <a:lnTo>
                    <a:pt x="3315955" y="350396"/>
                  </a:lnTo>
                  <a:lnTo>
                    <a:pt x="3338419" y="346709"/>
                  </a:lnTo>
                  <a:lnTo>
                    <a:pt x="3354375" y="346709"/>
                  </a:lnTo>
                  <a:lnTo>
                    <a:pt x="3356141" y="347173"/>
                  </a:lnTo>
                  <a:lnTo>
                    <a:pt x="3356536" y="347173"/>
                  </a:lnTo>
                  <a:lnTo>
                    <a:pt x="3318986" y="354220"/>
                  </a:lnTo>
                  <a:close/>
                </a:path>
                <a:path w="18288000" h="381000">
                  <a:moveTo>
                    <a:pt x="3386009" y="354220"/>
                  </a:moveTo>
                  <a:lnTo>
                    <a:pt x="3383011" y="354220"/>
                  </a:lnTo>
                  <a:lnTo>
                    <a:pt x="3354375" y="346709"/>
                  </a:lnTo>
                  <a:lnTo>
                    <a:pt x="3359003" y="346709"/>
                  </a:lnTo>
                  <a:lnTo>
                    <a:pt x="3356536" y="347173"/>
                  </a:lnTo>
                  <a:lnTo>
                    <a:pt x="3395654" y="347173"/>
                  </a:lnTo>
                  <a:lnTo>
                    <a:pt x="3386009" y="354220"/>
                  </a:lnTo>
                  <a:close/>
                </a:path>
                <a:path w="18288000" h="381000">
                  <a:moveTo>
                    <a:pt x="3395557" y="347173"/>
                  </a:moveTo>
                  <a:lnTo>
                    <a:pt x="3356536" y="347173"/>
                  </a:lnTo>
                  <a:lnTo>
                    <a:pt x="3359003" y="346709"/>
                  </a:lnTo>
                  <a:lnTo>
                    <a:pt x="3393368" y="346709"/>
                  </a:lnTo>
                  <a:lnTo>
                    <a:pt x="3395557" y="347173"/>
                  </a:lnTo>
                  <a:close/>
                </a:path>
                <a:path w="18288000" h="381000">
                  <a:moveTo>
                    <a:pt x="3395654" y="347173"/>
                  </a:moveTo>
                  <a:lnTo>
                    <a:pt x="3393368" y="346709"/>
                  </a:lnTo>
                  <a:lnTo>
                    <a:pt x="3396288" y="346709"/>
                  </a:lnTo>
                  <a:lnTo>
                    <a:pt x="3395654" y="347173"/>
                  </a:lnTo>
                  <a:close/>
                </a:path>
                <a:path w="18288000" h="381000">
                  <a:moveTo>
                    <a:pt x="5284528" y="354220"/>
                  </a:moveTo>
                  <a:lnTo>
                    <a:pt x="5281941" y="354220"/>
                  </a:lnTo>
                  <a:lnTo>
                    <a:pt x="5275369" y="350396"/>
                  </a:lnTo>
                  <a:lnTo>
                    <a:pt x="5276713" y="350396"/>
                  </a:lnTo>
                  <a:lnTo>
                    <a:pt x="5285622" y="346709"/>
                  </a:lnTo>
                  <a:lnTo>
                    <a:pt x="5304353" y="346709"/>
                  </a:lnTo>
                  <a:lnTo>
                    <a:pt x="5284528" y="354220"/>
                  </a:lnTo>
                  <a:close/>
                </a:path>
                <a:path w="18288000" h="381000">
                  <a:moveTo>
                    <a:pt x="5451755" y="354220"/>
                  </a:moveTo>
                  <a:lnTo>
                    <a:pt x="5449256" y="354220"/>
                  </a:lnTo>
                  <a:lnTo>
                    <a:pt x="5441300" y="350396"/>
                  </a:lnTo>
                  <a:lnTo>
                    <a:pt x="5442310" y="350396"/>
                  </a:lnTo>
                  <a:lnTo>
                    <a:pt x="5445795" y="346709"/>
                  </a:lnTo>
                  <a:lnTo>
                    <a:pt x="5467542" y="346709"/>
                  </a:lnTo>
                  <a:lnTo>
                    <a:pt x="5451755" y="354220"/>
                  </a:lnTo>
                  <a:close/>
                </a:path>
                <a:path w="18288000" h="381000">
                  <a:moveTo>
                    <a:pt x="5617462" y="354220"/>
                  </a:moveTo>
                  <a:lnTo>
                    <a:pt x="5607196" y="354220"/>
                  </a:lnTo>
                  <a:lnTo>
                    <a:pt x="5615095" y="346709"/>
                  </a:lnTo>
                  <a:lnTo>
                    <a:pt x="5950478" y="346709"/>
                  </a:lnTo>
                  <a:lnTo>
                    <a:pt x="5956024" y="347173"/>
                  </a:lnTo>
                  <a:lnTo>
                    <a:pt x="5953812" y="347979"/>
                  </a:lnTo>
                  <a:lnTo>
                    <a:pt x="5946831" y="350396"/>
                  </a:lnTo>
                  <a:lnTo>
                    <a:pt x="5679549" y="350396"/>
                  </a:lnTo>
                  <a:lnTo>
                    <a:pt x="5678965" y="350690"/>
                  </a:lnTo>
                  <a:lnTo>
                    <a:pt x="5679738" y="350690"/>
                  </a:lnTo>
                  <a:lnTo>
                    <a:pt x="5617462" y="354220"/>
                  </a:lnTo>
                  <a:close/>
                </a:path>
                <a:path w="18288000" h="381000">
                  <a:moveTo>
                    <a:pt x="5956144" y="347173"/>
                  </a:moveTo>
                  <a:lnTo>
                    <a:pt x="5950478" y="346709"/>
                  </a:lnTo>
                  <a:lnTo>
                    <a:pt x="5957482" y="346709"/>
                  </a:lnTo>
                  <a:lnTo>
                    <a:pt x="5956144" y="347173"/>
                  </a:lnTo>
                  <a:close/>
                </a:path>
                <a:path w="18288000" h="381000">
                  <a:moveTo>
                    <a:pt x="5997391" y="350396"/>
                  </a:moveTo>
                  <a:lnTo>
                    <a:pt x="5994633" y="350396"/>
                  </a:lnTo>
                  <a:lnTo>
                    <a:pt x="5956144" y="347173"/>
                  </a:lnTo>
                  <a:lnTo>
                    <a:pt x="5957482" y="346709"/>
                  </a:lnTo>
                  <a:lnTo>
                    <a:pt x="5985771" y="346709"/>
                  </a:lnTo>
                  <a:lnTo>
                    <a:pt x="5997391" y="350396"/>
                  </a:lnTo>
                  <a:close/>
                </a:path>
                <a:path w="18288000" h="381000">
                  <a:moveTo>
                    <a:pt x="7006871" y="350396"/>
                  </a:moveTo>
                  <a:lnTo>
                    <a:pt x="6995216" y="350396"/>
                  </a:lnTo>
                  <a:lnTo>
                    <a:pt x="7009934" y="346709"/>
                  </a:lnTo>
                  <a:lnTo>
                    <a:pt x="7023525" y="346709"/>
                  </a:lnTo>
                  <a:lnTo>
                    <a:pt x="7006871" y="350396"/>
                  </a:lnTo>
                  <a:close/>
                </a:path>
                <a:path w="18288000" h="381000">
                  <a:moveTo>
                    <a:pt x="8058619" y="350396"/>
                  </a:moveTo>
                  <a:lnTo>
                    <a:pt x="8049175" y="350396"/>
                  </a:lnTo>
                  <a:lnTo>
                    <a:pt x="7987204" y="346709"/>
                  </a:lnTo>
                  <a:lnTo>
                    <a:pt x="8068689" y="346709"/>
                  </a:lnTo>
                  <a:lnTo>
                    <a:pt x="8058619" y="350396"/>
                  </a:lnTo>
                  <a:close/>
                </a:path>
                <a:path w="18288000" h="381000">
                  <a:moveTo>
                    <a:pt x="8504801" y="358128"/>
                  </a:moveTo>
                  <a:lnTo>
                    <a:pt x="8502955" y="358128"/>
                  </a:lnTo>
                  <a:lnTo>
                    <a:pt x="8527741" y="350396"/>
                  </a:lnTo>
                  <a:lnTo>
                    <a:pt x="8519361" y="350396"/>
                  </a:lnTo>
                  <a:lnTo>
                    <a:pt x="8433376" y="346709"/>
                  </a:lnTo>
                  <a:lnTo>
                    <a:pt x="8574651" y="346709"/>
                  </a:lnTo>
                  <a:lnTo>
                    <a:pt x="8504801" y="358128"/>
                  </a:lnTo>
                  <a:close/>
                </a:path>
                <a:path w="18288000" h="381000">
                  <a:moveTo>
                    <a:pt x="8618945" y="365759"/>
                  </a:moveTo>
                  <a:lnTo>
                    <a:pt x="8558736" y="350396"/>
                  </a:lnTo>
                  <a:lnTo>
                    <a:pt x="8590662" y="350396"/>
                  </a:lnTo>
                  <a:lnTo>
                    <a:pt x="8580592" y="346709"/>
                  </a:lnTo>
                  <a:lnTo>
                    <a:pt x="8803022" y="346709"/>
                  </a:lnTo>
                  <a:lnTo>
                    <a:pt x="8728128" y="354220"/>
                  </a:lnTo>
                  <a:lnTo>
                    <a:pt x="8659516" y="354220"/>
                  </a:lnTo>
                  <a:lnTo>
                    <a:pt x="8660454" y="354775"/>
                  </a:lnTo>
                  <a:lnTo>
                    <a:pt x="8660612" y="354775"/>
                  </a:lnTo>
                  <a:lnTo>
                    <a:pt x="8650043" y="358128"/>
                  </a:lnTo>
                  <a:lnTo>
                    <a:pt x="8619937" y="358128"/>
                  </a:lnTo>
                  <a:lnTo>
                    <a:pt x="8625616" y="358704"/>
                  </a:lnTo>
                  <a:lnTo>
                    <a:pt x="8623772" y="360679"/>
                  </a:lnTo>
                  <a:lnTo>
                    <a:pt x="8618945" y="365759"/>
                  </a:lnTo>
                  <a:close/>
                </a:path>
                <a:path w="18288000" h="381000">
                  <a:moveTo>
                    <a:pt x="9460142" y="350690"/>
                  </a:moveTo>
                  <a:lnTo>
                    <a:pt x="9426591" y="350690"/>
                  </a:lnTo>
                  <a:lnTo>
                    <a:pt x="9426458" y="350396"/>
                  </a:lnTo>
                  <a:lnTo>
                    <a:pt x="9102084" y="350396"/>
                  </a:lnTo>
                  <a:lnTo>
                    <a:pt x="9086592" y="346709"/>
                  </a:lnTo>
                  <a:lnTo>
                    <a:pt x="9420452" y="346709"/>
                  </a:lnTo>
                  <a:lnTo>
                    <a:pt x="9460142" y="350690"/>
                  </a:lnTo>
                  <a:close/>
                </a:path>
                <a:path w="18288000" h="381000">
                  <a:moveTo>
                    <a:pt x="9528054" y="350396"/>
                  </a:moveTo>
                  <a:lnTo>
                    <a:pt x="9506164" y="350396"/>
                  </a:lnTo>
                  <a:lnTo>
                    <a:pt x="9478277" y="346709"/>
                  </a:lnTo>
                  <a:lnTo>
                    <a:pt x="9525565" y="346709"/>
                  </a:lnTo>
                  <a:lnTo>
                    <a:pt x="9528915" y="347173"/>
                  </a:lnTo>
                  <a:lnTo>
                    <a:pt x="9528745" y="347979"/>
                  </a:lnTo>
                  <a:lnTo>
                    <a:pt x="9528054" y="350396"/>
                  </a:lnTo>
                  <a:close/>
                </a:path>
                <a:path w="18288000" h="381000">
                  <a:moveTo>
                    <a:pt x="9528975" y="347173"/>
                  </a:moveTo>
                  <a:lnTo>
                    <a:pt x="9525565" y="346709"/>
                  </a:lnTo>
                  <a:lnTo>
                    <a:pt x="9529107" y="346709"/>
                  </a:lnTo>
                  <a:lnTo>
                    <a:pt x="9528975" y="347173"/>
                  </a:lnTo>
                  <a:close/>
                </a:path>
                <a:path w="18288000" h="381000">
                  <a:moveTo>
                    <a:pt x="9862650" y="350690"/>
                  </a:moveTo>
                  <a:lnTo>
                    <a:pt x="9836201" y="350690"/>
                  </a:lnTo>
                  <a:lnTo>
                    <a:pt x="9838432" y="350396"/>
                  </a:lnTo>
                  <a:lnTo>
                    <a:pt x="9552230" y="350396"/>
                  </a:lnTo>
                  <a:lnTo>
                    <a:pt x="9528986" y="347173"/>
                  </a:lnTo>
                  <a:lnTo>
                    <a:pt x="9529107" y="346709"/>
                  </a:lnTo>
                  <a:lnTo>
                    <a:pt x="9857396" y="346709"/>
                  </a:lnTo>
                  <a:lnTo>
                    <a:pt x="9862650" y="350690"/>
                  </a:lnTo>
                  <a:close/>
                </a:path>
                <a:path w="18288000" h="381000">
                  <a:moveTo>
                    <a:pt x="10185316" y="350396"/>
                  </a:moveTo>
                  <a:lnTo>
                    <a:pt x="10184314" y="350396"/>
                  </a:lnTo>
                  <a:lnTo>
                    <a:pt x="10184991" y="347173"/>
                  </a:lnTo>
                  <a:lnTo>
                    <a:pt x="10185089" y="346709"/>
                  </a:lnTo>
                  <a:lnTo>
                    <a:pt x="10197903" y="346709"/>
                  </a:lnTo>
                  <a:lnTo>
                    <a:pt x="10185316" y="350396"/>
                  </a:lnTo>
                  <a:close/>
                </a:path>
                <a:path w="18288000" h="381000">
                  <a:moveTo>
                    <a:pt x="10224280" y="365759"/>
                  </a:moveTo>
                  <a:lnTo>
                    <a:pt x="10212795" y="361826"/>
                  </a:lnTo>
                  <a:lnTo>
                    <a:pt x="10213028" y="361826"/>
                  </a:lnTo>
                  <a:lnTo>
                    <a:pt x="10197346" y="346709"/>
                  </a:lnTo>
                  <a:lnTo>
                    <a:pt x="10312281" y="346709"/>
                  </a:lnTo>
                  <a:lnTo>
                    <a:pt x="10282070" y="350396"/>
                  </a:lnTo>
                  <a:lnTo>
                    <a:pt x="10277669" y="350396"/>
                  </a:lnTo>
                  <a:lnTo>
                    <a:pt x="10319453" y="358128"/>
                  </a:lnTo>
                  <a:lnTo>
                    <a:pt x="10331852" y="358128"/>
                  </a:lnTo>
                  <a:lnTo>
                    <a:pt x="10224280" y="365759"/>
                  </a:lnTo>
                  <a:close/>
                </a:path>
                <a:path w="18288000" h="381000">
                  <a:moveTo>
                    <a:pt x="10494295" y="358128"/>
                  </a:moveTo>
                  <a:lnTo>
                    <a:pt x="10491400" y="358128"/>
                  </a:lnTo>
                  <a:lnTo>
                    <a:pt x="10482341" y="354220"/>
                  </a:lnTo>
                  <a:lnTo>
                    <a:pt x="10484307" y="354220"/>
                  </a:lnTo>
                  <a:lnTo>
                    <a:pt x="10491651" y="346709"/>
                  </a:lnTo>
                  <a:lnTo>
                    <a:pt x="10509309" y="346709"/>
                  </a:lnTo>
                  <a:lnTo>
                    <a:pt x="10515147" y="347173"/>
                  </a:lnTo>
                  <a:lnTo>
                    <a:pt x="10515348" y="347173"/>
                  </a:lnTo>
                  <a:lnTo>
                    <a:pt x="10494295" y="358128"/>
                  </a:lnTo>
                  <a:close/>
                </a:path>
                <a:path w="18288000" h="381000">
                  <a:moveTo>
                    <a:pt x="10559372" y="350396"/>
                  </a:moveTo>
                  <a:lnTo>
                    <a:pt x="10555787" y="350396"/>
                  </a:lnTo>
                  <a:lnTo>
                    <a:pt x="10509309" y="346709"/>
                  </a:lnTo>
                  <a:lnTo>
                    <a:pt x="10516238" y="346709"/>
                  </a:lnTo>
                  <a:lnTo>
                    <a:pt x="10515348" y="347173"/>
                  </a:lnTo>
                  <a:lnTo>
                    <a:pt x="10555777" y="347173"/>
                  </a:lnTo>
                  <a:lnTo>
                    <a:pt x="10559372" y="350396"/>
                  </a:lnTo>
                  <a:close/>
                </a:path>
                <a:path w="18288000" h="381000">
                  <a:moveTo>
                    <a:pt x="12341835" y="361826"/>
                  </a:moveTo>
                  <a:lnTo>
                    <a:pt x="12341125" y="361826"/>
                  </a:lnTo>
                  <a:lnTo>
                    <a:pt x="12336549" y="360679"/>
                  </a:lnTo>
                  <a:lnTo>
                    <a:pt x="12292470" y="346709"/>
                  </a:lnTo>
                  <a:lnTo>
                    <a:pt x="12539383" y="346709"/>
                  </a:lnTo>
                  <a:lnTo>
                    <a:pt x="12533961" y="350396"/>
                  </a:lnTo>
                  <a:lnTo>
                    <a:pt x="12537339" y="350396"/>
                  </a:lnTo>
                  <a:lnTo>
                    <a:pt x="12494559" y="354220"/>
                  </a:lnTo>
                  <a:lnTo>
                    <a:pt x="12351929" y="354220"/>
                  </a:lnTo>
                  <a:lnTo>
                    <a:pt x="12354105" y="354775"/>
                  </a:lnTo>
                  <a:lnTo>
                    <a:pt x="12341835" y="361826"/>
                  </a:lnTo>
                  <a:close/>
                </a:path>
                <a:path w="18288000" h="381000">
                  <a:moveTo>
                    <a:pt x="12633299" y="354220"/>
                  </a:moveTo>
                  <a:lnTo>
                    <a:pt x="12530240" y="354220"/>
                  </a:lnTo>
                  <a:lnTo>
                    <a:pt x="12545660" y="346709"/>
                  </a:lnTo>
                  <a:lnTo>
                    <a:pt x="12625590" y="346709"/>
                  </a:lnTo>
                  <a:lnTo>
                    <a:pt x="12664903" y="350396"/>
                  </a:lnTo>
                  <a:lnTo>
                    <a:pt x="12630763" y="350396"/>
                  </a:lnTo>
                  <a:lnTo>
                    <a:pt x="12631586" y="350690"/>
                  </a:lnTo>
                  <a:lnTo>
                    <a:pt x="12632200" y="351789"/>
                  </a:lnTo>
                  <a:lnTo>
                    <a:pt x="12633299" y="354220"/>
                  </a:lnTo>
                  <a:close/>
                </a:path>
                <a:path w="18288000" h="381000">
                  <a:moveTo>
                    <a:pt x="13511780" y="350396"/>
                  </a:moveTo>
                  <a:lnTo>
                    <a:pt x="13494418" y="350396"/>
                  </a:lnTo>
                  <a:lnTo>
                    <a:pt x="13478925" y="346709"/>
                  </a:lnTo>
                  <a:lnTo>
                    <a:pt x="13546690" y="346709"/>
                  </a:lnTo>
                  <a:lnTo>
                    <a:pt x="13547195" y="347173"/>
                  </a:lnTo>
                  <a:lnTo>
                    <a:pt x="13547340" y="347173"/>
                  </a:lnTo>
                  <a:lnTo>
                    <a:pt x="13511780" y="350396"/>
                  </a:lnTo>
                  <a:close/>
                </a:path>
                <a:path w="18288000" h="381000">
                  <a:moveTo>
                    <a:pt x="13564936" y="358128"/>
                  </a:moveTo>
                  <a:lnTo>
                    <a:pt x="13559125" y="358128"/>
                  </a:lnTo>
                  <a:lnTo>
                    <a:pt x="13546690" y="346709"/>
                  </a:lnTo>
                  <a:lnTo>
                    <a:pt x="13552448" y="346709"/>
                  </a:lnTo>
                  <a:lnTo>
                    <a:pt x="13547340" y="347173"/>
                  </a:lnTo>
                  <a:lnTo>
                    <a:pt x="13593237" y="347173"/>
                  </a:lnTo>
                  <a:lnTo>
                    <a:pt x="13589448" y="354220"/>
                  </a:lnTo>
                  <a:lnTo>
                    <a:pt x="13593562" y="354220"/>
                  </a:lnTo>
                  <a:lnTo>
                    <a:pt x="13564936" y="358128"/>
                  </a:lnTo>
                  <a:close/>
                </a:path>
                <a:path w="18288000" h="381000">
                  <a:moveTo>
                    <a:pt x="13593237" y="347173"/>
                  </a:moveTo>
                  <a:lnTo>
                    <a:pt x="13547340" y="347173"/>
                  </a:lnTo>
                  <a:lnTo>
                    <a:pt x="13552448" y="346709"/>
                  </a:lnTo>
                  <a:lnTo>
                    <a:pt x="13593486" y="346709"/>
                  </a:lnTo>
                  <a:lnTo>
                    <a:pt x="13593237" y="347173"/>
                  </a:lnTo>
                  <a:close/>
                </a:path>
                <a:path w="18288000" h="381000">
                  <a:moveTo>
                    <a:pt x="13811608" y="347173"/>
                  </a:moveTo>
                  <a:lnTo>
                    <a:pt x="13811976" y="346709"/>
                  </a:lnTo>
                  <a:lnTo>
                    <a:pt x="13816084" y="346709"/>
                  </a:lnTo>
                  <a:lnTo>
                    <a:pt x="13811608" y="347173"/>
                  </a:lnTo>
                  <a:close/>
                </a:path>
                <a:path w="18288000" h="381000">
                  <a:moveTo>
                    <a:pt x="14040494" y="350396"/>
                  </a:moveTo>
                  <a:lnTo>
                    <a:pt x="13954811" y="350396"/>
                  </a:lnTo>
                  <a:lnTo>
                    <a:pt x="13922277" y="346709"/>
                  </a:lnTo>
                  <a:lnTo>
                    <a:pt x="14026164" y="346709"/>
                  </a:lnTo>
                  <a:lnTo>
                    <a:pt x="14040494" y="350396"/>
                  </a:lnTo>
                  <a:close/>
                </a:path>
                <a:path w="18288000" h="381000">
                  <a:moveTo>
                    <a:pt x="14470559" y="365759"/>
                  </a:moveTo>
                  <a:lnTo>
                    <a:pt x="14427936" y="346709"/>
                  </a:lnTo>
                  <a:lnTo>
                    <a:pt x="14784922" y="346709"/>
                  </a:lnTo>
                  <a:lnTo>
                    <a:pt x="14789252" y="347173"/>
                  </a:lnTo>
                  <a:lnTo>
                    <a:pt x="14800016" y="350396"/>
                  </a:lnTo>
                  <a:lnTo>
                    <a:pt x="14788037" y="350396"/>
                  </a:lnTo>
                  <a:lnTo>
                    <a:pt x="14788830" y="350690"/>
                  </a:lnTo>
                  <a:lnTo>
                    <a:pt x="14789256" y="350690"/>
                  </a:lnTo>
                  <a:lnTo>
                    <a:pt x="14767858" y="354220"/>
                  </a:lnTo>
                  <a:lnTo>
                    <a:pt x="14523262" y="354220"/>
                  </a:lnTo>
                  <a:lnTo>
                    <a:pt x="14523880" y="354775"/>
                  </a:lnTo>
                  <a:lnTo>
                    <a:pt x="14524120" y="354775"/>
                  </a:lnTo>
                  <a:lnTo>
                    <a:pt x="14511375" y="358128"/>
                  </a:lnTo>
                  <a:lnTo>
                    <a:pt x="14481239" y="358128"/>
                  </a:lnTo>
                  <a:lnTo>
                    <a:pt x="14485756" y="358704"/>
                  </a:lnTo>
                  <a:lnTo>
                    <a:pt x="14470559" y="365759"/>
                  </a:lnTo>
                  <a:close/>
                </a:path>
                <a:path w="18288000" h="381000">
                  <a:moveTo>
                    <a:pt x="14789301" y="347173"/>
                  </a:moveTo>
                  <a:lnTo>
                    <a:pt x="14784922" y="346709"/>
                  </a:lnTo>
                  <a:lnTo>
                    <a:pt x="14787761" y="346709"/>
                  </a:lnTo>
                  <a:lnTo>
                    <a:pt x="14789301" y="347173"/>
                  </a:lnTo>
                  <a:close/>
                </a:path>
                <a:path w="18288000" h="381000">
                  <a:moveTo>
                    <a:pt x="15194248" y="350396"/>
                  </a:moveTo>
                  <a:lnTo>
                    <a:pt x="14819394" y="350396"/>
                  </a:lnTo>
                  <a:lnTo>
                    <a:pt x="14789301" y="347173"/>
                  </a:lnTo>
                  <a:lnTo>
                    <a:pt x="14787761" y="346709"/>
                  </a:lnTo>
                  <a:lnTo>
                    <a:pt x="15181085" y="346709"/>
                  </a:lnTo>
                  <a:lnTo>
                    <a:pt x="15184393" y="347173"/>
                  </a:lnTo>
                  <a:lnTo>
                    <a:pt x="15194248" y="350396"/>
                  </a:lnTo>
                  <a:close/>
                </a:path>
                <a:path w="18288000" h="381000">
                  <a:moveTo>
                    <a:pt x="15184426" y="347173"/>
                  </a:moveTo>
                  <a:lnTo>
                    <a:pt x="15181085" y="346709"/>
                  </a:lnTo>
                  <a:lnTo>
                    <a:pt x="15183015" y="346709"/>
                  </a:lnTo>
                  <a:lnTo>
                    <a:pt x="15184426" y="347173"/>
                  </a:lnTo>
                  <a:close/>
                </a:path>
                <a:path w="18288000" h="381000">
                  <a:moveTo>
                    <a:pt x="15209754" y="350396"/>
                  </a:moveTo>
                  <a:lnTo>
                    <a:pt x="15207422" y="350396"/>
                  </a:lnTo>
                  <a:lnTo>
                    <a:pt x="15184426" y="347173"/>
                  </a:lnTo>
                  <a:lnTo>
                    <a:pt x="15183015" y="346709"/>
                  </a:lnTo>
                  <a:lnTo>
                    <a:pt x="15205669" y="346709"/>
                  </a:lnTo>
                  <a:lnTo>
                    <a:pt x="15210680" y="347173"/>
                  </a:lnTo>
                  <a:lnTo>
                    <a:pt x="15210515" y="347979"/>
                  </a:lnTo>
                  <a:lnTo>
                    <a:pt x="15209754" y="350396"/>
                  </a:lnTo>
                  <a:close/>
                </a:path>
                <a:path w="18288000" h="381000">
                  <a:moveTo>
                    <a:pt x="15210770" y="347173"/>
                  </a:moveTo>
                  <a:lnTo>
                    <a:pt x="15205669" y="346709"/>
                  </a:lnTo>
                  <a:lnTo>
                    <a:pt x="15210916" y="346709"/>
                  </a:lnTo>
                  <a:lnTo>
                    <a:pt x="15210770" y="347173"/>
                  </a:lnTo>
                  <a:close/>
                </a:path>
                <a:path w="18288000" h="381000">
                  <a:moveTo>
                    <a:pt x="15248748" y="350396"/>
                  </a:moveTo>
                  <a:lnTo>
                    <a:pt x="15245563" y="350396"/>
                  </a:lnTo>
                  <a:lnTo>
                    <a:pt x="15210770" y="347173"/>
                  </a:lnTo>
                  <a:lnTo>
                    <a:pt x="15210916" y="346709"/>
                  </a:lnTo>
                  <a:lnTo>
                    <a:pt x="15242910" y="346709"/>
                  </a:lnTo>
                  <a:lnTo>
                    <a:pt x="15246396" y="347173"/>
                  </a:lnTo>
                  <a:lnTo>
                    <a:pt x="15246716" y="347173"/>
                  </a:lnTo>
                  <a:lnTo>
                    <a:pt x="15248748" y="350396"/>
                  </a:lnTo>
                  <a:close/>
                </a:path>
                <a:path w="18288000" h="381000">
                  <a:moveTo>
                    <a:pt x="15301173" y="354220"/>
                  </a:moveTo>
                  <a:lnTo>
                    <a:pt x="15299448" y="354220"/>
                  </a:lnTo>
                  <a:lnTo>
                    <a:pt x="15242910" y="346709"/>
                  </a:lnTo>
                  <a:lnTo>
                    <a:pt x="15246424" y="346709"/>
                  </a:lnTo>
                  <a:lnTo>
                    <a:pt x="15246716" y="347173"/>
                  </a:lnTo>
                  <a:lnTo>
                    <a:pt x="15269134" y="347173"/>
                  </a:lnTo>
                  <a:lnTo>
                    <a:pt x="15301173" y="354220"/>
                  </a:lnTo>
                  <a:close/>
                </a:path>
                <a:path w="18288000" h="381000">
                  <a:moveTo>
                    <a:pt x="15268915" y="347173"/>
                  </a:moveTo>
                  <a:lnTo>
                    <a:pt x="15246716" y="347173"/>
                  </a:lnTo>
                  <a:lnTo>
                    <a:pt x="15246424" y="346709"/>
                  </a:lnTo>
                  <a:lnTo>
                    <a:pt x="15264456" y="346709"/>
                  </a:lnTo>
                  <a:lnTo>
                    <a:pt x="15268915" y="347173"/>
                  </a:lnTo>
                  <a:close/>
                </a:path>
                <a:path w="18288000" h="381000">
                  <a:moveTo>
                    <a:pt x="15353591" y="354220"/>
                  </a:moveTo>
                  <a:lnTo>
                    <a:pt x="15336779" y="354220"/>
                  </a:lnTo>
                  <a:lnTo>
                    <a:pt x="15264456" y="346709"/>
                  </a:lnTo>
                  <a:lnTo>
                    <a:pt x="15267029" y="346709"/>
                  </a:lnTo>
                  <a:lnTo>
                    <a:pt x="15269134" y="347173"/>
                  </a:lnTo>
                  <a:lnTo>
                    <a:pt x="15339758" y="347173"/>
                  </a:lnTo>
                  <a:lnTo>
                    <a:pt x="15339419" y="350396"/>
                  </a:lnTo>
                  <a:lnTo>
                    <a:pt x="15352034" y="350396"/>
                  </a:lnTo>
                  <a:lnTo>
                    <a:pt x="15353591" y="354220"/>
                  </a:lnTo>
                  <a:close/>
                </a:path>
                <a:path w="18288000" h="381000">
                  <a:moveTo>
                    <a:pt x="15339758" y="347173"/>
                  </a:moveTo>
                  <a:lnTo>
                    <a:pt x="15269134" y="347173"/>
                  </a:lnTo>
                  <a:lnTo>
                    <a:pt x="15267029" y="346709"/>
                  </a:lnTo>
                  <a:lnTo>
                    <a:pt x="15339807" y="346709"/>
                  </a:lnTo>
                  <a:lnTo>
                    <a:pt x="15339758" y="347173"/>
                  </a:lnTo>
                  <a:close/>
                </a:path>
                <a:path w="18288000" h="381000">
                  <a:moveTo>
                    <a:pt x="15350531" y="347173"/>
                  </a:moveTo>
                  <a:lnTo>
                    <a:pt x="15350283" y="346709"/>
                  </a:lnTo>
                  <a:lnTo>
                    <a:pt x="15351991" y="346709"/>
                  </a:lnTo>
                  <a:lnTo>
                    <a:pt x="15350531" y="347173"/>
                  </a:lnTo>
                  <a:close/>
                </a:path>
                <a:path w="18288000" h="381000">
                  <a:moveTo>
                    <a:pt x="15567340" y="354220"/>
                  </a:moveTo>
                  <a:lnTo>
                    <a:pt x="15491752" y="354220"/>
                  </a:lnTo>
                  <a:lnTo>
                    <a:pt x="15467889" y="346709"/>
                  </a:lnTo>
                  <a:lnTo>
                    <a:pt x="15543109" y="346709"/>
                  </a:lnTo>
                  <a:lnTo>
                    <a:pt x="15567340" y="354220"/>
                  </a:lnTo>
                  <a:close/>
                </a:path>
                <a:path w="18288000" h="381000">
                  <a:moveTo>
                    <a:pt x="15592783" y="350690"/>
                  </a:moveTo>
                  <a:lnTo>
                    <a:pt x="15625329" y="346709"/>
                  </a:lnTo>
                  <a:lnTo>
                    <a:pt x="15632684" y="346709"/>
                  </a:lnTo>
                  <a:lnTo>
                    <a:pt x="15634776" y="347173"/>
                  </a:lnTo>
                  <a:lnTo>
                    <a:pt x="15592783" y="350690"/>
                  </a:lnTo>
                  <a:close/>
                </a:path>
                <a:path w="18288000" h="381000">
                  <a:moveTo>
                    <a:pt x="15634779" y="347173"/>
                  </a:moveTo>
                  <a:lnTo>
                    <a:pt x="15632684" y="346709"/>
                  </a:lnTo>
                  <a:lnTo>
                    <a:pt x="15640454" y="346709"/>
                  </a:lnTo>
                  <a:lnTo>
                    <a:pt x="15634779" y="347173"/>
                  </a:lnTo>
                  <a:close/>
                </a:path>
                <a:path w="18288000" h="381000">
                  <a:moveTo>
                    <a:pt x="15692798" y="358128"/>
                  </a:moveTo>
                  <a:lnTo>
                    <a:pt x="15623331" y="358128"/>
                  </a:lnTo>
                  <a:lnTo>
                    <a:pt x="15652013" y="350396"/>
                  </a:lnTo>
                  <a:lnTo>
                    <a:pt x="15649338" y="350396"/>
                  </a:lnTo>
                  <a:lnTo>
                    <a:pt x="15634779" y="347173"/>
                  </a:lnTo>
                  <a:lnTo>
                    <a:pt x="15640454" y="346709"/>
                  </a:lnTo>
                  <a:lnTo>
                    <a:pt x="15682923" y="346709"/>
                  </a:lnTo>
                  <a:lnTo>
                    <a:pt x="15692798" y="358128"/>
                  </a:lnTo>
                  <a:close/>
                </a:path>
                <a:path w="18288000" h="381000">
                  <a:moveTo>
                    <a:pt x="16333738" y="350690"/>
                  </a:moveTo>
                  <a:lnTo>
                    <a:pt x="16367537" y="346709"/>
                  </a:lnTo>
                  <a:lnTo>
                    <a:pt x="16375311" y="346709"/>
                  </a:lnTo>
                  <a:lnTo>
                    <a:pt x="16377209" y="347173"/>
                  </a:lnTo>
                  <a:lnTo>
                    <a:pt x="16333738" y="350690"/>
                  </a:lnTo>
                  <a:close/>
                </a:path>
                <a:path w="18288000" h="381000">
                  <a:moveTo>
                    <a:pt x="16377209" y="347173"/>
                  </a:moveTo>
                  <a:lnTo>
                    <a:pt x="16375311" y="346709"/>
                  </a:lnTo>
                  <a:lnTo>
                    <a:pt x="16383082" y="346709"/>
                  </a:lnTo>
                  <a:lnTo>
                    <a:pt x="16377209" y="347173"/>
                  </a:lnTo>
                  <a:close/>
                </a:path>
                <a:path w="18288000" h="381000">
                  <a:moveTo>
                    <a:pt x="16422375" y="350396"/>
                  </a:moveTo>
                  <a:lnTo>
                    <a:pt x="16390417" y="350396"/>
                  </a:lnTo>
                  <a:lnTo>
                    <a:pt x="16377209" y="347173"/>
                  </a:lnTo>
                  <a:lnTo>
                    <a:pt x="16383082" y="346709"/>
                  </a:lnTo>
                  <a:lnTo>
                    <a:pt x="16386354" y="346709"/>
                  </a:lnTo>
                  <a:lnTo>
                    <a:pt x="16422375" y="350396"/>
                  </a:lnTo>
                  <a:close/>
                </a:path>
                <a:path w="18288000" h="381000">
                  <a:moveTo>
                    <a:pt x="16887231" y="350396"/>
                  </a:moveTo>
                  <a:lnTo>
                    <a:pt x="16861675" y="350396"/>
                  </a:lnTo>
                  <a:lnTo>
                    <a:pt x="16870196" y="346709"/>
                  </a:lnTo>
                  <a:lnTo>
                    <a:pt x="16901501" y="346709"/>
                  </a:lnTo>
                  <a:lnTo>
                    <a:pt x="16902085" y="347173"/>
                  </a:lnTo>
                  <a:lnTo>
                    <a:pt x="16887231" y="350396"/>
                  </a:lnTo>
                  <a:close/>
                </a:path>
                <a:path w="18288000" h="381000">
                  <a:moveTo>
                    <a:pt x="16902132" y="347173"/>
                  </a:moveTo>
                  <a:lnTo>
                    <a:pt x="16901501" y="346709"/>
                  </a:lnTo>
                  <a:lnTo>
                    <a:pt x="16904273" y="346709"/>
                  </a:lnTo>
                  <a:lnTo>
                    <a:pt x="16902132" y="347173"/>
                  </a:lnTo>
                  <a:close/>
                </a:path>
                <a:path w="18288000" h="381000">
                  <a:moveTo>
                    <a:pt x="17223147" y="347173"/>
                  </a:moveTo>
                  <a:lnTo>
                    <a:pt x="17224425" y="346709"/>
                  </a:lnTo>
                  <a:lnTo>
                    <a:pt x="17226504" y="346709"/>
                  </a:lnTo>
                  <a:lnTo>
                    <a:pt x="17223147" y="347173"/>
                  </a:lnTo>
                  <a:close/>
                </a:path>
                <a:path w="18288000" h="381000">
                  <a:moveTo>
                    <a:pt x="17216529" y="350396"/>
                  </a:moveTo>
                  <a:lnTo>
                    <a:pt x="17213967" y="350396"/>
                  </a:lnTo>
                  <a:lnTo>
                    <a:pt x="17223147" y="347173"/>
                  </a:lnTo>
                  <a:lnTo>
                    <a:pt x="17226504" y="346709"/>
                  </a:lnTo>
                  <a:lnTo>
                    <a:pt x="17257198" y="346709"/>
                  </a:lnTo>
                  <a:lnTo>
                    <a:pt x="17216529" y="350396"/>
                  </a:lnTo>
                  <a:close/>
                </a:path>
                <a:path w="18288000" h="381000">
                  <a:moveTo>
                    <a:pt x="9531961" y="358128"/>
                  </a:moveTo>
                  <a:lnTo>
                    <a:pt x="9526124" y="358128"/>
                  </a:lnTo>
                  <a:lnTo>
                    <a:pt x="9528986" y="347173"/>
                  </a:lnTo>
                  <a:lnTo>
                    <a:pt x="9552230" y="350396"/>
                  </a:lnTo>
                  <a:lnTo>
                    <a:pt x="9595728" y="350396"/>
                  </a:lnTo>
                  <a:lnTo>
                    <a:pt x="9595330" y="350690"/>
                  </a:lnTo>
                  <a:lnTo>
                    <a:pt x="9595663" y="350690"/>
                  </a:lnTo>
                  <a:lnTo>
                    <a:pt x="9531961" y="358128"/>
                  </a:lnTo>
                  <a:close/>
                </a:path>
                <a:path w="18288000" h="381000">
                  <a:moveTo>
                    <a:pt x="13874212" y="358128"/>
                  </a:moveTo>
                  <a:lnTo>
                    <a:pt x="13795031" y="358128"/>
                  </a:lnTo>
                  <a:lnTo>
                    <a:pt x="13776619" y="350396"/>
                  </a:lnTo>
                  <a:lnTo>
                    <a:pt x="13780450" y="350396"/>
                  </a:lnTo>
                  <a:lnTo>
                    <a:pt x="13811608" y="347173"/>
                  </a:lnTo>
                  <a:lnTo>
                    <a:pt x="13810858" y="347979"/>
                  </a:lnTo>
                  <a:lnTo>
                    <a:pt x="13805368" y="354220"/>
                  </a:lnTo>
                  <a:lnTo>
                    <a:pt x="13853557" y="354220"/>
                  </a:lnTo>
                  <a:lnTo>
                    <a:pt x="13874212" y="358128"/>
                  </a:lnTo>
                  <a:close/>
                </a:path>
                <a:path w="18288000" h="381000">
                  <a:moveTo>
                    <a:pt x="15352026" y="350396"/>
                  </a:moveTo>
                  <a:lnTo>
                    <a:pt x="15340372" y="350396"/>
                  </a:lnTo>
                  <a:lnTo>
                    <a:pt x="15350531" y="347173"/>
                  </a:lnTo>
                  <a:lnTo>
                    <a:pt x="15350884" y="347979"/>
                  </a:lnTo>
                  <a:lnTo>
                    <a:pt x="15352026" y="350396"/>
                  </a:lnTo>
                  <a:close/>
                </a:path>
                <a:path w="18288000" h="381000">
                  <a:moveTo>
                    <a:pt x="5519621" y="350690"/>
                  </a:moveTo>
                  <a:lnTo>
                    <a:pt x="5519463" y="350690"/>
                  </a:lnTo>
                  <a:lnTo>
                    <a:pt x="5519342" y="350396"/>
                  </a:lnTo>
                  <a:lnTo>
                    <a:pt x="5520445" y="350396"/>
                  </a:lnTo>
                  <a:lnTo>
                    <a:pt x="5519621" y="350690"/>
                  </a:lnTo>
                  <a:close/>
                </a:path>
                <a:path w="18288000" h="381000">
                  <a:moveTo>
                    <a:pt x="5525643" y="358128"/>
                  </a:moveTo>
                  <a:lnTo>
                    <a:pt x="5525487" y="358128"/>
                  </a:lnTo>
                  <a:lnTo>
                    <a:pt x="5554877" y="350396"/>
                  </a:lnTo>
                  <a:lnTo>
                    <a:pt x="5585527" y="350396"/>
                  </a:lnTo>
                  <a:lnTo>
                    <a:pt x="5572382" y="354220"/>
                  </a:lnTo>
                  <a:lnTo>
                    <a:pt x="5593767" y="354220"/>
                  </a:lnTo>
                  <a:lnTo>
                    <a:pt x="5525643" y="358128"/>
                  </a:lnTo>
                  <a:close/>
                </a:path>
                <a:path w="18288000" h="381000">
                  <a:moveTo>
                    <a:pt x="5937268" y="354220"/>
                  </a:moveTo>
                  <a:lnTo>
                    <a:pt x="5671939" y="354220"/>
                  </a:lnTo>
                  <a:lnTo>
                    <a:pt x="5679549" y="350396"/>
                  </a:lnTo>
                  <a:lnTo>
                    <a:pt x="5684918" y="350396"/>
                  </a:lnTo>
                  <a:lnTo>
                    <a:pt x="5679738" y="350690"/>
                  </a:lnTo>
                  <a:lnTo>
                    <a:pt x="5946051" y="350690"/>
                  </a:lnTo>
                  <a:lnTo>
                    <a:pt x="5937268" y="354220"/>
                  </a:lnTo>
                  <a:close/>
                </a:path>
                <a:path w="18288000" h="381000">
                  <a:moveTo>
                    <a:pt x="5946051" y="350690"/>
                  </a:moveTo>
                  <a:lnTo>
                    <a:pt x="5679738" y="350690"/>
                  </a:lnTo>
                  <a:lnTo>
                    <a:pt x="5684918" y="350396"/>
                  </a:lnTo>
                  <a:lnTo>
                    <a:pt x="5946781" y="350396"/>
                  </a:lnTo>
                  <a:lnTo>
                    <a:pt x="5946051" y="350690"/>
                  </a:lnTo>
                  <a:close/>
                </a:path>
                <a:path w="18288000" h="381000">
                  <a:moveTo>
                    <a:pt x="7010182" y="354220"/>
                  </a:moveTo>
                  <a:lnTo>
                    <a:pt x="7008453" y="354220"/>
                  </a:lnTo>
                  <a:lnTo>
                    <a:pt x="6992541" y="350396"/>
                  </a:lnTo>
                  <a:lnTo>
                    <a:pt x="7004994" y="350396"/>
                  </a:lnTo>
                  <a:lnTo>
                    <a:pt x="7010182" y="354220"/>
                  </a:lnTo>
                  <a:close/>
                </a:path>
                <a:path w="18288000" h="381000">
                  <a:moveTo>
                    <a:pt x="8068157" y="354220"/>
                  </a:moveTo>
                  <a:lnTo>
                    <a:pt x="8050965" y="354220"/>
                  </a:lnTo>
                  <a:lnTo>
                    <a:pt x="8054771" y="350396"/>
                  </a:lnTo>
                  <a:lnTo>
                    <a:pt x="8056741" y="350396"/>
                  </a:lnTo>
                  <a:lnTo>
                    <a:pt x="8068157" y="354220"/>
                  </a:lnTo>
                  <a:close/>
                </a:path>
                <a:path w="18288000" h="381000">
                  <a:moveTo>
                    <a:pt x="8911472" y="350690"/>
                  </a:moveTo>
                  <a:lnTo>
                    <a:pt x="8911326" y="350690"/>
                  </a:lnTo>
                  <a:lnTo>
                    <a:pt x="8910882" y="350396"/>
                  </a:lnTo>
                  <a:lnTo>
                    <a:pt x="8911924" y="350396"/>
                  </a:lnTo>
                  <a:lnTo>
                    <a:pt x="8911472" y="350690"/>
                  </a:lnTo>
                  <a:close/>
                </a:path>
                <a:path w="18288000" h="381000">
                  <a:moveTo>
                    <a:pt x="9103766" y="358128"/>
                  </a:moveTo>
                  <a:lnTo>
                    <a:pt x="9102191" y="358128"/>
                  </a:lnTo>
                  <a:lnTo>
                    <a:pt x="9092984" y="350396"/>
                  </a:lnTo>
                  <a:lnTo>
                    <a:pt x="9110822" y="350396"/>
                  </a:lnTo>
                  <a:lnTo>
                    <a:pt x="9111471" y="350690"/>
                  </a:lnTo>
                  <a:lnTo>
                    <a:pt x="9111601" y="350690"/>
                  </a:lnTo>
                  <a:lnTo>
                    <a:pt x="9103766" y="358128"/>
                  </a:lnTo>
                  <a:close/>
                </a:path>
                <a:path w="18288000" h="381000">
                  <a:moveTo>
                    <a:pt x="9137454" y="361826"/>
                  </a:moveTo>
                  <a:lnTo>
                    <a:pt x="9136887" y="361826"/>
                  </a:lnTo>
                  <a:lnTo>
                    <a:pt x="9133570" y="360679"/>
                  </a:lnTo>
                  <a:lnTo>
                    <a:pt x="9110822" y="350396"/>
                  </a:lnTo>
                  <a:lnTo>
                    <a:pt x="9111910" y="350396"/>
                  </a:lnTo>
                  <a:lnTo>
                    <a:pt x="9111601" y="350690"/>
                  </a:lnTo>
                  <a:lnTo>
                    <a:pt x="9186971" y="350690"/>
                  </a:lnTo>
                  <a:lnTo>
                    <a:pt x="9174515" y="354220"/>
                  </a:lnTo>
                  <a:lnTo>
                    <a:pt x="9145046" y="354220"/>
                  </a:lnTo>
                  <a:lnTo>
                    <a:pt x="9149010" y="354775"/>
                  </a:lnTo>
                  <a:lnTo>
                    <a:pt x="9149363" y="354775"/>
                  </a:lnTo>
                  <a:lnTo>
                    <a:pt x="9137454" y="361826"/>
                  </a:lnTo>
                  <a:close/>
                </a:path>
                <a:path w="18288000" h="381000">
                  <a:moveTo>
                    <a:pt x="9186725" y="350690"/>
                  </a:moveTo>
                  <a:lnTo>
                    <a:pt x="9111601" y="350690"/>
                  </a:lnTo>
                  <a:lnTo>
                    <a:pt x="9111910" y="350396"/>
                  </a:lnTo>
                  <a:lnTo>
                    <a:pt x="9186300" y="350396"/>
                  </a:lnTo>
                  <a:lnTo>
                    <a:pt x="9186725" y="350690"/>
                  </a:lnTo>
                  <a:close/>
                </a:path>
                <a:path w="18288000" h="381000">
                  <a:moveTo>
                    <a:pt x="9260519" y="354220"/>
                  </a:moveTo>
                  <a:lnTo>
                    <a:pt x="9191835" y="354220"/>
                  </a:lnTo>
                  <a:lnTo>
                    <a:pt x="9186300" y="350396"/>
                  </a:lnTo>
                  <a:lnTo>
                    <a:pt x="9188006" y="350396"/>
                  </a:lnTo>
                  <a:lnTo>
                    <a:pt x="9186971" y="350690"/>
                  </a:lnTo>
                  <a:lnTo>
                    <a:pt x="9328224" y="350690"/>
                  </a:lnTo>
                  <a:lnTo>
                    <a:pt x="9260519" y="354220"/>
                  </a:lnTo>
                  <a:close/>
                </a:path>
                <a:path w="18288000" h="381000">
                  <a:moveTo>
                    <a:pt x="9323471" y="350690"/>
                  </a:moveTo>
                  <a:lnTo>
                    <a:pt x="9186971" y="350690"/>
                  </a:lnTo>
                  <a:lnTo>
                    <a:pt x="9188006" y="350396"/>
                  </a:lnTo>
                  <a:lnTo>
                    <a:pt x="9320682" y="350396"/>
                  </a:lnTo>
                  <a:lnTo>
                    <a:pt x="9323471" y="350690"/>
                  </a:lnTo>
                  <a:close/>
                </a:path>
                <a:path w="18288000" h="381000">
                  <a:moveTo>
                    <a:pt x="9385474" y="358128"/>
                  </a:moveTo>
                  <a:lnTo>
                    <a:pt x="9361635" y="358128"/>
                  </a:lnTo>
                  <a:lnTo>
                    <a:pt x="9363084" y="354220"/>
                  </a:lnTo>
                  <a:lnTo>
                    <a:pt x="9357004" y="354220"/>
                  </a:lnTo>
                  <a:lnTo>
                    <a:pt x="9320682" y="350396"/>
                  </a:lnTo>
                  <a:lnTo>
                    <a:pt x="9333855" y="350396"/>
                  </a:lnTo>
                  <a:lnTo>
                    <a:pt x="9328224" y="350690"/>
                  </a:lnTo>
                  <a:lnTo>
                    <a:pt x="9369804" y="350690"/>
                  </a:lnTo>
                  <a:lnTo>
                    <a:pt x="9385474" y="358128"/>
                  </a:lnTo>
                  <a:close/>
                </a:path>
                <a:path w="18288000" h="381000">
                  <a:moveTo>
                    <a:pt x="9369196" y="350690"/>
                  </a:moveTo>
                  <a:lnTo>
                    <a:pt x="9328224" y="350690"/>
                  </a:lnTo>
                  <a:lnTo>
                    <a:pt x="9333855" y="350396"/>
                  </a:lnTo>
                  <a:lnTo>
                    <a:pt x="9364999" y="350396"/>
                  </a:lnTo>
                  <a:lnTo>
                    <a:pt x="9369196" y="350690"/>
                  </a:lnTo>
                  <a:close/>
                </a:path>
                <a:path w="18288000" h="381000">
                  <a:moveTo>
                    <a:pt x="9428188" y="354220"/>
                  </a:moveTo>
                  <a:lnTo>
                    <a:pt x="9419655" y="354220"/>
                  </a:lnTo>
                  <a:lnTo>
                    <a:pt x="9364999" y="350396"/>
                  </a:lnTo>
                  <a:lnTo>
                    <a:pt x="9369185" y="350396"/>
                  </a:lnTo>
                  <a:lnTo>
                    <a:pt x="9369804" y="350690"/>
                  </a:lnTo>
                  <a:lnTo>
                    <a:pt x="9426591" y="350690"/>
                  </a:lnTo>
                  <a:lnTo>
                    <a:pt x="9428188" y="354220"/>
                  </a:lnTo>
                  <a:close/>
                </a:path>
                <a:path w="18288000" h="381000">
                  <a:moveTo>
                    <a:pt x="9426348" y="350690"/>
                  </a:moveTo>
                  <a:lnTo>
                    <a:pt x="9369804" y="350690"/>
                  </a:lnTo>
                  <a:lnTo>
                    <a:pt x="9369185" y="350396"/>
                  </a:lnTo>
                  <a:lnTo>
                    <a:pt x="9424681" y="350396"/>
                  </a:lnTo>
                  <a:lnTo>
                    <a:pt x="9426348" y="350690"/>
                  </a:lnTo>
                  <a:close/>
                </a:path>
                <a:path w="18288000" h="381000">
                  <a:moveTo>
                    <a:pt x="9491619" y="358128"/>
                  </a:moveTo>
                  <a:lnTo>
                    <a:pt x="9468588" y="358128"/>
                  </a:lnTo>
                  <a:lnTo>
                    <a:pt x="9424681" y="350396"/>
                  </a:lnTo>
                  <a:lnTo>
                    <a:pt x="9426458" y="350396"/>
                  </a:lnTo>
                  <a:lnTo>
                    <a:pt x="9426591" y="350690"/>
                  </a:lnTo>
                  <a:lnTo>
                    <a:pt x="9460142" y="350690"/>
                  </a:lnTo>
                  <a:lnTo>
                    <a:pt x="9495346" y="354220"/>
                  </a:lnTo>
                  <a:lnTo>
                    <a:pt x="9502852" y="354220"/>
                  </a:lnTo>
                  <a:lnTo>
                    <a:pt x="9491619" y="358128"/>
                  </a:lnTo>
                  <a:close/>
                </a:path>
                <a:path w="18288000" h="381000">
                  <a:moveTo>
                    <a:pt x="9696453" y="358128"/>
                  </a:moveTo>
                  <a:lnTo>
                    <a:pt x="9677931" y="358128"/>
                  </a:lnTo>
                  <a:lnTo>
                    <a:pt x="9573571" y="354220"/>
                  </a:lnTo>
                  <a:lnTo>
                    <a:pt x="9590540" y="354220"/>
                  </a:lnTo>
                  <a:lnTo>
                    <a:pt x="9595728" y="350396"/>
                  </a:lnTo>
                  <a:lnTo>
                    <a:pt x="9598177" y="350396"/>
                  </a:lnTo>
                  <a:lnTo>
                    <a:pt x="9595663" y="350690"/>
                  </a:lnTo>
                  <a:lnTo>
                    <a:pt x="9696453" y="350690"/>
                  </a:lnTo>
                  <a:lnTo>
                    <a:pt x="9696453" y="358128"/>
                  </a:lnTo>
                  <a:close/>
                </a:path>
                <a:path w="18288000" h="381000">
                  <a:moveTo>
                    <a:pt x="9696006" y="350690"/>
                  </a:moveTo>
                  <a:lnTo>
                    <a:pt x="9595663" y="350690"/>
                  </a:lnTo>
                  <a:lnTo>
                    <a:pt x="9598177" y="350396"/>
                  </a:lnTo>
                  <a:lnTo>
                    <a:pt x="9693350" y="350396"/>
                  </a:lnTo>
                  <a:lnTo>
                    <a:pt x="9696006" y="350690"/>
                  </a:lnTo>
                  <a:close/>
                </a:path>
                <a:path w="18288000" h="381000">
                  <a:moveTo>
                    <a:pt x="9809374" y="354220"/>
                  </a:moveTo>
                  <a:lnTo>
                    <a:pt x="9727943" y="354220"/>
                  </a:lnTo>
                  <a:lnTo>
                    <a:pt x="9693350" y="350396"/>
                  </a:lnTo>
                  <a:lnTo>
                    <a:pt x="9696453" y="350396"/>
                  </a:lnTo>
                  <a:lnTo>
                    <a:pt x="9696453" y="350690"/>
                  </a:lnTo>
                  <a:lnTo>
                    <a:pt x="9836201" y="350690"/>
                  </a:lnTo>
                  <a:lnTo>
                    <a:pt x="9809374" y="354220"/>
                  </a:lnTo>
                  <a:close/>
                </a:path>
                <a:path w="18288000" h="381000">
                  <a:moveTo>
                    <a:pt x="9835437" y="350690"/>
                  </a:moveTo>
                  <a:lnTo>
                    <a:pt x="9696453" y="350690"/>
                  </a:lnTo>
                  <a:lnTo>
                    <a:pt x="9696453" y="350396"/>
                  </a:lnTo>
                  <a:lnTo>
                    <a:pt x="9833126" y="350396"/>
                  </a:lnTo>
                  <a:lnTo>
                    <a:pt x="9835437" y="350690"/>
                  </a:lnTo>
                  <a:close/>
                </a:path>
                <a:path w="18288000" h="381000">
                  <a:moveTo>
                    <a:pt x="9867309" y="354220"/>
                  </a:moveTo>
                  <a:lnTo>
                    <a:pt x="9863221" y="354220"/>
                  </a:lnTo>
                  <a:lnTo>
                    <a:pt x="9833126" y="350396"/>
                  </a:lnTo>
                  <a:lnTo>
                    <a:pt x="9838432" y="350396"/>
                  </a:lnTo>
                  <a:lnTo>
                    <a:pt x="9836201" y="350690"/>
                  </a:lnTo>
                  <a:lnTo>
                    <a:pt x="9862650" y="350690"/>
                  </a:lnTo>
                  <a:lnTo>
                    <a:pt x="9867309" y="354220"/>
                  </a:lnTo>
                  <a:close/>
                </a:path>
                <a:path w="18288000" h="381000">
                  <a:moveTo>
                    <a:pt x="11144028" y="354220"/>
                  </a:moveTo>
                  <a:lnTo>
                    <a:pt x="11130635" y="354220"/>
                  </a:lnTo>
                  <a:lnTo>
                    <a:pt x="11075978" y="350396"/>
                  </a:lnTo>
                  <a:lnTo>
                    <a:pt x="11154060" y="350396"/>
                  </a:lnTo>
                  <a:lnTo>
                    <a:pt x="11144028" y="354220"/>
                  </a:lnTo>
                  <a:close/>
                </a:path>
                <a:path w="18288000" h="381000">
                  <a:moveTo>
                    <a:pt x="12631703" y="350690"/>
                  </a:moveTo>
                  <a:lnTo>
                    <a:pt x="12630763" y="350396"/>
                  </a:lnTo>
                  <a:lnTo>
                    <a:pt x="12631570" y="350396"/>
                  </a:lnTo>
                  <a:lnTo>
                    <a:pt x="12631703" y="350690"/>
                  </a:lnTo>
                  <a:close/>
                </a:path>
                <a:path w="18288000" h="381000">
                  <a:moveTo>
                    <a:pt x="12700198" y="354220"/>
                  </a:moveTo>
                  <a:lnTo>
                    <a:pt x="12641487" y="354220"/>
                  </a:lnTo>
                  <a:lnTo>
                    <a:pt x="12634671" y="351789"/>
                  </a:lnTo>
                  <a:lnTo>
                    <a:pt x="12631703" y="350690"/>
                  </a:lnTo>
                  <a:lnTo>
                    <a:pt x="12631570" y="350396"/>
                  </a:lnTo>
                  <a:lnTo>
                    <a:pt x="12665086" y="350396"/>
                  </a:lnTo>
                  <a:lnTo>
                    <a:pt x="12700198" y="354220"/>
                  </a:lnTo>
                  <a:close/>
                </a:path>
                <a:path w="18288000" h="381000">
                  <a:moveTo>
                    <a:pt x="13381357" y="354775"/>
                  </a:moveTo>
                  <a:lnTo>
                    <a:pt x="12801600" y="354775"/>
                  </a:lnTo>
                  <a:lnTo>
                    <a:pt x="12811278" y="354220"/>
                  </a:lnTo>
                  <a:lnTo>
                    <a:pt x="12748674" y="354220"/>
                  </a:lnTo>
                  <a:lnTo>
                    <a:pt x="12680873" y="350396"/>
                  </a:lnTo>
                  <a:lnTo>
                    <a:pt x="13367118" y="350396"/>
                  </a:lnTo>
                  <a:lnTo>
                    <a:pt x="13381357" y="354775"/>
                  </a:lnTo>
                  <a:close/>
                </a:path>
                <a:path w="18288000" h="381000">
                  <a:moveTo>
                    <a:pt x="13428642" y="365759"/>
                  </a:moveTo>
                  <a:lnTo>
                    <a:pt x="13401954" y="365759"/>
                  </a:lnTo>
                  <a:lnTo>
                    <a:pt x="13416344" y="350396"/>
                  </a:lnTo>
                  <a:lnTo>
                    <a:pt x="13481404" y="350396"/>
                  </a:lnTo>
                  <a:lnTo>
                    <a:pt x="13471718" y="354220"/>
                  </a:lnTo>
                  <a:lnTo>
                    <a:pt x="13470045" y="354220"/>
                  </a:lnTo>
                  <a:lnTo>
                    <a:pt x="13470769" y="358128"/>
                  </a:lnTo>
                  <a:lnTo>
                    <a:pt x="13494701" y="358128"/>
                  </a:lnTo>
                  <a:lnTo>
                    <a:pt x="13491801" y="361826"/>
                  </a:lnTo>
                  <a:lnTo>
                    <a:pt x="13419281" y="361826"/>
                  </a:lnTo>
                  <a:lnTo>
                    <a:pt x="13428642" y="365759"/>
                  </a:lnTo>
                  <a:close/>
                </a:path>
                <a:path w="18288000" h="381000">
                  <a:moveTo>
                    <a:pt x="13561510" y="361826"/>
                  </a:moveTo>
                  <a:lnTo>
                    <a:pt x="13561257" y="361826"/>
                  </a:lnTo>
                  <a:lnTo>
                    <a:pt x="13483132" y="350396"/>
                  </a:lnTo>
                  <a:lnTo>
                    <a:pt x="13506774" y="350396"/>
                  </a:lnTo>
                  <a:lnTo>
                    <a:pt x="13561510" y="361826"/>
                  </a:lnTo>
                  <a:close/>
                </a:path>
                <a:path w="18288000" h="381000">
                  <a:moveTo>
                    <a:pt x="13853571" y="354220"/>
                  </a:moveTo>
                  <a:lnTo>
                    <a:pt x="13832172" y="354220"/>
                  </a:lnTo>
                  <a:lnTo>
                    <a:pt x="13824562" y="350396"/>
                  </a:lnTo>
                  <a:lnTo>
                    <a:pt x="13832611" y="350396"/>
                  </a:lnTo>
                  <a:lnTo>
                    <a:pt x="13835188" y="350690"/>
                  </a:lnTo>
                  <a:lnTo>
                    <a:pt x="13835367" y="350690"/>
                  </a:lnTo>
                  <a:lnTo>
                    <a:pt x="13853571" y="354220"/>
                  </a:lnTo>
                  <a:close/>
                </a:path>
                <a:path w="18288000" h="381000">
                  <a:moveTo>
                    <a:pt x="13871944" y="354220"/>
                  </a:moveTo>
                  <a:lnTo>
                    <a:pt x="13866167" y="354220"/>
                  </a:lnTo>
                  <a:lnTo>
                    <a:pt x="13832611" y="350396"/>
                  </a:lnTo>
                  <a:lnTo>
                    <a:pt x="13833853" y="350396"/>
                  </a:lnTo>
                  <a:lnTo>
                    <a:pt x="13835367" y="350690"/>
                  </a:lnTo>
                  <a:lnTo>
                    <a:pt x="13874187" y="350690"/>
                  </a:lnTo>
                  <a:lnTo>
                    <a:pt x="13871944" y="354220"/>
                  </a:lnTo>
                  <a:close/>
                </a:path>
                <a:path w="18288000" h="381000">
                  <a:moveTo>
                    <a:pt x="13965035" y="354220"/>
                  </a:moveTo>
                  <a:lnTo>
                    <a:pt x="13959459" y="354220"/>
                  </a:lnTo>
                  <a:lnTo>
                    <a:pt x="13957383" y="350396"/>
                  </a:lnTo>
                  <a:lnTo>
                    <a:pt x="13993731" y="350396"/>
                  </a:lnTo>
                  <a:lnTo>
                    <a:pt x="13994511" y="350690"/>
                  </a:lnTo>
                  <a:lnTo>
                    <a:pt x="13995056" y="350690"/>
                  </a:lnTo>
                  <a:lnTo>
                    <a:pt x="13965035" y="354220"/>
                  </a:lnTo>
                  <a:close/>
                </a:path>
                <a:path w="18288000" h="381000">
                  <a:moveTo>
                    <a:pt x="14021712" y="358128"/>
                  </a:moveTo>
                  <a:lnTo>
                    <a:pt x="14014269" y="358128"/>
                  </a:lnTo>
                  <a:lnTo>
                    <a:pt x="13993731" y="350396"/>
                  </a:lnTo>
                  <a:lnTo>
                    <a:pt x="13997553" y="350396"/>
                  </a:lnTo>
                  <a:lnTo>
                    <a:pt x="13995056" y="350690"/>
                  </a:lnTo>
                  <a:lnTo>
                    <a:pt x="14016812" y="350690"/>
                  </a:lnTo>
                  <a:lnTo>
                    <a:pt x="14047790" y="354220"/>
                  </a:lnTo>
                  <a:lnTo>
                    <a:pt x="14015552" y="354220"/>
                  </a:lnTo>
                  <a:lnTo>
                    <a:pt x="14021712" y="358128"/>
                  </a:lnTo>
                  <a:close/>
                </a:path>
                <a:path w="18288000" h="381000">
                  <a:moveTo>
                    <a:pt x="14016812" y="350690"/>
                  </a:moveTo>
                  <a:lnTo>
                    <a:pt x="13995056" y="350690"/>
                  </a:lnTo>
                  <a:lnTo>
                    <a:pt x="13997553" y="350396"/>
                  </a:lnTo>
                  <a:lnTo>
                    <a:pt x="14014235" y="350396"/>
                  </a:lnTo>
                  <a:lnTo>
                    <a:pt x="14016812" y="350690"/>
                  </a:lnTo>
                  <a:close/>
                </a:path>
                <a:path w="18288000" h="381000">
                  <a:moveTo>
                    <a:pt x="14811165" y="358128"/>
                  </a:moveTo>
                  <a:lnTo>
                    <a:pt x="14808928" y="358128"/>
                  </a:lnTo>
                  <a:lnTo>
                    <a:pt x="14788037" y="350396"/>
                  </a:lnTo>
                  <a:lnTo>
                    <a:pt x="14791035" y="350396"/>
                  </a:lnTo>
                  <a:lnTo>
                    <a:pt x="14789256" y="350690"/>
                  </a:lnTo>
                  <a:lnTo>
                    <a:pt x="14800914" y="350690"/>
                  </a:lnTo>
                  <a:lnTo>
                    <a:pt x="14811018" y="354220"/>
                  </a:lnTo>
                  <a:lnTo>
                    <a:pt x="14813079" y="354220"/>
                  </a:lnTo>
                  <a:lnTo>
                    <a:pt x="14811165" y="358128"/>
                  </a:lnTo>
                  <a:close/>
                </a:path>
                <a:path w="18288000" h="381000">
                  <a:moveTo>
                    <a:pt x="14800914" y="350690"/>
                  </a:moveTo>
                  <a:lnTo>
                    <a:pt x="14789256" y="350690"/>
                  </a:lnTo>
                  <a:lnTo>
                    <a:pt x="14791035" y="350396"/>
                  </a:lnTo>
                  <a:lnTo>
                    <a:pt x="14800073" y="350396"/>
                  </a:lnTo>
                  <a:lnTo>
                    <a:pt x="14800914" y="350690"/>
                  </a:lnTo>
                  <a:close/>
                </a:path>
                <a:path w="18288000" h="381000">
                  <a:moveTo>
                    <a:pt x="14859012" y="365759"/>
                  </a:moveTo>
                  <a:lnTo>
                    <a:pt x="14863518" y="360679"/>
                  </a:lnTo>
                  <a:lnTo>
                    <a:pt x="14898582" y="358128"/>
                  </a:lnTo>
                  <a:lnTo>
                    <a:pt x="14819270" y="358128"/>
                  </a:lnTo>
                  <a:lnTo>
                    <a:pt x="14822336" y="350690"/>
                  </a:lnTo>
                  <a:lnTo>
                    <a:pt x="14822457" y="350396"/>
                  </a:lnTo>
                  <a:lnTo>
                    <a:pt x="15195995" y="350396"/>
                  </a:lnTo>
                  <a:lnTo>
                    <a:pt x="15176926" y="358561"/>
                  </a:lnTo>
                  <a:lnTo>
                    <a:pt x="15206980" y="358561"/>
                  </a:lnTo>
                  <a:lnTo>
                    <a:pt x="15200397" y="361826"/>
                  </a:lnTo>
                  <a:lnTo>
                    <a:pt x="14934293" y="361826"/>
                  </a:lnTo>
                  <a:lnTo>
                    <a:pt x="14859012" y="365759"/>
                  </a:lnTo>
                  <a:close/>
                </a:path>
                <a:path w="18288000" h="381000">
                  <a:moveTo>
                    <a:pt x="16430167" y="358128"/>
                  </a:moveTo>
                  <a:lnTo>
                    <a:pt x="16361570" y="358128"/>
                  </a:lnTo>
                  <a:lnTo>
                    <a:pt x="16393085" y="350396"/>
                  </a:lnTo>
                  <a:lnTo>
                    <a:pt x="16425210" y="350396"/>
                  </a:lnTo>
                  <a:lnTo>
                    <a:pt x="16430167" y="358128"/>
                  </a:lnTo>
                  <a:close/>
                </a:path>
                <a:path w="18288000" h="381000">
                  <a:moveTo>
                    <a:pt x="16899685" y="354220"/>
                  </a:moveTo>
                  <a:lnTo>
                    <a:pt x="16894331" y="354220"/>
                  </a:lnTo>
                  <a:lnTo>
                    <a:pt x="16857663" y="350396"/>
                  </a:lnTo>
                  <a:lnTo>
                    <a:pt x="16896225" y="350396"/>
                  </a:lnTo>
                  <a:lnTo>
                    <a:pt x="16899685" y="354220"/>
                  </a:lnTo>
                  <a:close/>
                </a:path>
                <a:path w="18288000" h="381000">
                  <a:moveTo>
                    <a:pt x="17021241" y="358128"/>
                  </a:moveTo>
                  <a:lnTo>
                    <a:pt x="17014810" y="358128"/>
                  </a:lnTo>
                  <a:lnTo>
                    <a:pt x="17007020" y="350396"/>
                  </a:lnTo>
                  <a:lnTo>
                    <a:pt x="17005959" y="350396"/>
                  </a:lnTo>
                  <a:lnTo>
                    <a:pt x="17042641" y="354220"/>
                  </a:lnTo>
                  <a:lnTo>
                    <a:pt x="17053492" y="354220"/>
                  </a:lnTo>
                  <a:lnTo>
                    <a:pt x="17021241" y="358128"/>
                  </a:lnTo>
                  <a:close/>
                </a:path>
                <a:path w="18288000" h="381000">
                  <a:moveTo>
                    <a:pt x="17204440" y="354220"/>
                  </a:moveTo>
                  <a:lnTo>
                    <a:pt x="17198864" y="354220"/>
                  </a:lnTo>
                  <a:lnTo>
                    <a:pt x="17156661" y="350396"/>
                  </a:lnTo>
                  <a:lnTo>
                    <a:pt x="17196830" y="350396"/>
                  </a:lnTo>
                  <a:lnTo>
                    <a:pt x="17204440" y="354220"/>
                  </a:lnTo>
                  <a:close/>
                </a:path>
                <a:path w="18288000" h="381000">
                  <a:moveTo>
                    <a:pt x="17610466" y="350690"/>
                  </a:moveTo>
                  <a:lnTo>
                    <a:pt x="17610225" y="350690"/>
                  </a:lnTo>
                  <a:lnTo>
                    <a:pt x="17606180" y="350396"/>
                  </a:lnTo>
                  <a:lnTo>
                    <a:pt x="17608474" y="350396"/>
                  </a:lnTo>
                  <a:lnTo>
                    <a:pt x="17610466" y="350690"/>
                  </a:lnTo>
                  <a:close/>
                </a:path>
                <a:path w="18288000" h="381000">
                  <a:moveTo>
                    <a:pt x="17649528" y="350690"/>
                  </a:moveTo>
                  <a:lnTo>
                    <a:pt x="17648798" y="350690"/>
                  </a:lnTo>
                  <a:lnTo>
                    <a:pt x="17647800" y="350396"/>
                  </a:lnTo>
                  <a:lnTo>
                    <a:pt x="17650331" y="350396"/>
                  </a:lnTo>
                  <a:lnTo>
                    <a:pt x="17649528" y="350690"/>
                  </a:lnTo>
                  <a:close/>
                </a:path>
                <a:path w="18288000" h="381000">
                  <a:moveTo>
                    <a:pt x="18115325" y="350690"/>
                  </a:moveTo>
                  <a:lnTo>
                    <a:pt x="18115206" y="350396"/>
                  </a:lnTo>
                  <a:lnTo>
                    <a:pt x="18115853" y="350396"/>
                  </a:lnTo>
                  <a:lnTo>
                    <a:pt x="18115325" y="350690"/>
                  </a:lnTo>
                  <a:close/>
                </a:path>
                <a:path w="18288000" h="381000">
                  <a:moveTo>
                    <a:pt x="18185324" y="365759"/>
                  </a:moveTo>
                  <a:lnTo>
                    <a:pt x="18110789" y="358128"/>
                  </a:lnTo>
                  <a:lnTo>
                    <a:pt x="18116623" y="358128"/>
                  </a:lnTo>
                  <a:lnTo>
                    <a:pt x="18115462" y="351789"/>
                  </a:lnTo>
                  <a:lnTo>
                    <a:pt x="18115325" y="350690"/>
                  </a:lnTo>
                  <a:lnTo>
                    <a:pt x="18115853" y="350396"/>
                  </a:lnTo>
                  <a:lnTo>
                    <a:pt x="18228093" y="350396"/>
                  </a:lnTo>
                  <a:lnTo>
                    <a:pt x="18194773" y="354220"/>
                  </a:lnTo>
                  <a:lnTo>
                    <a:pt x="18197820" y="354220"/>
                  </a:lnTo>
                  <a:lnTo>
                    <a:pt x="18204340" y="361826"/>
                  </a:lnTo>
                  <a:lnTo>
                    <a:pt x="18205510" y="361826"/>
                  </a:lnTo>
                  <a:lnTo>
                    <a:pt x="18185324" y="365759"/>
                  </a:lnTo>
                  <a:close/>
                </a:path>
                <a:path w="18288000" h="381000">
                  <a:moveTo>
                    <a:pt x="5522529" y="358128"/>
                  </a:moveTo>
                  <a:lnTo>
                    <a:pt x="5512587" y="358128"/>
                  </a:lnTo>
                  <a:lnTo>
                    <a:pt x="5507152" y="354220"/>
                  </a:lnTo>
                  <a:lnTo>
                    <a:pt x="5509721" y="354220"/>
                  </a:lnTo>
                  <a:lnTo>
                    <a:pt x="5519621" y="350690"/>
                  </a:lnTo>
                  <a:lnTo>
                    <a:pt x="5519463" y="350690"/>
                  </a:lnTo>
                  <a:lnTo>
                    <a:pt x="5522529" y="358128"/>
                  </a:lnTo>
                  <a:close/>
                </a:path>
                <a:path w="18288000" h="381000">
                  <a:moveTo>
                    <a:pt x="8922567" y="358128"/>
                  </a:moveTo>
                  <a:lnTo>
                    <a:pt x="8916430" y="358128"/>
                  </a:lnTo>
                  <a:lnTo>
                    <a:pt x="8903023" y="354220"/>
                  </a:lnTo>
                  <a:lnTo>
                    <a:pt x="8906043" y="354220"/>
                  </a:lnTo>
                  <a:lnTo>
                    <a:pt x="8911472" y="350690"/>
                  </a:lnTo>
                  <a:lnTo>
                    <a:pt x="8911326" y="350690"/>
                  </a:lnTo>
                  <a:lnTo>
                    <a:pt x="8922567" y="358128"/>
                  </a:lnTo>
                  <a:close/>
                </a:path>
                <a:path w="18288000" h="381000">
                  <a:moveTo>
                    <a:pt x="17640191" y="354220"/>
                  </a:moveTo>
                  <a:lnTo>
                    <a:pt x="17634418" y="354220"/>
                  </a:lnTo>
                  <a:lnTo>
                    <a:pt x="17610466" y="350690"/>
                  </a:lnTo>
                  <a:lnTo>
                    <a:pt x="17610225" y="350690"/>
                  </a:lnTo>
                  <a:lnTo>
                    <a:pt x="17642871" y="353059"/>
                  </a:lnTo>
                  <a:lnTo>
                    <a:pt x="17640191" y="354220"/>
                  </a:lnTo>
                  <a:close/>
                </a:path>
                <a:path w="18288000" h="381000">
                  <a:moveTo>
                    <a:pt x="17662297" y="354220"/>
                  </a:moveTo>
                  <a:lnTo>
                    <a:pt x="17657211" y="354220"/>
                  </a:lnTo>
                  <a:lnTo>
                    <a:pt x="17643050" y="353059"/>
                  </a:lnTo>
                  <a:lnTo>
                    <a:pt x="17649528" y="350690"/>
                  </a:lnTo>
                  <a:lnTo>
                    <a:pt x="17648325" y="350690"/>
                  </a:lnTo>
                  <a:lnTo>
                    <a:pt x="17652536" y="351789"/>
                  </a:lnTo>
                  <a:lnTo>
                    <a:pt x="17662297" y="354220"/>
                  </a:lnTo>
                  <a:close/>
                </a:path>
                <a:path w="18288000" h="381000">
                  <a:moveTo>
                    <a:pt x="17652536" y="351789"/>
                  </a:moveTo>
                  <a:lnTo>
                    <a:pt x="17648333" y="350690"/>
                  </a:lnTo>
                  <a:lnTo>
                    <a:pt x="17648798" y="350690"/>
                  </a:lnTo>
                  <a:lnTo>
                    <a:pt x="17652536" y="351789"/>
                  </a:lnTo>
                  <a:close/>
                </a:path>
                <a:path w="18288000" h="381000">
                  <a:moveTo>
                    <a:pt x="5775268" y="358128"/>
                  </a:moveTo>
                  <a:lnTo>
                    <a:pt x="5713600" y="358128"/>
                  </a:lnTo>
                  <a:lnTo>
                    <a:pt x="5662870" y="354220"/>
                  </a:lnTo>
                  <a:lnTo>
                    <a:pt x="5773903" y="354220"/>
                  </a:lnTo>
                  <a:lnTo>
                    <a:pt x="5778536" y="354775"/>
                  </a:lnTo>
                  <a:lnTo>
                    <a:pt x="5778999" y="354775"/>
                  </a:lnTo>
                  <a:lnTo>
                    <a:pt x="5775268" y="358128"/>
                  </a:lnTo>
                  <a:close/>
                </a:path>
                <a:path w="18288000" h="381000">
                  <a:moveTo>
                    <a:pt x="5890065" y="358128"/>
                  </a:moveTo>
                  <a:lnTo>
                    <a:pt x="5806515" y="358128"/>
                  </a:lnTo>
                  <a:lnTo>
                    <a:pt x="5773903" y="354220"/>
                  </a:lnTo>
                  <a:lnTo>
                    <a:pt x="5779617" y="354220"/>
                  </a:lnTo>
                  <a:lnTo>
                    <a:pt x="5778999" y="354775"/>
                  </a:lnTo>
                  <a:lnTo>
                    <a:pt x="5918355" y="354775"/>
                  </a:lnTo>
                  <a:lnTo>
                    <a:pt x="5890065" y="358128"/>
                  </a:lnTo>
                  <a:close/>
                </a:path>
                <a:path w="18288000" h="381000">
                  <a:moveTo>
                    <a:pt x="5917939" y="354775"/>
                  </a:moveTo>
                  <a:lnTo>
                    <a:pt x="5778999" y="354775"/>
                  </a:lnTo>
                  <a:lnTo>
                    <a:pt x="5779617" y="354220"/>
                  </a:lnTo>
                  <a:lnTo>
                    <a:pt x="5917058" y="354220"/>
                  </a:lnTo>
                  <a:lnTo>
                    <a:pt x="5917939" y="354775"/>
                  </a:lnTo>
                  <a:close/>
                </a:path>
                <a:path w="18288000" h="381000">
                  <a:moveTo>
                    <a:pt x="5936095" y="361826"/>
                  </a:moveTo>
                  <a:lnTo>
                    <a:pt x="5929126" y="361826"/>
                  </a:lnTo>
                  <a:lnTo>
                    <a:pt x="5917058" y="354220"/>
                  </a:lnTo>
                  <a:lnTo>
                    <a:pt x="5923040" y="354220"/>
                  </a:lnTo>
                  <a:lnTo>
                    <a:pt x="5918355" y="354775"/>
                  </a:lnTo>
                  <a:lnTo>
                    <a:pt x="5935734" y="354775"/>
                  </a:lnTo>
                  <a:lnTo>
                    <a:pt x="5935901" y="358128"/>
                  </a:lnTo>
                  <a:lnTo>
                    <a:pt x="5935930" y="358704"/>
                  </a:lnTo>
                  <a:lnTo>
                    <a:pt x="5936028" y="360679"/>
                  </a:lnTo>
                  <a:lnTo>
                    <a:pt x="5936095" y="361826"/>
                  </a:lnTo>
                  <a:close/>
                </a:path>
                <a:path w="18288000" h="381000">
                  <a:moveTo>
                    <a:pt x="5935734" y="354775"/>
                  </a:moveTo>
                  <a:lnTo>
                    <a:pt x="5918355" y="354775"/>
                  </a:lnTo>
                  <a:lnTo>
                    <a:pt x="5923040" y="354220"/>
                  </a:lnTo>
                  <a:lnTo>
                    <a:pt x="5935706" y="354220"/>
                  </a:lnTo>
                  <a:lnTo>
                    <a:pt x="5935734" y="354775"/>
                  </a:lnTo>
                  <a:close/>
                </a:path>
                <a:path w="18288000" h="381000">
                  <a:moveTo>
                    <a:pt x="8675461" y="361826"/>
                  </a:moveTo>
                  <a:lnTo>
                    <a:pt x="8672364" y="361826"/>
                  </a:lnTo>
                  <a:lnTo>
                    <a:pt x="8659516" y="354220"/>
                  </a:lnTo>
                  <a:lnTo>
                    <a:pt x="8662363" y="354220"/>
                  </a:lnTo>
                  <a:lnTo>
                    <a:pt x="8660612" y="354775"/>
                  </a:lnTo>
                  <a:lnTo>
                    <a:pt x="8722368" y="354775"/>
                  </a:lnTo>
                  <a:lnTo>
                    <a:pt x="8721746" y="358128"/>
                  </a:lnTo>
                  <a:lnTo>
                    <a:pt x="8730136" y="358128"/>
                  </a:lnTo>
                  <a:lnTo>
                    <a:pt x="8675461" y="361826"/>
                  </a:lnTo>
                  <a:close/>
                </a:path>
                <a:path w="18288000" h="381000">
                  <a:moveTo>
                    <a:pt x="8722368" y="354775"/>
                  </a:moveTo>
                  <a:lnTo>
                    <a:pt x="8660612" y="354775"/>
                  </a:lnTo>
                  <a:lnTo>
                    <a:pt x="8662363" y="354220"/>
                  </a:lnTo>
                  <a:lnTo>
                    <a:pt x="8722470" y="354220"/>
                  </a:lnTo>
                  <a:lnTo>
                    <a:pt x="8722368" y="354775"/>
                  </a:lnTo>
                  <a:close/>
                </a:path>
                <a:path w="18288000" h="381000">
                  <a:moveTo>
                    <a:pt x="8853955" y="358128"/>
                  </a:moveTo>
                  <a:lnTo>
                    <a:pt x="8841923" y="358128"/>
                  </a:lnTo>
                  <a:lnTo>
                    <a:pt x="8836850" y="354220"/>
                  </a:lnTo>
                  <a:lnTo>
                    <a:pt x="8864463" y="354220"/>
                  </a:lnTo>
                  <a:lnTo>
                    <a:pt x="8853955" y="358128"/>
                  </a:lnTo>
                  <a:close/>
                </a:path>
                <a:path w="18288000" h="381000">
                  <a:moveTo>
                    <a:pt x="9176936" y="358128"/>
                  </a:moveTo>
                  <a:lnTo>
                    <a:pt x="9172948" y="358128"/>
                  </a:lnTo>
                  <a:lnTo>
                    <a:pt x="9145046" y="354220"/>
                  </a:lnTo>
                  <a:lnTo>
                    <a:pt x="9150301" y="354220"/>
                  </a:lnTo>
                  <a:lnTo>
                    <a:pt x="9149363" y="354775"/>
                  </a:lnTo>
                  <a:lnTo>
                    <a:pt x="9172272" y="354775"/>
                  </a:lnTo>
                  <a:lnTo>
                    <a:pt x="9176936" y="358128"/>
                  </a:lnTo>
                  <a:close/>
                </a:path>
                <a:path w="18288000" h="381000">
                  <a:moveTo>
                    <a:pt x="9172272" y="354775"/>
                  </a:moveTo>
                  <a:lnTo>
                    <a:pt x="9149363" y="354775"/>
                  </a:lnTo>
                  <a:lnTo>
                    <a:pt x="9150301" y="354220"/>
                  </a:lnTo>
                  <a:lnTo>
                    <a:pt x="9171500" y="354220"/>
                  </a:lnTo>
                  <a:lnTo>
                    <a:pt x="9172272" y="354775"/>
                  </a:lnTo>
                  <a:close/>
                </a:path>
                <a:path w="18288000" h="381000">
                  <a:moveTo>
                    <a:pt x="9194847" y="361826"/>
                  </a:moveTo>
                  <a:lnTo>
                    <a:pt x="9191645" y="361826"/>
                  </a:lnTo>
                  <a:lnTo>
                    <a:pt x="9192727" y="354775"/>
                  </a:lnTo>
                  <a:lnTo>
                    <a:pt x="9192813" y="354220"/>
                  </a:lnTo>
                  <a:lnTo>
                    <a:pt x="9248696" y="354220"/>
                  </a:lnTo>
                  <a:lnTo>
                    <a:pt x="9248696" y="358128"/>
                  </a:lnTo>
                  <a:lnTo>
                    <a:pt x="9258635" y="358128"/>
                  </a:lnTo>
                  <a:lnTo>
                    <a:pt x="9194847" y="361826"/>
                  </a:lnTo>
                  <a:close/>
                </a:path>
                <a:path w="18288000" h="381000">
                  <a:moveTo>
                    <a:pt x="9437846" y="354775"/>
                  </a:moveTo>
                  <a:lnTo>
                    <a:pt x="9437162" y="354220"/>
                  </a:lnTo>
                  <a:lnTo>
                    <a:pt x="9439133" y="354220"/>
                  </a:lnTo>
                  <a:lnTo>
                    <a:pt x="9437846" y="354775"/>
                  </a:lnTo>
                  <a:close/>
                </a:path>
                <a:path w="18288000" h="381000">
                  <a:moveTo>
                    <a:pt x="9785642" y="361826"/>
                  </a:moveTo>
                  <a:lnTo>
                    <a:pt x="9700329" y="361826"/>
                  </a:lnTo>
                  <a:lnTo>
                    <a:pt x="9736145" y="354220"/>
                  </a:lnTo>
                  <a:lnTo>
                    <a:pt x="9805810" y="354220"/>
                  </a:lnTo>
                  <a:lnTo>
                    <a:pt x="9798561" y="358128"/>
                  </a:lnTo>
                  <a:lnTo>
                    <a:pt x="9757660" y="358128"/>
                  </a:lnTo>
                  <a:lnTo>
                    <a:pt x="9782224" y="360679"/>
                  </a:lnTo>
                  <a:lnTo>
                    <a:pt x="9785642" y="361826"/>
                  </a:lnTo>
                  <a:close/>
                </a:path>
                <a:path w="18288000" h="381000">
                  <a:moveTo>
                    <a:pt x="10147739" y="358128"/>
                  </a:moveTo>
                  <a:lnTo>
                    <a:pt x="10134385" y="358128"/>
                  </a:lnTo>
                  <a:lnTo>
                    <a:pt x="10133298" y="354220"/>
                  </a:lnTo>
                  <a:lnTo>
                    <a:pt x="10165494" y="354220"/>
                  </a:lnTo>
                  <a:lnTo>
                    <a:pt x="10147739" y="358128"/>
                  </a:lnTo>
                  <a:close/>
                </a:path>
                <a:path w="18288000" h="381000">
                  <a:moveTo>
                    <a:pt x="11151601" y="358128"/>
                  </a:moveTo>
                  <a:lnTo>
                    <a:pt x="11135157" y="358128"/>
                  </a:lnTo>
                  <a:lnTo>
                    <a:pt x="11140230" y="354220"/>
                  </a:lnTo>
                  <a:lnTo>
                    <a:pt x="11140731" y="354220"/>
                  </a:lnTo>
                  <a:lnTo>
                    <a:pt x="11151601" y="358128"/>
                  </a:lnTo>
                  <a:close/>
                </a:path>
                <a:path w="18288000" h="381000">
                  <a:moveTo>
                    <a:pt x="12354105" y="354775"/>
                  </a:moveTo>
                  <a:lnTo>
                    <a:pt x="12351929" y="354220"/>
                  </a:lnTo>
                  <a:lnTo>
                    <a:pt x="12355071" y="354220"/>
                  </a:lnTo>
                  <a:lnTo>
                    <a:pt x="12354105" y="354775"/>
                  </a:lnTo>
                  <a:close/>
                </a:path>
                <a:path w="18288000" h="381000">
                  <a:moveTo>
                    <a:pt x="12382133" y="361826"/>
                  </a:moveTo>
                  <a:lnTo>
                    <a:pt x="12381736" y="361826"/>
                  </a:lnTo>
                  <a:lnTo>
                    <a:pt x="12354105" y="354775"/>
                  </a:lnTo>
                  <a:lnTo>
                    <a:pt x="12355071" y="354220"/>
                  </a:lnTo>
                  <a:lnTo>
                    <a:pt x="12376682" y="354220"/>
                  </a:lnTo>
                  <a:lnTo>
                    <a:pt x="12382133" y="361826"/>
                  </a:lnTo>
                  <a:close/>
                </a:path>
                <a:path w="18288000" h="381000">
                  <a:moveTo>
                    <a:pt x="12398433" y="361826"/>
                  </a:moveTo>
                  <a:lnTo>
                    <a:pt x="12396025" y="361826"/>
                  </a:lnTo>
                  <a:lnTo>
                    <a:pt x="12397469" y="354775"/>
                  </a:lnTo>
                  <a:lnTo>
                    <a:pt x="12397582" y="354220"/>
                  </a:lnTo>
                  <a:lnTo>
                    <a:pt x="12494720" y="354220"/>
                  </a:lnTo>
                  <a:lnTo>
                    <a:pt x="12398433" y="361826"/>
                  </a:lnTo>
                  <a:close/>
                </a:path>
                <a:path w="18288000" h="381000">
                  <a:moveTo>
                    <a:pt x="12589170" y="358128"/>
                  </a:moveTo>
                  <a:lnTo>
                    <a:pt x="12561218" y="358128"/>
                  </a:lnTo>
                  <a:lnTo>
                    <a:pt x="12523171" y="354220"/>
                  </a:lnTo>
                  <a:lnTo>
                    <a:pt x="12572864" y="354220"/>
                  </a:lnTo>
                  <a:lnTo>
                    <a:pt x="12589170" y="358128"/>
                  </a:lnTo>
                  <a:close/>
                </a:path>
                <a:path w="18288000" h="381000">
                  <a:moveTo>
                    <a:pt x="12719871" y="358128"/>
                  </a:moveTo>
                  <a:lnTo>
                    <a:pt x="12632800" y="358128"/>
                  </a:lnTo>
                  <a:lnTo>
                    <a:pt x="12645120" y="354220"/>
                  </a:lnTo>
                  <a:lnTo>
                    <a:pt x="12700665" y="354220"/>
                  </a:lnTo>
                  <a:lnTo>
                    <a:pt x="12719871" y="358128"/>
                  </a:lnTo>
                  <a:close/>
                </a:path>
                <a:path w="18288000" h="381000">
                  <a:moveTo>
                    <a:pt x="12743154" y="358128"/>
                  </a:moveTo>
                  <a:lnTo>
                    <a:pt x="12731710" y="358128"/>
                  </a:lnTo>
                  <a:lnTo>
                    <a:pt x="12726999" y="354220"/>
                  </a:lnTo>
                  <a:lnTo>
                    <a:pt x="12801644" y="354220"/>
                  </a:lnTo>
                  <a:lnTo>
                    <a:pt x="12800820" y="354775"/>
                  </a:lnTo>
                  <a:lnTo>
                    <a:pt x="12801600" y="354775"/>
                  </a:lnTo>
                  <a:lnTo>
                    <a:pt x="12743154" y="358128"/>
                  </a:lnTo>
                  <a:close/>
                </a:path>
                <a:path w="18288000" h="381000">
                  <a:moveTo>
                    <a:pt x="13392259" y="358128"/>
                  </a:moveTo>
                  <a:lnTo>
                    <a:pt x="12795845" y="358128"/>
                  </a:lnTo>
                  <a:lnTo>
                    <a:pt x="12801644" y="354220"/>
                  </a:lnTo>
                  <a:lnTo>
                    <a:pt x="12811278" y="354220"/>
                  </a:lnTo>
                  <a:lnTo>
                    <a:pt x="12801600" y="354775"/>
                  </a:lnTo>
                  <a:lnTo>
                    <a:pt x="13381357" y="354775"/>
                  </a:lnTo>
                  <a:lnTo>
                    <a:pt x="13392259" y="358128"/>
                  </a:lnTo>
                  <a:close/>
                </a:path>
                <a:path w="18288000" h="381000">
                  <a:moveTo>
                    <a:pt x="13497162" y="354775"/>
                  </a:moveTo>
                  <a:lnTo>
                    <a:pt x="13496876" y="354775"/>
                  </a:lnTo>
                  <a:lnTo>
                    <a:pt x="13497236" y="354220"/>
                  </a:lnTo>
                  <a:lnTo>
                    <a:pt x="13500765" y="354220"/>
                  </a:lnTo>
                  <a:lnTo>
                    <a:pt x="13497162" y="354775"/>
                  </a:lnTo>
                  <a:close/>
                </a:path>
                <a:path w="18288000" h="381000">
                  <a:moveTo>
                    <a:pt x="14323387" y="358128"/>
                  </a:moveTo>
                  <a:lnTo>
                    <a:pt x="14300720" y="358128"/>
                  </a:lnTo>
                  <a:lnTo>
                    <a:pt x="14298185" y="354220"/>
                  </a:lnTo>
                  <a:lnTo>
                    <a:pt x="14302371" y="354220"/>
                  </a:lnTo>
                  <a:lnTo>
                    <a:pt x="14323387" y="358128"/>
                  </a:lnTo>
                  <a:close/>
                </a:path>
                <a:path w="18288000" h="381000">
                  <a:moveTo>
                    <a:pt x="14598871" y="358128"/>
                  </a:moveTo>
                  <a:lnTo>
                    <a:pt x="14527610" y="358128"/>
                  </a:lnTo>
                  <a:lnTo>
                    <a:pt x="14523262" y="354220"/>
                  </a:lnTo>
                  <a:lnTo>
                    <a:pt x="14526231" y="354220"/>
                  </a:lnTo>
                  <a:lnTo>
                    <a:pt x="14524120" y="354775"/>
                  </a:lnTo>
                  <a:lnTo>
                    <a:pt x="14667266" y="354775"/>
                  </a:lnTo>
                  <a:lnTo>
                    <a:pt x="14598871" y="358128"/>
                  </a:lnTo>
                  <a:close/>
                </a:path>
                <a:path w="18288000" h="381000">
                  <a:moveTo>
                    <a:pt x="14667266" y="354775"/>
                  </a:moveTo>
                  <a:lnTo>
                    <a:pt x="14524120" y="354775"/>
                  </a:lnTo>
                  <a:lnTo>
                    <a:pt x="14526231" y="354220"/>
                  </a:lnTo>
                  <a:lnTo>
                    <a:pt x="14678591" y="354220"/>
                  </a:lnTo>
                  <a:lnTo>
                    <a:pt x="14667266" y="354775"/>
                  </a:lnTo>
                  <a:close/>
                </a:path>
                <a:path w="18288000" h="381000">
                  <a:moveTo>
                    <a:pt x="14803314" y="358704"/>
                  </a:moveTo>
                  <a:lnTo>
                    <a:pt x="14763381" y="358704"/>
                  </a:lnTo>
                  <a:lnTo>
                    <a:pt x="14763316" y="358128"/>
                  </a:lnTo>
                  <a:lnTo>
                    <a:pt x="14663731" y="358128"/>
                  </a:lnTo>
                  <a:lnTo>
                    <a:pt x="14680762" y="354220"/>
                  </a:lnTo>
                  <a:lnTo>
                    <a:pt x="14758557" y="354220"/>
                  </a:lnTo>
                  <a:lnTo>
                    <a:pt x="14803314" y="358704"/>
                  </a:lnTo>
                  <a:close/>
                </a:path>
                <a:path w="18288000" h="381000">
                  <a:moveTo>
                    <a:pt x="15206980" y="358561"/>
                  </a:moveTo>
                  <a:lnTo>
                    <a:pt x="15176926" y="358561"/>
                  </a:lnTo>
                  <a:lnTo>
                    <a:pt x="15187391" y="354220"/>
                  </a:lnTo>
                  <a:lnTo>
                    <a:pt x="15248864" y="354220"/>
                  </a:lnTo>
                  <a:lnTo>
                    <a:pt x="15239805" y="358128"/>
                  </a:lnTo>
                  <a:lnTo>
                    <a:pt x="15207852" y="358128"/>
                  </a:lnTo>
                  <a:lnTo>
                    <a:pt x="15206980" y="358561"/>
                  </a:lnTo>
                  <a:close/>
                </a:path>
                <a:path w="18288000" h="381000">
                  <a:moveTo>
                    <a:pt x="17665438" y="354775"/>
                  </a:moveTo>
                  <a:lnTo>
                    <a:pt x="17664500" y="354775"/>
                  </a:lnTo>
                  <a:lnTo>
                    <a:pt x="17662303" y="354220"/>
                  </a:lnTo>
                  <a:lnTo>
                    <a:pt x="17667137" y="354220"/>
                  </a:lnTo>
                  <a:lnTo>
                    <a:pt x="17665438" y="354775"/>
                  </a:lnTo>
                  <a:close/>
                </a:path>
                <a:path w="18288000" h="381000">
                  <a:moveTo>
                    <a:pt x="17726185" y="358128"/>
                  </a:moveTo>
                  <a:lnTo>
                    <a:pt x="17702765" y="358128"/>
                  </a:lnTo>
                  <a:lnTo>
                    <a:pt x="17700896" y="354220"/>
                  </a:lnTo>
                  <a:lnTo>
                    <a:pt x="17840421" y="354220"/>
                  </a:lnTo>
                  <a:lnTo>
                    <a:pt x="17836508" y="354775"/>
                  </a:lnTo>
                  <a:lnTo>
                    <a:pt x="17837792" y="354775"/>
                  </a:lnTo>
                  <a:lnTo>
                    <a:pt x="17726185" y="358128"/>
                  </a:lnTo>
                  <a:close/>
                </a:path>
                <a:path w="18288000" h="381000">
                  <a:moveTo>
                    <a:pt x="18100905" y="358704"/>
                  </a:moveTo>
                  <a:lnTo>
                    <a:pt x="17977755" y="358704"/>
                  </a:lnTo>
                  <a:lnTo>
                    <a:pt x="17978013" y="358128"/>
                  </a:lnTo>
                  <a:lnTo>
                    <a:pt x="17812881" y="358128"/>
                  </a:lnTo>
                  <a:lnTo>
                    <a:pt x="17840421" y="354220"/>
                  </a:lnTo>
                  <a:lnTo>
                    <a:pt x="17856273" y="354220"/>
                  </a:lnTo>
                  <a:lnTo>
                    <a:pt x="17837792" y="354775"/>
                  </a:lnTo>
                  <a:lnTo>
                    <a:pt x="18107974" y="354775"/>
                  </a:lnTo>
                  <a:lnTo>
                    <a:pt x="18100905" y="358704"/>
                  </a:lnTo>
                  <a:close/>
                </a:path>
                <a:path w="18288000" h="381000">
                  <a:moveTo>
                    <a:pt x="9437733" y="365759"/>
                  </a:moveTo>
                  <a:lnTo>
                    <a:pt x="9427661" y="358128"/>
                  </a:lnTo>
                  <a:lnTo>
                    <a:pt x="9430074" y="358128"/>
                  </a:lnTo>
                  <a:lnTo>
                    <a:pt x="9437846" y="354775"/>
                  </a:lnTo>
                  <a:lnTo>
                    <a:pt x="9441163" y="358128"/>
                  </a:lnTo>
                  <a:lnTo>
                    <a:pt x="9444949" y="361826"/>
                  </a:lnTo>
                  <a:lnTo>
                    <a:pt x="9472643" y="361826"/>
                  </a:lnTo>
                  <a:lnTo>
                    <a:pt x="9437733" y="365759"/>
                  </a:lnTo>
                  <a:close/>
                </a:path>
                <a:path w="18288000" h="381000">
                  <a:moveTo>
                    <a:pt x="13494700" y="358128"/>
                  </a:moveTo>
                  <a:lnTo>
                    <a:pt x="13475400" y="358128"/>
                  </a:lnTo>
                  <a:lnTo>
                    <a:pt x="13497162" y="354775"/>
                  </a:lnTo>
                  <a:lnTo>
                    <a:pt x="13496876" y="354775"/>
                  </a:lnTo>
                  <a:lnTo>
                    <a:pt x="13494700" y="358128"/>
                  </a:lnTo>
                  <a:close/>
                </a:path>
                <a:path w="18288000" h="381000">
                  <a:moveTo>
                    <a:pt x="17677763" y="358128"/>
                  </a:moveTo>
                  <a:lnTo>
                    <a:pt x="17655180" y="358128"/>
                  </a:lnTo>
                  <a:lnTo>
                    <a:pt x="17665438" y="354775"/>
                  </a:lnTo>
                  <a:lnTo>
                    <a:pt x="17664500" y="354775"/>
                  </a:lnTo>
                  <a:lnTo>
                    <a:pt x="17677763" y="358128"/>
                  </a:lnTo>
                  <a:close/>
                </a:path>
                <a:path w="18288000" h="381000">
                  <a:moveTo>
                    <a:pt x="5892737" y="365759"/>
                  </a:moveTo>
                  <a:lnTo>
                    <a:pt x="5886436" y="365759"/>
                  </a:lnTo>
                  <a:lnTo>
                    <a:pt x="5837679" y="361826"/>
                  </a:lnTo>
                  <a:lnTo>
                    <a:pt x="5778309" y="361826"/>
                  </a:lnTo>
                  <a:lnTo>
                    <a:pt x="5818818" y="358128"/>
                  </a:lnTo>
                  <a:lnTo>
                    <a:pt x="5883471" y="358128"/>
                  </a:lnTo>
                  <a:lnTo>
                    <a:pt x="5892737" y="365759"/>
                  </a:lnTo>
                  <a:close/>
                </a:path>
                <a:path w="18288000" h="381000">
                  <a:moveTo>
                    <a:pt x="8625649" y="358704"/>
                  </a:moveTo>
                  <a:lnTo>
                    <a:pt x="8619937" y="358128"/>
                  </a:lnTo>
                  <a:lnTo>
                    <a:pt x="8626196" y="358128"/>
                  </a:lnTo>
                  <a:lnTo>
                    <a:pt x="8625649" y="358704"/>
                  </a:lnTo>
                  <a:close/>
                </a:path>
                <a:path w="18288000" h="381000">
                  <a:moveTo>
                    <a:pt x="8657647" y="361826"/>
                  </a:moveTo>
                  <a:lnTo>
                    <a:pt x="8656388" y="361826"/>
                  </a:lnTo>
                  <a:lnTo>
                    <a:pt x="8625649" y="358704"/>
                  </a:lnTo>
                  <a:lnTo>
                    <a:pt x="8626196" y="358128"/>
                  </a:lnTo>
                  <a:lnTo>
                    <a:pt x="8646049" y="358128"/>
                  </a:lnTo>
                  <a:lnTo>
                    <a:pt x="8657647" y="361826"/>
                  </a:lnTo>
                  <a:close/>
                </a:path>
                <a:path w="18288000" h="381000">
                  <a:moveTo>
                    <a:pt x="9373316" y="361826"/>
                  </a:moveTo>
                  <a:lnTo>
                    <a:pt x="9371867" y="361826"/>
                  </a:lnTo>
                  <a:lnTo>
                    <a:pt x="9359442" y="358128"/>
                  </a:lnTo>
                  <a:lnTo>
                    <a:pt x="9389470" y="358128"/>
                  </a:lnTo>
                  <a:lnTo>
                    <a:pt x="9373316" y="361826"/>
                  </a:lnTo>
                  <a:close/>
                </a:path>
                <a:path w="18288000" h="381000">
                  <a:moveTo>
                    <a:pt x="9472786" y="361826"/>
                  </a:moveTo>
                  <a:lnTo>
                    <a:pt x="9446700" y="361826"/>
                  </a:lnTo>
                  <a:lnTo>
                    <a:pt x="9477351" y="358128"/>
                  </a:lnTo>
                  <a:lnTo>
                    <a:pt x="9509858" y="358128"/>
                  </a:lnTo>
                  <a:lnTo>
                    <a:pt x="9472786" y="361826"/>
                  </a:lnTo>
                  <a:close/>
                </a:path>
                <a:path w="18288000" h="381000">
                  <a:moveTo>
                    <a:pt x="9801559" y="361826"/>
                  </a:moveTo>
                  <a:lnTo>
                    <a:pt x="9799828" y="361826"/>
                  </a:lnTo>
                  <a:lnTo>
                    <a:pt x="9782224" y="360679"/>
                  </a:lnTo>
                  <a:lnTo>
                    <a:pt x="9777455" y="358128"/>
                  </a:lnTo>
                  <a:lnTo>
                    <a:pt x="9796483" y="358128"/>
                  </a:lnTo>
                  <a:lnTo>
                    <a:pt x="9801559" y="361826"/>
                  </a:lnTo>
                  <a:close/>
                </a:path>
                <a:path w="18288000" h="381000">
                  <a:moveTo>
                    <a:pt x="10170352" y="361826"/>
                  </a:moveTo>
                  <a:lnTo>
                    <a:pt x="10130382" y="361826"/>
                  </a:lnTo>
                  <a:lnTo>
                    <a:pt x="10135352" y="358128"/>
                  </a:lnTo>
                  <a:lnTo>
                    <a:pt x="10174080" y="358128"/>
                  </a:lnTo>
                  <a:lnTo>
                    <a:pt x="10170352" y="361826"/>
                  </a:lnTo>
                  <a:close/>
                </a:path>
                <a:path w="18288000" h="381000">
                  <a:moveTo>
                    <a:pt x="12577238" y="365759"/>
                  </a:moveTo>
                  <a:lnTo>
                    <a:pt x="12565448" y="358128"/>
                  </a:lnTo>
                  <a:lnTo>
                    <a:pt x="12593353" y="358128"/>
                  </a:lnTo>
                  <a:lnTo>
                    <a:pt x="12577238" y="365759"/>
                  </a:lnTo>
                  <a:close/>
                </a:path>
                <a:path w="18288000" h="381000">
                  <a:moveTo>
                    <a:pt x="12704397" y="361826"/>
                  </a:moveTo>
                  <a:lnTo>
                    <a:pt x="12633362" y="361826"/>
                  </a:lnTo>
                  <a:lnTo>
                    <a:pt x="12643717" y="358128"/>
                  </a:lnTo>
                  <a:lnTo>
                    <a:pt x="12726764" y="358128"/>
                  </a:lnTo>
                  <a:lnTo>
                    <a:pt x="12704397" y="361826"/>
                  </a:lnTo>
                  <a:close/>
                </a:path>
                <a:path w="18288000" h="381000">
                  <a:moveTo>
                    <a:pt x="12825210" y="373379"/>
                  </a:moveTo>
                  <a:lnTo>
                    <a:pt x="12822245" y="365759"/>
                  </a:lnTo>
                  <a:lnTo>
                    <a:pt x="12805565" y="365759"/>
                  </a:lnTo>
                  <a:lnTo>
                    <a:pt x="12823695" y="358128"/>
                  </a:lnTo>
                  <a:lnTo>
                    <a:pt x="13394620" y="358128"/>
                  </a:lnTo>
                  <a:lnTo>
                    <a:pt x="13394115" y="361826"/>
                  </a:lnTo>
                  <a:lnTo>
                    <a:pt x="12838505" y="361826"/>
                  </a:lnTo>
                  <a:lnTo>
                    <a:pt x="12876731" y="365759"/>
                  </a:lnTo>
                  <a:lnTo>
                    <a:pt x="12825210" y="373379"/>
                  </a:lnTo>
                  <a:close/>
                </a:path>
                <a:path w="18288000" h="381000">
                  <a:moveTo>
                    <a:pt x="13772239" y="365759"/>
                  </a:moveTo>
                  <a:lnTo>
                    <a:pt x="13798830" y="358128"/>
                  </a:lnTo>
                  <a:lnTo>
                    <a:pt x="13878620" y="358128"/>
                  </a:lnTo>
                  <a:lnTo>
                    <a:pt x="13873856" y="361826"/>
                  </a:lnTo>
                  <a:lnTo>
                    <a:pt x="13818266" y="361826"/>
                  </a:lnTo>
                  <a:lnTo>
                    <a:pt x="13772239" y="365759"/>
                  </a:lnTo>
                  <a:close/>
                </a:path>
                <a:path w="18288000" h="381000">
                  <a:moveTo>
                    <a:pt x="14485831" y="358704"/>
                  </a:moveTo>
                  <a:lnTo>
                    <a:pt x="14481239" y="358128"/>
                  </a:lnTo>
                  <a:lnTo>
                    <a:pt x="14487078" y="358128"/>
                  </a:lnTo>
                  <a:lnTo>
                    <a:pt x="14485831" y="358704"/>
                  </a:lnTo>
                  <a:close/>
                </a:path>
                <a:path w="18288000" h="381000">
                  <a:moveTo>
                    <a:pt x="14512584" y="361826"/>
                  </a:moveTo>
                  <a:lnTo>
                    <a:pt x="14510234" y="361826"/>
                  </a:lnTo>
                  <a:lnTo>
                    <a:pt x="14485831" y="358704"/>
                  </a:lnTo>
                  <a:lnTo>
                    <a:pt x="14487078" y="358128"/>
                  </a:lnTo>
                  <a:lnTo>
                    <a:pt x="14508029" y="358128"/>
                  </a:lnTo>
                  <a:lnTo>
                    <a:pt x="14512584" y="361826"/>
                  </a:lnTo>
                  <a:close/>
                </a:path>
                <a:path w="18288000" h="381000">
                  <a:moveTo>
                    <a:pt x="14524675" y="365759"/>
                  </a:moveTo>
                  <a:lnTo>
                    <a:pt x="14528705" y="358128"/>
                  </a:lnTo>
                  <a:lnTo>
                    <a:pt x="14585625" y="358128"/>
                  </a:lnTo>
                  <a:lnTo>
                    <a:pt x="14579827" y="361826"/>
                  </a:lnTo>
                  <a:lnTo>
                    <a:pt x="14582404" y="361826"/>
                  </a:lnTo>
                  <a:lnTo>
                    <a:pt x="14524675" y="365759"/>
                  </a:lnTo>
                  <a:close/>
                </a:path>
                <a:path w="18288000" h="381000">
                  <a:moveTo>
                    <a:pt x="14717159" y="361826"/>
                  </a:moveTo>
                  <a:lnTo>
                    <a:pt x="14695325" y="361826"/>
                  </a:lnTo>
                  <a:lnTo>
                    <a:pt x="14654319" y="358128"/>
                  </a:lnTo>
                  <a:lnTo>
                    <a:pt x="14704734" y="358128"/>
                  </a:lnTo>
                  <a:lnTo>
                    <a:pt x="14717159" y="361826"/>
                  </a:lnTo>
                  <a:close/>
                </a:path>
                <a:path w="18288000" h="381000">
                  <a:moveTo>
                    <a:pt x="14763731" y="361826"/>
                  </a:moveTo>
                  <a:lnTo>
                    <a:pt x="14761716" y="361826"/>
                  </a:lnTo>
                  <a:lnTo>
                    <a:pt x="14721538" y="358128"/>
                  </a:lnTo>
                  <a:lnTo>
                    <a:pt x="14759642" y="358128"/>
                  </a:lnTo>
                  <a:lnTo>
                    <a:pt x="14763170" y="358704"/>
                  </a:lnTo>
                  <a:lnTo>
                    <a:pt x="14763381" y="358704"/>
                  </a:lnTo>
                  <a:lnTo>
                    <a:pt x="14763731" y="361826"/>
                  </a:lnTo>
                  <a:close/>
                </a:path>
                <a:path w="18288000" h="381000">
                  <a:moveTo>
                    <a:pt x="14836401" y="369569"/>
                  </a:moveTo>
                  <a:lnTo>
                    <a:pt x="14776725" y="369569"/>
                  </a:lnTo>
                  <a:lnTo>
                    <a:pt x="14806378" y="365759"/>
                  </a:lnTo>
                  <a:lnTo>
                    <a:pt x="14759642" y="358128"/>
                  </a:lnTo>
                  <a:lnTo>
                    <a:pt x="14763316" y="358128"/>
                  </a:lnTo>
                  <a:lnTo>
                    <a:pt x="14763381" y="358704"/>
                  </a:lnTo>
                  <a:lnTo>
                    <a:pt x="14803314" y="358704"/>
                  </a:lnTo>
                  <a:lnTo>
                    <a:pt x="14834471" y="361826"/>
                  </a:lnTo>
                  <a:lnTo>
                    <a:pt x="14837099" y="361826"/>
                  </a:lnTo>
                  <a:lnTo>
                    <a:pt x="14823058" y="365759"/>
                  </a:lnTo>
                  <a:lnTo>
                    <a:pt x="14836401" y="369569"/>
                  </a:lnTo>
                  <a:close/>
                </a:path>
                <a:path w="18288000" h="381000">
                  <a:moveTo>
                    <a:pt x="14846873" y="361826"/>
                  </a:moveTo>
                  <a:lnTo>
                    <a:pt x="14842758" y="361826"/>
                  </a:lnTo>
                  <a:lnTo>
                    <a:pt x="14814593" y="358128"/>
                  </a:lnTo>
                  <a:lnTo>
                    <a:pt x="14865924" y="358128"/>
                  </a:lnTo>
                  <a:lnTo>
                    <a:pt x="14863518" y="360679"/>
                  </a:lnTo>
                  <a:lnTo>
                    <a:pt x="14846873" y="361826"/>
                  </a:lnTo>
                  <a:close/>
                </a:path>
                <a:path w="18288000" h="381000">
                  <a:moveTo>
                    <a:pt x="14863518" y="360679"/>
                  </a:moveTo>
                  <a:lnTo>
                    <a:pt x="14865924" y="358128"/>
                  </a:lnTo>
                  <a:lnTo>
                    <a:pt x="14898582" y="358128"/>
                  </a:lnTo>
                  <a:lnTo>
                    <a:pt x="14863518" y="360679"/>
                  </a:lnTo>
                  <a:close/>
                </a:path>
                <a:path w="18288000" h="381000">
                  <a:moveTo>
                    <a:pt x="15684285" y="361826"/>
                  </a:moveTo>
                  <a:lnTo>
                    <a:pt x="15676675" y="361826"/>
                  </a:lnTo>
                  <a:lnTo>
                    <a:pt x="15610401" y="358128"/>
                  </a:lnTo>
                  <a:lnTo>
                    <a:pt x="15695055" y="358128"/>
                  </a:lnTo>
                  <a:lnTo>
                    <a:pt x="15684285" y="361826"/>
                  </a:lnTo>
                  <a:close/>
                </a:path>
                <a:path w="18288000" h="381000">
                  <a:moveTo>
                    <a:pt x="16419777" y="361826"/>
                  </a:moveTo>
                  <a:lnTo>
                    <a:pt x="16415355" y="361826"/>
                  </a:lnTo>
                  <a:lnTo>
                    <a:pt x="16348254" y="358128"/>
                  </a:lnTo>
                  <a:lnTo>
                    <a:pt x="16432617" y="358128"/>
                  </a:lnTo>
                  <a:lnTo>
                    <a:pt x="16419777" y="361826"/>
                  </a:lnTo>
                  <a:close/>
                </a:path>
                <a:path w="18288000" h="381000">
                  <a:moveTo>
                    <a:pt x="17909659" y="361826"/>
                  </a:moveTo>
                  <a:lnTo>
                    <a:pt x="17907036" y="361826"/>
                  </a:lnTo>
                  <a:lnTo>
                    <a:pt x="17901237" y="358128"/>
                  </a:lnTo>
                  <a:lnTo>
                    <a:pt x="17948602" y="358128"/>
                  </a:lnTo>
                  <a:lnTo>
                    <a:pt x="17948504" y="358561"/>
                  </a:lnTo>
                  <a:lnTo>
                    <a:pt x="17948472" y="358704"/>
                  </a:lnTo>
                  <a:lnTo>
                    <a:pt x="17909659" y="361826"/>
                  </a:lnTo>
                  <a:close/>
                </a:path>
                <a:path w="18288000" h="381000">
                  <a:moveTo>
                    <a:pt x="17948473" y="358704"/>
                  </a:moveTo>
                  <a:lnTo>
                    <a:pt x="17948504" y="358561"/>
                  </a:lnTo>
                  <a:lnTo>
                    <a:pt x="17948602" y="358128"/>
                  </a:lnTo>
                  <a:lnTo>
                    <a:pt x="17955636" y="358128"/>
                  </a:lnTo>
                  <a:lnTo>
                    <a:pt x="17948473" y="358704"/>
                  </a:lnTo>
                  <a:close/>
                </a:path>
                <a:path w="18288000" h="381000">
                  <a:moveTo>
                    <a:pt x="17976357" y="361826"/>
                  </a:moveTo>
                  <a:lnTo>
                    <a:pt x="17947768" y="361826"/>
                  </a:lnTo>
                  <a:lnTo>
                    <a:pt x="17948473" y="358704"/>
                  </a:lnTo>
                  <a:lnTo>
                    <a:pt x="17955636" y="358128"/>
                  </a:lnTo>
                  <a:lnTo>
                    <a:pt x="17968150" y="358128"/>
                  </a:lnTo>
                  <a:lnTo>
                    <a:pt x="17977214" y="358704"/>
                  </a:lnTo>
                  <a:lnTo>
                    <a:pt x="17977755" y="358704"/>
                  </a:lnTo>
                  <a:lnTo>
                    <a:pt x="17976357" y="361826"/>
                  </a:lnTo>
                  <a:close/>
                </a:path>
                <a:path w="18288000" h="381000">
                  <a:moveTo>
                    <a:pt x="18088211" y="365759"/>
                  </a:moveTo>
                  <a:lnTo>
                    <a:pt x="17968150" y="358128"/>
                  </a:lnTo>
                  <a:lnTo>
                    <a:pt x="17978013" y="358128"/>
                  </a:lnTo>
                  <a:lnTo>
                    <a:pt x="17977820" y="358561"/>
                  </a:lnTo>
                  <a:lnTo>
                    <a:pt x="17977755" y="358704"/>
                  </a:lnTo>
                  <a:lnTo>
                    <a:pt x="18100905" y="358704"/>
                  </a:lnTo>
                  <a:lnTo>
                    <a:pt x="18088211" y="365759"/>
                  </a:lnTo>
                  <a:close/>
                </a:path>
                <a:path w="18288000" h="381000">
                  <a:moveTo>
                    <a:pt x="9799828" y="361826"/>
                  </a:moveTo>
                  <a:lnTo>
                    <a:pt x="9785642" y="361826"/>
                  </a:lnTo>
                  <a:lnTo>
                    <a:pt x="9782224" y="360679"/>
                  </a:lnTo>
                  <a:lnTo>
                    <a:pt x="9799828" y="361826"/>
                  </a:lnTo>
                  <a:close/>
                </a:path>
                <a:path w="18288000" h="381000">
                  <a:moveTo>
                    <a:pt x="5876058" y="369569"/>
                  </a:moveTo>
                  <a:lnTo>
                    <a:pt x="5772235" y="361826"/>
                  </a:lnTo>
                  <a:lnTo>
                    <a:pt x="5839169" y="361826"/>
                  </a:lnTo>
                  <a:lnTo>
                    <a:pt x="5876058" y="369569"/>
                  </a:lnTo>
                  <a:close/>
                </a:path>
                <a:path w="18288000" h="381000">
                  <a:moveTo>
                    <a:pt x="10169792" y="369569"/>
                  </a:moveTo>
                  <a:lnTo>
                    <a:pt x="10163120" y="369569"/>
                  </a:lnTo>
                  <a:lnTo>
                    <a:pt x="10157035" y="361826"/>
                  </a:lnTo>
                  <a:lnTo>
                    <a:pt x="10170133" y="361826"/>
                  </a:lnTo>
                  <a:lnTo>
                    <a:pt x="10173128" y="365759"/>
                  </a:lnTo>
                  <a:lnTo>
                    <a:pt x="10169792" y="369569"/>
                  </a:lnTo>
                  <a:close/>
                </a:path>
                <a:path w="18288000" h="381000">
                  <a:moveTo>
                    <a:pt x="12642103" y="365759"/>
                  </a:moveTo>
                  <a:lnTo>
                    <a:pt x="12632720" y="361826"/>
                  </a:lnTo>
                  <a:lnTo>
                    <a:pt x="12710754" y="361826"/>
                  </a:lnTo>
                  <a:lnTo>
                    <a:pt x="12642103" y="365759"/>
                  </a:lnTo>
                  <a:close/>
                </a:path>
                <a:path w="18288000" h="381000">
                  <a:moveTo>
                    <a:pt x="12883774" y="373379"/>
                  </a:moveTo>
                  <a:lnTo>
                    <a:pt x="12884514" y="369569"/>
                  </a:lnTo>
                  <a:lnTo>
                    <a:pt x="12880067" y="365759"/>
                  </a:lnTo>
                  <a:lnTo>
                    <a:pt x="12892549" y="361826"/>
                  </a:lnTo>
                  <a:lnTo>
                    <a:pt x="13013442" y="361826"/>
                  </a:lnTo>
                  <a:lnTo>
                    <a:pt x="13022153" y="365759"/>
                  </a:lnTo>
                  <a:lnTo>
                    <a:pt x="12908608" y="365759"/>
                  </a:lnTo>
                  <a:lnTo>
                    <a:pt x="12883774" y="373379"/>
                  </a:lnTo>
                  <a:close/>
                </a:path>
                <a:path w="18288000" h="381000">
                  <a:moveTo>
                    <a:pt x="13075034" y="369569"/>
                  </a:moveTo>
                  <a:lnTo>
                    <a:pt x="13091714" y="365759"/>
                  </a:lnTo>
                  <a:lnTo>
                    <a:pt x="13033520" y="365759"/>
                  </a:lnTo>
                  <a:lnTo>
                    <a:pt x="13012847" y="361826"/>
                  </a:lnTo>
                  <a:lnTo>
                    <a:pt x="13156846" y="361826"/>
                  </a:lnTo>
                  <a:lnTo>
                    <a:pt x="13136563" y="365759"/>
                  </a:lnTo>
                  <a:lnTo>
                    <a:pt x="13075034" y="369569"/>
                  </a:lnTo>
                  <a:close/>
                </a:path>
                <a:path w="18288000" h="381000">
                  <a:moveTo>
                    <a:pt x="13390835" y="380999"/>
                  </a:moveTo>
                  <a:lnTo>
                    <a:pt x="13321520" y="380999"/>
                  </a:lnTo>
                  <a:lnTo>
                    <a:pt x="13346355" y="369569"/>
                  </a:lnTo>
                  <a:lnTo>
                    <a:pt x="13148795" y="369569"/>
                  </a:lnTo>
                  <a:lnTo>
                    <a:pt x="13156020" y="361826"/>
                  </a:lnTo>
                  <a:lnTo>
                    <a:pt x="13394259" y="361826"/>
                  </a:lnTo>
                  <a:lnTo>
                    <a:pt x="13387591" y="369569"/>
                  </a:lnTo>
                  <a:lnTo>
                    <a:pt x="13352286" y="377189"/>
                  </a:lnTo>
                  <a:lnTo>
                    <a:pt x="13382680" y="377189"/>
                  </a:lnTo>
                  <a:lnTo>
                    <a:pt x="13390835" y="380999"/>
                  </a:lnTo>
                  <a:close/>
                </a:path>
                <a:path w="18288000" h="381000">
                  <a:moveTo>
                    <a:pt x="13489060" y="365759"/>
                  </a:moveTo>
                  <a:lnTo>
                    <a:pt x="13480478" y="361826"/>
                  </a:lnTo>
                  <a:lnTo>
                    <a:pt x="13491790" y="361826"/>
                  </a:lnTo>
                  <a:lnTo>
                    <a:pt x="13489060" y="365759"/>
                  </a:lnTo>
                  <a:close/>
                </a:path>
                <a:path w="18288000" h="381000">
                  <a:moveTo>
                    <a:pt x="13840070" y="369569"/>
                  </a:moveTo>
                  <a:lnTo>
                    <a:pt x="13815350" y="361826"/>
                  </a:lnTo>
                  <a:lnTo>
                    <a:pt x="13854902" y="361826"/>
                  </a:lnTo>
                  <a:lnTo>
                    <a:pt x="13840070" y="369569"/>
                  </a:lnTo>
                  <a:close/>
                </a:path>
                <a:path w="18288000" h="381000">
                  <a:moveTo>
                    <a:pt x="13869352" y="365759"/>
                  </a:moveTo>
                  <a:lnTo>
                    <a:pt x="13853750" y="361826"/>
                  </a:lnTo>
                  <a:lnTo>
                    <a:pt x="13873838" y="361826"/>
                  </a:lnTo>
                  <a:lnTo>
                    <a:pt x="13869352" y="365759"/>
                  </a:lnTo>
                  <a:close/>
                </a:path>
                <a:path w="18288000" h="381000">
                  <a:moveTo>
                    <a:pt x="14704075" y="369569"/>
                  </a:moveTo>
                  <a:lnTo>
                    <a:pt x="14694808" y="365759"/>
                  </a:lnTo>
                  <a:lnTo>
                    <a:pt x="14697539" y="361826"/>
                  </a:lnTo>
                  <a:lnTo>
                    <a:pt x="14717791" y="361826"/>
                  </a:lnTo>
                  <a:lnTo>
                    <a:pt x="14710932" y="365759"/>
                  </a:lnTo>
                  <a:lnTo>
                    <a:pt x="14704075" y="369569"/>
                  </a:lnTo>
                  <a:close/>
                </a:path>
                <a:path w="18288000" h="381000">
                  <a:moveTo>
                    <a:pt x="15028032" y="369569"/>
                  </a:moveTo>
                  <a:lnTo>
                    <a:pt x="14976139" y="369569"/>
                  </a:lnTo>
                  <a:lnTo>
                    <a:pt x="14923135" y="365759"/>
                  </a:lnTo>
                  <a:lnTo>
                    <a:pt x="14930937" y="361826"/>
                  </a:lnTo>
                  <a:lnTo>
                    <a:pt x="15200368" y="361826"/>
                  </a:lnTo>
                  <a:lnTo>
                    <a:pt x="15193347" y="365759"/>
                  </a:lnTo>
                  <a:lnTo>
                    <a:pt x="15030996" y="365759"/>
                  </a:lnTo>
                  <a:lnTo>
                    <a:pt x="15028032" y="369569"/>
                  </a:lnTo>
                  <a:close/>
                </a:path>
                <a:path w="18288000" h="381000">
                  <a:moveTo>
                    <a:pt x="15695971" y="365759"/>
                  </a:moveTo>
                  <a:lnTo>
                    <a:pt x="15676326" y="365759"/>
                  </a:lnTo>
                  <a:lnTo>
                    <a:pt x="15680227" y="361826"/>
                  </a:lnTo>
                  <a:lnTo>
                    <a:pt x="15683099" y="361826"/>
                  </a:lnTo>
                  <a:lnTo>
                    <a:pt x="15695971" y="365759"/>
                  </a:lnTo>
                  <a:close/>
                </a:path>
                <a:path w="18288000" h="381000">
                  <a:moveTo>
                    <a:pt x="16429505" y="369569"/>
                  </a:moveTo>
                  <a:lnTo>
                    <a:pt x="16410601" y="365759"/>
                  </a:lnTo>
                  <a:lnTo>
                    <a:pt x="16419182" y="361826"/>
                  </a:lnTo>
                  <a:lnTo>
                    <a:pt x="16418740" y="361826"/>
                  </a:lnTo>
                  <a:lnTo>
                    <a:pt x="16429505" y="369569"/>
                  </a:lnTo>
                  <a:close/>
                </a:path>
                <a:path w="18288000" h="381000">
                  <a:moveTo>
                    <a:pt x="17992952" y="365759"/>
                  </a:moveTo>
                  <a:lnTo>
                    <a:pt x="17945365" y="361826"/>
                  </a:lnTo>
                  <a:lnTo>
                    <a:pt x="17968659" y="361826"/>
                  </a:lnTo>
                  <a:lnTo>
                    <a:pt x="17992952" y="365759"/>
                  </a:lnTo>
                  <a:close/>
                </a:path>
                <a:path w="18288000" h="381000">
                  <a:moveTo>
                    <a:pt x="13002016" y="373379"/>
                  </a:moveTo>
                  <a:lnTo>
                    <a:pt x="12932331" y="373379"/>
                  </a:lnTo>
                  <a:lnTo>
                    <a:pt x="12908608" y="365759"/>
                  </a:lnTo>
                  <a:lnTo>
                    <a:pt x="12971250" y="365759"/>
                  </a:lnTo>
                  <a:lnTo>
                    <a:pt x="12989946" y="368299"/>
                  </a:lnTo>
                  <a:lnTo>
                    <a:pt x="12976069" y="369569"/>
                  </a:lnTo>
                  <a:lnTo>
                    <a:pt x="13002016" y="373379"/>
                  </a:lnTo>
                  <a:close/>
                </a:path>
                <a:path w="18288000" h="381000">
                  <a:moveTo>
                    <a:pt x="12989946" y="368299"/>
                  </a:moveTo>
                  <a:lnTo>
                    <a:pt x="12971250" y="365759"/>
                  </a:lnTo>
                  <a:lnTo>
                    <a:pt x="13007204" y="365759"/>
                  </a:lnTo>
                  <a:lnTo>
                    <a:pt x="12989946" y="368299"/>
                  </a:lnTo>
                  <a:close/>
                </a:path>
                <a:path w="18288000" h="381000">
                  <a:moveTo>
                    <a:pt x="13038710" y="373379"/>
                  </a:moveTo>
                  <a:lnTo>
                    <a:pt x="12989946" y="368299"/>
                  </a:lnTo>
                  <a:lnTo>
                    <a:pt x="13007204" y="365759"/>
                  </a:lnTo>
                  <a:lnTo>
                    <a:pt x="13022153" y="365759"/>
                  </a:lnTo>
                  <a:lnTo>
                    <a:pt x="13038710" y="373379"/>
                  </a:lnTo>
                  <a:close/>
                </a:path>
                <a:path w="18288000" h="381000">
                  <a:moveTo>
                    <a:pt x="14767829" y="373379"/>
                  </a:moveTo>
                  <a:lnTo>
                    <a:pt x="14761157" y="365759"/>
                  </a:lnTo>
                  <a:lnTo>
                    <a:pt x="14771906" y="365759"/>
                  </a:lnTo>
                  <a:lnTo>
                    <a:pt x="14776725" y="369569"/>
                  </a:lnTo>
                  <a:lnTo>
                    <a:pt x="14836401" y="369569"/>
                  </a:lnTo>
                  <a:lnTo>
                    <a:pt x="14767829" y="373379"/>
                  </a:lnTo>
                  <a:close/>
                </a:path>
                <a:path w="18288000" h="381000">
                  <a:moveTo>
                    <a:pt x="15147384" y="373379"/>
                  </a:moveTo>
                  <a:lnTo>
                    <a:pt x="15029513" y="373379"/>
                  </a:lnTo>
                  <a:lnTo>
                    <a:pt x="15065839" y="369569"/>
                  </a:lnTo>
                  <a:lnTo>
                    <a:pt x="15030996" y="365759"/>
                  </a:lnTo>
                  <a:lnTo>
                    <a:pt x="15170735" y="365759"/>
                  </a:lnTo>
                  <a:lnTo>
                    <a:pt x="15138117" y="369569"/>
                  </a:lnTo>
                  <a:lnTo>
                    <a:pt x="15147384" y="373379"/>
                  </a:lnTo>
                  <a:close/>
                </a:path>
                <a:path w="18288000" h="381000">
                  <a:moveTo>
                    <a:pt x="15209656" y="369569"/>
                  </a:moveTo>
                  <a:lnTo>
                    <a:pt x="15170735" y="365759"/>
                  </a:lnTo>
                  <a:lnTo>
                    <a:pt x="15193347" y="365759"/>
                  </a:lnTo>
                  <a:lnTo>
                    <a:pt x="15209656" y="369569"/>
                  </a:lnTo>
                  <a:close/>
                </a:path>
                <a:path w="18288000" h="381000">
                  <a:moveTo>
                    <a:pt x="13164733" y="380999"/>
                  </a:moveTo>
                  <a:lnTo>
                    <a:pt x="13159173" y="377189"/>
                  </a:lnTo>
                  <a:lnTo>
                    <a:pt x="13138416" y="377189"/>
                  </a:lnTo>
                  <a:lnTo>
                    <a:pt x="13124187" y="373379"/>
                  </a:lnTo>
                  <a:lnTo>
                    <a:pt x="13128409" y="369569"/>
                  </a:lnTo>
                  <a:lnTo>
                    <a:pt x="13155095" y="369569"/>
                  </a:lnTo>
                  <a:lnTo>
                    <a:pt x="13183266" y="373379"/>
                  </a:lnTo>
                  <a:lnTo>
                    <a:pt x="13164733" y="380999"/>
                  </a:lnTo>
                  <a:close/>
                </a:path>
                <a:path w="18288000" h="381000">
                  <a:moveTo>
                    <a:pt x="13205505" y="380999"/>
                  </a:moveTo>
                  <a:lnTo>
                    <a:pt x="13189196" y="373379"/>
                  </a:lnTo>
                  <a:lnTo>
                    <a:pt x="13202169" y="369569"/>
                  </a:lnTo>
                  <a:lnTo>
                    <a:pt x="13346355" y="369569"/>
                  </a:lnTo>
                  <a:lnTo>
                    <a:pt x="13293351" y="373379"/>
                  </a:lnTo>
                  <a:lnTo>
                    <a:pt x="13278896" y="373379"/>
                  </a:lnTo>
                  <a:lnTo>
                    <a:pt x="13269999" y="377189"/>
                  </a:lnTo>
                  <a:lnTo>
                    <a:pt x="13225150" y="377189"/>
                  </a:lnTo>
                  <a:lnTo>
                    <a:pt x="13205505" y="380999"/>
                  </a:lnTo>
                  <a:close/>
                </a:path>
                <a:path w="18288000" h="381000">
                  <a:moveTo>
                    <a:pt x="12951235" y="380999"/>
                  </a:moveTo>
                  <a:lnTo>
                    <a:pt x="12948084" y="377189"/>
                  </a:lnTo>
                  <a:lnTo>
                    <a:pt x="12889334" y="373379"/>
                  </a:lnTo>
                  <a:lnTo>
                    <a:pt x="12967174" y="373379"/>
                  </a:lnTo>
                  <a:lnTo>
                    <a:pt x="13002016" y="377189"/>
                  </a:lnTo>
                  <a:lnTo>
                    <a:pt x="12951235" y="380999"/>
                  </a:lnTo>
                  <a:close/>
                </a:path>
                <a:path w="18288000" h="381000">
                  <a:moveTo>
                    <a:pt x="13301505" y="377189"/>
                  </a:moveTo>
                  <a:lnTo>
                    <a:pt x="13278896" y="373379"/>
                  </a:lnTo>
                  <a:lnTo>
                    <a:pt x="13293351" y="373379"/>
                  </a:lnTo>
                  <a:lnTo>
                    <a:pt x="13301505" y="377189"/>
                  </a:lnTo>
                  <a:close/>
                </a:path>
                <a:path w="18288000" h="381000">
                  <a:moveTo>
                    <a:pt x="13382680" y="377189"/>
                  </a:moveTo>
                  <a:lnTo>
                    <a:pt x="13352286" y="377189"/>
                  </a:lnTo>
                  <a:lnTo>
                    <a:pt x="13404178" y="373379"/>
                  </a:lnTo>
                  <a:lnTo>
                    <a:pt x="13382680" y="377189"/>
                  </a:lnTo>
                  <a:close/>
                </a:path>
                <a:path w="18288000" h="381000">
                  <a:moveTo>
                    <a:pt x="15141824" y="377189"/>
                  </a:moveTo>
                  <a:lnTo>
                    <a:pt x="15131815" y="377189"/>
                  </a:lnTo>
                  <a:lnTo>
                    <a:pt x="15095120" y="373379"/>
                  </a:lnTo>
                  <a:lnTo>
                    <a:pt x="15141824" y="377189"/>
                  </a:lnTo>
                  <a:close/>
                </a:path>
                <a:path w="18288000" h="381000">
                  <a:moveTo>
                    <a:pt x="13235899" y="380999"/>
                  </a:moveTo>
                  <a:lnTo>
                    <a:pt x="13225150" y="377189"/>
                  </a:lnTo>
                  <a:lnTo>
                    <a:pt x="13269999" y="377189"/>
                  </a:lnTo>
                  <a:lnTo>
                    <a:pt x="13235899" y="380999"/>
                  </a:lnTo>
                  <a:close/>
                </a:path>
              </a:pathLst>
            </a:custGeom>
            <a:solidFill>
              <a:srgbClr val="F7C64E"/>
            </a:solidFill>
          </p:spPr>
          <p:txBody>
            <a:bodyPr wrap="square" lIns="0" tIns="0" rIns="0" bIns="0" rtlCol="0"/>
            <a:lstStyle/>
            <a:p>
              <a:endParaRPr/>
            </a:p>
          </p:txBody>
        </p:sp>
        <p:pic>
          <p:nvPicPr>
            <p:cNvPr id="4" name="object 4"/>
            <p:cNvPicPr/>
            <p:nvPr/>
          </p:nvPicPr>
          <p:blipFill>
            <a:blip r:embed="rId5" cstate="print"/>
            <a:stretch>
              <a:fillRect/>
            </a:stretch>
          </p:blipFill>
          <p:spPr>
            <a:xfrm>
              <a:off x="131188" y="0"/>
              <a:ext cx="17790993" cy="363396"/>
            </a:xfrm>
            <a:prstGeom prst="rect">
              <a:avLst/>
            </a:prstGeom>
          </p:spPr>
        </p:pic>
      </p:grpSp>
      <p:pic>
        <p:nvPicPr>
          <p:cNvPr id="5" name="object 5"/>
          <p:cNvPicPr/>
          <p:nvPr/>
        </p:nvPicPr>
        <p:blipFill>
          <a:blip r:embed="rId6" cstate="print"/>
          <a:stretch>
            <a:fillRect/>
          </a:stretch>
        </p:blipFill>
        <p:spPr>
          <a:xfrm>
            <a:off x="7477072" y="1547488"/>
            <a:ext cx="10810927" cy="8737599"/>
          </a:xfrm>
          <a:prstGeom prst="rect">
            <a:avLst/>
          </a:prstGeom>
        </p:spPr>
      </p:pic>
      <p:pic>
        <p:nvPicPr>
          <p:cNvPr id="6" name="object 6"/>
          <p:cNvPicPr/>
          <p:nvPr/>
        </p:nvPicPr>
        <p:blipFill>
          <a:blip r:embed="rId7" cstate="print"/>
          <a:stretch>
            <a:fillRect/>
          </a:stretch>
        </p:blipFill>
        <p:spPr>
          <a:xfrm>
            <a:off x="0" y="5008588"/>
            <a:ext cx="6135033" cy="5278411"/>
          </a:xfrm>
          <a:prstGeom prst="rect">
            <a:avLst/>
          </a:prstGeom>
        </p:spPr>
      </p:pic>
      <p:grpSp>
        <p:nvGrpSpPr>
          <p:cNvPr id="7" name="object 7"/>
          <p:cNvGrpSpPr/>
          <p:nvPr/>
        </p:nvGrpSpPr>
        <p:grpSpPr>
          <a:xfrm>
            <a:off x="5263895" y="2795015"/>
            <a:ext cx="13024485" cy="7492365"/>
            <a:chOff x="5263895" y="2795015"/>
            <a:chExt cx="13024485" cy="7492365"/>
          </a:xfrm>
        </p:grpSpPr>
        <p:pic>
          <p:nvPicPr>
            <p:cNvPr id="8" name="object 8"/>
            <p:cNvPicPr/>
            <p:nvPr/>
          </p:nvPicPr>
          <p:blipFill>
            <a:blip r:embed="rId8" cstate="print"/>
            <a:stretch>
              <a:fillRect/>
            </a:stretch>
          </p:blipFill>
          <p:spPr>
            <a:xfrm>
              <a:off x="12965759" y="3460299"/>
              <a:ext cx="5322239" cy="6826700"/>
            </a:xfrm>
            <a:prstGeom prst="rect">
              <a:avLst/>
            </a:prstGeom>
          </p:spPr>
        </p:pic>
        <p:pic>
          <p:nvPicPr>
            <p:cNvPr id="9" name="object 9"/>
            <p:cNvPicPr/>
            <p:nvPr/>
          </p:nvPicPr>
          <p:blipFill>
            <a:blip r:embed="rId9" cstate="print"/>
            <a:stretch>
              <a:fillRect/>
            </a:stretch>
          </p:blipFill>
          <p:spPr>
            <a:xfrm>
              <a:off x="5263895" y="2795015"/>
              <a:ext cx="7735823" cy="4599431"/>
            </a:xfrm>
            <a:prstGeom prst="rect">
              <a:avLst/>
            </a:prstGeom>
          </p:spPr>
        </p:pic>
      </p:grpSp>
      <p:sp>
        <p:nvSpPr>
          <p:cNvPr id="10" name="object 10" descr="$PPTXTitle"/>
          <p:cNvSpPr txBox="1">
            <a:spLocks noGrp="1"/>
          </p:cNvSpPr>
          <p:nvPr>
            <p:ph type="title"/>
          </p:nvPr>
        </p:nvSpPr>
        <p:spPr>
          <a:prstGeom prst="rect">
            <a:avLst/>
          </a:prstGeom>
        </p:spPr>
        <p:txBody>
          <a:bodyPr vert="horz" wrap="square" lIns="0" tIns="1702861" rIns="0" bIns="0" rtlCol="0">
            <a:spAutoFit/>
          </a:bodyPr>
          <a:lstStyle/>
          <a:p>
            <a:pPr marL="3835400" marR="5080" indent="-1584960">
              <a:lnSpc>
                <a:spcPts val="17400"/>
              </a:lnSpc>
              <a:spcBef>
                <a:spcPts val="4145"/>
              </a:spcBef>
            </a:pPr>
            <a:r>
              <a:rPr spc="1920" dirty="0">
                <a:latin typeface="Berlin Sans FB Demi" panose="020E0802020502020306" pitchFamily="34" charset="0"/>
              </a:rPr>
              <a:t>Thank </a:t>
            </a:r>
            <a:r>
              <a:rPr spc="1265" dirty="0">
                <a:latin typeface="Berlin Sans FB Demi" panose="020E0802020502020306" pitchFamily="34" charset="0"/>
              </a:rPr>
              <a:t>You</a:t>
            </a:r>
          </a:p>
        </p:txBody>
      </p:sp>
      <p:pic>
        <p:nvPicPr>
          <p:cNvPr id="11" name="object 11"/>
          <p:cNvPicPr/>
          <p:nvPr/>
        </p:nvPicPr>
        <p:blipFill>
          <a:blip r:embed="rId10" cstate="print"/>
          <a:stretch>
            <a:fillRect/>
          </a:stretch>
        </p:blipFill>
        <p:spPr>
          <a:xfrm>
            <a:off x="-5720" y="-1097"/>
            <a:ext cx="4645572" cy="4327797"/>
          </a:xfrm>
          <a:prstGeom prst="rect">
            <a:avLst/>
          </a:prstGeom>
        </p:spPr>
      </p:pic>
      <p:pic>
        <p:nvPicPr>
          <p:cNvPr id="12" name="object 12"/>
          <p:cNvPicPr/>
          <p:nvPr/>
        </p:nvPicPr>
        <p:blipFill>
          <a:blip r:embed="rId11" cstate="print"/>
          <a:stretch>
            <a:fillRect/>
          </a:stretch>
        </p:blipFill>
        <p:spPr>
          <a:xfrm>
            <a:off x="0" y="9605571"/>
            <a:ext cx="18287999" cy="681428"/>
          </a:xfrm>
          <a:prstGeom prst="rect">
            <a:avLst/>
          </a:prstGeom>
        </p:spPr>
      </p:pic>
      <p:pic>
        <p:nvPicPr>
          <p:cNvPr id="13" name="Audio 12">
            <a:hlinkClick r:id="" action="ppaction://media"/>
            <a:extLst>
              <a:ext uri="{FF2B5EF4-FFF2-40B4-BE49-F238E27FC236}">
                <a16:creationId xmlns:a16="http://schemas.microsoft.com/office/drawing/2014/main" id="{65935CF6-0834-435D-9A4B-E2CF9909A87C}"/>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17648238" y="9647238"/>
            <a:ext cx="487362" cy="48736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4677"/>
    </mc:Choice>
    <mc:Fallback>
      <p:transition spd="slow" advTm="46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5.5|3.9|2.1|2.2|1.9|2|1.5"/>
</p:tagLst>
</file>

<file path=ppt/tags/tag2.xml><?xml version="1.0" encoding="utf-8"?>
<p:tagLst xmlns:a="http://schemas.openxmlformats.org/drawingml/2006/main" xmlns:r="http://schemas.openxmlformats.org/officeDocument/2006/relationships" xmlns:p="http://schemas.openxmlformats.org/presentationml/2006/main">
  <p:tag name="TIMING" val="|1.7|4|3.1|2.6"/>
</p:tagLst>
</file>

<file path=ppt/tags/tag3.xml><?xml version="1.0" encoding="utf-8"?>
<p:tagLst xmlns:a="http://schemas.openxmlformats.org/drawingml/2006/main" xmlns:r="http://schemas.openxmlformats.org/officeDocument/2006/relationships" xmlns:p="http://schemas.openxmlformats.org/presentationml/2006/main">
  <p:tag name="TIMING" val="|2.2|2.9|2.8|2.7|2.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334</TotalTime>
  <Words>313</Words>
  <Application>Microsoft Office PowerPoint</Application>
  <PresentationFormat>Custom</PresentationFormat>
  <Paragraphs>50</Paragraphs>
  <Slides>9</Slides>
  <Notes>9</Notes>
  <HiddenSlides>0</HiddenSlides>
  <MMClips>9</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Berlin Sans FB Demi</vt:lpstr>
      <vt:lpstr>Calibri</vt:lpstr>
      <vt:lpstr>Cambria</vt:lpstr>
      <vt:lpstr>Office Theme</vt:lpstr>
      <vt:lpstr>PowerPoint Presentation</vt:lpstr>
      <vt:lpstr>Your School before…</vt:lpstr>
      <vt:lpstr>Changes so far…</vt:lpstr>
      <vt:lpstr>Your school now…</vt:lpstr>
      <vt:lpstr>Your finished school…</vt:lpstr>
      <vt:lpstr>PowerPoint Presentation</vt:lpstr>
      <vt:lpstr>PowerPoint Presentation</vt:lpstr>
      <vt:lpstr>PowerPoint Presentation</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Yellow Modern Construction Group Project Presentation</dc:title>
  <dc:creator>Katharine Moore</dc:creator>
  <cp:keywords>DAG4aCSb1Bs,BAG4aEoU9nQ,0</cp:keywords>
  <cp:lastModifiedBy>N Green WIS</cp:lastModifiedBy>
  <cp:revision>14</cp:revision>
  <dcterms:created xsi:type="dcterms:W3CDTF">2025-11-11T16:55:18Z</dcterms:created>
  <dcterms:modified xsi:type="dcterms:W3CDTF">2026-09-06T12:53:58Z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2025-11-11T00:00:00Z</vt:filetime>
  </property>
  <property fmtid="{D5CDD505-2E9C-101B-9397-08002B2CF9AE}" pid="3" name="Creator">
    <vt:lpwstr>Canva</vt:lpwstr>
  </property>
  <property fmtid="{D5CDD505-2E9C-101B-9397-08002B2CF9AE}" pid="4" name="LastSaved">
    <vt:filetime>2025-11-11T00:00:00Z</vt:filetime>
  </property>
  <property fmtid="{D5CDD505-2E9C-101B-9397-08002B2CF9AE}" pid="5" name="Producer">
    <vt:lpwstr>Canva</vt:lpwstr>
  </property>
</Properties>
</file>