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6" r:id="rId9"/>
    <p:sldId id="272" r:id="rId10"/>
    <p:sldId id="271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84409" autoAdjust="0"/>
  </p:normalViewPr>
  <p:slideViewPr>
    <p:cSldViewPr>
      <p:cViewPr varScale="1">
        <p:scale>
          <a:sx n="62" d="100"/>
          <a:sy n="62" d="100"/>
        </p:scale>
        <p:origin x="98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FD595-9530-48AB-9D6D-372405C503E6}" type="datetimeFigureOut">
              <a:rPr lang="en-GB" smtClean="0"/>
              <a:t>06/09/2019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0970B-9775-463A-B470-306AF10D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497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28D01-F8A8-4ABB-A621-64FA196D6964}" type="datetimeFigureOut">
              <a:rPr lang="en-US" smtClean="0"/>
              <a:pPr/>
              <a:t>9/6/2019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ED287-C7AF-47EE-987A-99C945830A2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469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Has anyone</a:t>
            </a:r>
            <a:r>
              <a:rPr lang="en-GB" baseline="0" dirty="0" smtClean="0"/>
              <a:t> seen this sign around school?</a:t>
            </a:r>
            <a:br>
              <a:rPr lang="en-GB" baseline="0" dirty="0" smtClean="0"/>
            </a:br>
            <a:r>
              <a:rPr lang="en-GB" baseline="0" dirty="0" smtClean="0"/>
              <a:t>Where would it be sensible to find them?</a:t>
            </a:r>
            <a:br>
              <a:rPr lang="en-GB" baseline="0" dirty="0" smtClean="0"/>
            </a:br>
            <a:r>
              <a:rPr lang="en-GB" baseline="0" dirty="0" smtClean="0"/>
              <a:t>Why is it important to have rules when using ICT/computers/internet? </a:t>
            </a:r>
          </a:p>
          <a:p>
            <a:r>
              <a:rPr lang="en-GB" baseline="0" dirty="0" smtClean="0"/>
              <a:t>Through the year we are going to be thinking about each of the 12 rules and why they are so important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ED287-C7AF-47EE-987A-99C945830A29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Lets finish with our Safety Song... Who can do the actions!?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Final assembly 4</a:t>
            </a:r>
            <a:r>
              <a:rPr lang="en-GB" baseline="30000" dirty="0" smtClean="0"/>
              <a:t>th</a:t>
            </a:r>
            <a:r>
              <a:rPr lang="en-GB" dirty="0" smtClean="0"/>
              <a:t> June...... Share the final of the</a:t>
            </a:r>
            <a:r>
              <a:rPr lang="en-GB" baseline="0" dirty="0" smtClean="0"/>
              <a:t> 12 rules but also the sanctions. </a:t>
            </a:r>
            <a:br>
              <a:rPr lang="en-GB" baseline="0" dirty="0" smtClean="0"/>
            </a:br>
            <a:r>
              <a:rPr lang="en-GB" baseline="0" dirty="0" smtClean="0"/>
              <a:t>Possibly share with the parents the 12 rules once again, the fact that they have been discussed and also </a:t>
            </a:r>
            <a:r>
              <a:rPr lang="en-GB" baseline="0" smtClean="0"/>
              <a:t>the sanctions.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ED287-C7AF-47EE-987A-99C945830A29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other things could you possibly</a:t>
            </a:r>
            <a:r>
              <a:rPr lang="en-GB" baseline="0" dirty="0" smtClean="0"/>
              <a:t> use the computers for? </a:t>
            </a:r>
            <a:br>
              <a:rPr lang="en-GB" baseline="0" dirty="0" smtClean="0"/>
            </a:br>
            <a:r>
              <a:rPr lang="en-GB" baseline="0" dirty="0" smtClean="0"/>
              <a:t>Shopping </a:t>
            </a:r>
            <a:br>
              <a:rPr lang="en-GB" baseline="0" dirty="0" smtClean="0"/>
            </a:br>
            <a:r>
              <a:rPr lang="en-GB" baseline="0" dirty="0" smtClean="0"/>
              <a:t>Talking to friends </a:t>
            </a:r>
            <a:br>
              <a:rPr lang="en-GB" baseline="0" dirty="0" smtClean="0"/>
            </a:br>
            <a:r>
              <a:rPr lang="en-GB" baseline="0" dirty="0" smtClean="0"/>
              <a:t>Using the internet </a:t>
            </a:r>
            <a:br>
              <a:rPr lang="en-GB" baseline="0" dirty="0" smtClean="0"/>
            </a:br>
            <a:r>
              <a:rPr lang="en-GB" baseline="0" dirty="0" smtClean="0"/>
              <a:t>Playing games </a:t>
            </a:r>
          </a:p>
          <a:p>
            <a:r>
              <a:rPr lang="en-GB" baseline="0" dirty="0" smtClean="0"/>
              <a:t>Why do we just use them for school work? </a:t>
            </a:r>
          </a:p>
          <a:p>
            <a:r>
              <a:rPr lang="en-GB" baseline="0" dirty="0" smtClean="0"/>
              <a:t>Would you have a chat and play games with friends in the middle of a maths lesson? </a:t>
            </a:r>
          </a:p>
          <a:p>
            <a:r>
              <a:rPr lang="en-GB" baseline="0" dirty="0" smtClean="0"/>
              <a:t>Children sat talking and playing with a bat and ball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ED287-C7AF-47EE-987A-99C945830A29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Why would</a:t>
            </a:r>
            <a:r>
              <a:rPr lang="en-GB" baseline="0" dirty="0" smtClean="0"/>
              <a:t> you perhaps need to delete your own files or work? </a:t>
            </a:r>
            <a:br>
              <a:rPr lang="en-GB" baseline="0" dirty="0" smtClean="0"/>
            </a:br>
            <a:r>
              <a:rPr lang="en-GB" baseline="0" dirty="0" smtClean="0"/>
              <a:t>Why must you never delete someone else's work on the computer? </a:t>
            </a:r>
          </a:p>
          <a:p>
            <a:r>
              <a:rPr lang="en-GB" baseline="0" dirty="0" smtClean="0"/>
              <a:t>Would you rub out or tare up someone's work in a science lesson? </a:t>
            </a:r>
          </a:p>
          <a:p>
            <a:r>
              <a:rPr lang="en-GB" baseline="0" dirty="0" smtClean="0"/>
              <a:t>Two children tearing pages out of a topic book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ED287-C7AF-47EE-987A-99C945830A29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</a:t>
            </a:r>
            <a:r>
              <a:rPr lang="en-GB" baseline="0" dirty="0" smtClean="0"/>
              <a:t> does permission mean? </a:t>
            </a:r>
            <a:br>
              <a:rPr lang="en-GB" baseline="0" dirty="0" smtClean="0"/>
            </a:br>
            <a:r>
              <a:rPr lang="en-GB" baseline="0" dirty="0" smtClean="0"/>
              <a:t>Name some things we give permission for? – have our photo taken, when we go on a trip out of school, when people play our games. </a:t>
            </a:r>
            <a:br>
              <a:rPr lang="en-GB" baseline="0" dirty="0" smtClean="0"/>
            </a:br>
            <a:r>
              <a:rPr lang="en-GB" baseline="0" dirty="0" smtClean="0"/>
              <a:t>We should do the same with work on the computer, </a:t>
            </a:r>
            <a:r>
              <a:rPr lang="en-GB" baseline="0" dirty="0" err="1" smtClean="0"/>
              <a:t>esoecially</a:t>
            </a:r>
            <a:r>
              <a:rPr lang="en-GB" baseline="0" dirty="0" smtClean="0"/>
              <a:t> when logged on as your partner in the ICT suite. </a:t>
            </a:r>
          </a:p>
          <a:p>
            <a:r>
              <a:rPr lang="en-GB" baseline="0" dirty="0" smtClean="0"/>
              <a:t>Would you open </a:t>
            </a:r>
            <a:r>
              <a:rPr lang="en-GB" baseline="0" dirty="0" err="1" smtClean="0"/>
              <a:t>someones</a:t>
            </a:r>
            <a:r>
              <a:rPr lang="en-GB" baseline="0" dirty="0" smtClean="0"/>
              <a:t> literacy book and read through their work without their permission? </a:t>
            </a:r>
          </a:p>
          <a:p>
            <a:r>
              <a:rPr lang="en-GB" baseline="0" dirty="0" smtClean="0"/>
              <a:t>Children with work books, someone takes someone </a:t>
            </a:r>
            <a:r>
              <a:rPr lang="en-GB" baseline="0" dirty="0" err="1" smtClean="0"/>
              <a:t>elses</a:t>
            </a:r>
            <a:r>
              <a:rPr lang="en-GB" baseline="0" dirty="0" smtClean="0"/>
              <a:t> and starts reading it – </a:t>
            </a:r>
            <a:r>
              <a:rPr lang="en-GB" baseline="0" dirty="0" err="1" smtClean="0"/>
              <a:t>thats</a:t>
            </a:r>
            <a:r>
              <a:rPr lang="en-GB" baseline="0" dirty="0" smtClean="0"/>
              <a:t> mine, I </a:t>
            </a:r>
            <a:r>
              <a:rPr lang="en-GB" baseline="0" dirty="0" err="1" smtClean="0"/>
              <a:t>didnt</a:t>
            </a:r>
            <a:r>
              <a:rPr lang="en-GB" baseline="0" dirty="0" smtClean="0"/>
              <a:t> give my permission! </a:t>
            </a:r>
          </a:p>
          <a:p>
            <a:r>
              <a:rPr lang="en-GB" baseline="0" dirty="0" smtClean="0"/>
              <a:t/>
            </a:r>
            <a:br>
              <a:rPr lang="en-GB" baseline="0" dirty="0" smtClean="0"/>
            </a:br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ED287-C7AF-47EE-987A-99C945830A29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Who can remember their own username and password?</a:t>
            </a:r>
            <a:r>
              <a:rPr lang="en-GB" baseline="0" dirty="0" smtClean="0"/>
              <a:t> </a:t>
            </a:r>
          </a:p>
          <a:p>
            <a:r>
              <a:rPr lang="en-GB" baseline="0" dirty="0" smtClean="0"/>
              <a:t>Why is it important to keep these safe and private? </a:t>
            </a:r>
          </a:p>
          <a:p>
            <a:r>
              <a:rPr lang="en-GB" baseline="0" dirty="0" smtClean="0"/>
              <a:t>All of the work you do on the computers in school is kept in safe folders on the computers and belong to the person who created them. </a:t>
            </a:r>
          </a:p>
          <a:p>
            <a:r>
              <a:rPr lang="en-GB" baseline="0" dirty="0" smtClean="0"/>
              <a:t>If you log in as someone else because you cant remember your own password then all of your hard work will be saved in the wrong place! </a:t>
            </a:r>
          </a:p>
          <a:p>
            <a:r>
              <a:rPr lang="en-GB" baseline="0" dirty="0" smtClean="0"/>
              <a:t>When your teacher takes the register would you put your hand up and answer for your friend?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ED287-C7AF-47EE-987A-99C945830A29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3</a:t>
            </a:r>
            <a:r>
              <a:rPr lang="en-GB" baseline="0" dirty="0" smtClean="0"/>
              <a:t> children each with a picture of what they would like to bring into school </a:t>
            </a:r>
          </a:p>
          <a:p>
            <a:pPr>
              <a:buFontTx/>
              <a:buChar char="-"/>
            </a:pPr>
            <a:r>
              <a:rPr lang="en-GB" baseline="0" dirty="0" smtClean="0"/>
              <a:t>Pet snake </a:t>
            </a:r>
          </a:p>
          <a:p>
            <a:pPr>
              <a:buFontTx/>
              <a:buChar char="-"/>
            </a:pPr>
            <a:r>
              <a:rPr lang="en-GB" baseline="0" dirty="0" smtClean="0"/>
              <a:t>Pet horse </a:t>
            </a:r>
          </a:p>
          <a:p>
            <a:pPr>
              <a:buFontTx/>
              <a:buChar char="-"/>
            </a:pPr>
            <a:r>
              <a:rPr lang="en-GB" baseline="0" dirty="0" smtClean="0"/>
              <a:t> Baby brother </a:t>
            </a:r>
          </a:p>
          <a:p>
            <a:pPr>
              <a:buFontTx/>
              <a:buNone/>
            </a:pPr>
            <a:r>
              <a:rPr lang="en-GB" baseline="0" dirty="0" smtClean="0"/>
              <a:t>Would you bring these things into school? Why? </a:t>
            </a:r>
          </a:p>
          <a:p>
            <a:pPr>
              <a:buFontTx/>
              <a:buNone/>
            </a:pPr>
            <a:r>
              <a:rPr lang="en-GB" baseline="0" dirty="0" smtClean="0"/>
              <a:t>The rules are the same on the computers, we cannot bring computer files into school on the school computers in case it brings a virus or damages the school computers. If you have something to show which you have made on the computers then ask your teachers permission first!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ED287-C7AF-47EE-987A-99C945830A29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When your teacher</a:t>
            </a:r>
            <a:r>
              <a:rPr lang="en-GB" baseline="0" dirty="0" smtClean="0"/>
              <a:t> has given you some free time to use the computers and the internet can we just visit any site on the internet? </a:t>
            </a:r>
          </a:p>
          <a:p>
            <a:r>
              <a:rPr lang="en-GB" baseline="0" dirty="0" smtClean="0"/>
              <a:t>Why? </a:t>
            </a:r>
          </a:p>
          <a:p>
            <a:r>
              <a:rPr lang="en-GB" baseline="0" dirty="0" smtClean="0"/>
              <a:t>Do we bring our own game boys and electronic games to play with during golden time? Why? </a:t>
            </a:r>
          </a:p>
          <a:p>
            <a:r>
              <a:rPr lang="en-GB" baseline="0" dirty="0" smtClean="0"/>
              <a:t>Which sites are safe for you to visit on the internet?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ED287-C7AF-47EE-987A-99C945830A29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When</a:t>
            </a:r>
            <a:r>
              <a:rPr lang="en-GB" baseline="0" dirty="0" smtClean="0"/>
              <a:t> we do talk to people we know, do we say nasty or unkind things to them? Why?</a:t>
            </a:r>
          </a:p>
          <a:p>
            <a:r>
              <a:rPr lang="en-GB" baseline="0" dirty="0" smtClean="0"/>
              <a:t>What happens if we do? </a:t>
            </a:r>
          </a:p>
          <a:p>
            <a:r>
              <a:rPr lang="en-GB" baseline="0" dirty="0" smtClean="0"/>
              <a:t>So when we send emails to other people is it ok to be mean and unkind? </a:t>
            </a:r>
          </a:p>
          <a:p>
            <a:r>
              <a:rPr lang="en-GB" baseline="0" dirty="0" smtClean="0"/>
              <a:t>When we send emails, everything is recorded and can be found at a later date. So if we do send something which is unkind, it will be found out.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ED287-C7AF-47EE-987A-99C945830A29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Children showing</a:t>
            </a:r>
            <a:r>
              <a:rPr lang="en-GB" baseline="0" dirty="0" smtClean="0"/>
              <a:t> and holding up pieces of paper with their information on – full name, school, age, home address....</a:t>
            </a:r>
          </a:p>
          <a:p>
            <a:r>
              <a:rPr lang="en-GB" baseline="0" dirty="0" smtClean="0"/>
              <a:t>Would you go up to someone in the street and tell them about yourselves? why?</a:t>
            </a:r>
          </a:p>
          <a:p>
            <a:r>
              <a:rPr lang="en-GB" baseline="0" dirty="0" smtClean="0"/>
              <a:t>So we </a:t>
            </a:r>
            <a:r>
              <a:rPr lang="en-GB" baseline="0" dirty="0" err="1" smtClean="0"/>
              <a:t>shouldnt</a:t>
            </a:r>
            <a:r>
              <a:rPr lang="en-GB" baseline="0" dirty="0" smtClean="0"/>
              <a:t> share this information with someone via the internet.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ED287-C7AF-47EE-987A-99C945830A29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3D0C-42F3-4E72-87B9-199AA427337C}" type="datetimeFigureOut">
              <a:rPr lang="en-US" smtClean="0"/>
              <a:pPr/>
              <a:t>9/6/2019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F6CC-BF0B-46E3-A891-06C3E80702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3D0C-42F3-4E72-87B9-199AA427337C}" type="datetimeFigureOut">
              <a:rPr lang="en-US" smtClean="0"/>
              <a:pPr/>
              <a:t>9/6/2019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F6CC-BF0B-46E3-A891-06C3E80702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3D0C-42F3-4E72-87B9-199AA427337C}" type="datetimeFigureOut">
              <a:rPr lang="en-US" smtClean="0"/>
              <a:pPr/>
              <a:t>9/6/2019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F6CC-BF0B-46E3-A891-06C3E80702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3D0C-42F3-4E72-87B9-199AA427337C}" type="datetimeFigureOut">
              <a:rPr lang="en-US" smtClean="0"/>
              <a:pPr/>
              <a:t>9/6/2019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F6CC-BF0B-46E3-A891-06C3E80702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3D0C-42F3-4E72-87B9-199AA427337C}" type="datetimeFigureOut">
              <a:rPr lang="en-US" smtClean="0"/>
              <a:pPr/>
              <a:t>9/6/2019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F6CC-BF0B-46E3-A891-06C3E80702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3D0C-42F3-4E72-87B9-199AA427337C}" type="datetimeFigureOut">
              <a:rPr lang="en-US" smtClean="0"/>
              <a:pPr/>
              <a:t>9/6/2019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F6CC-BF0B-46E3-A891-06C3E80702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3D0C-42F3-4E72-87B9-199AA427337C}" type="datetimeFigureOut">
              <a:rPr lang="en-US" smtClean="0"/>
              <a:pPr/>
              <a:t>9/6/2019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F6CC-BF0B-46E3-A891-06C3E80702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3D0C-42F3-4E72-87B9-199AA427337C}" type="datetimeFigureOut">
              <a:rPr lang="en-US" smtClean="0"/>
              <a:pPr/>
              <a:t>9/6/2019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F6CC-BF0B-46E3-A891-06C3E80702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3D0C-42F3-4E72-87B9-199AA427337C}" type="datetimeFigureOut">
              <a:rPr lang="en-US" smtClean="0"/>
              <a:pPr/>
              <a:t>9/6/2019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F6CC-BF0B-46E3-A891-06C3E80702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3D0C-42F3-4E72-87B9-199AA427337C}" type="datetimeFigureOut">
              <a:rPr lang="en-US" smtClean="0"/>
              <a:pPr/>
              <a:t>9/6/2019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F6CC-BF0B-46E3-A891-06C3E80702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3D0C-42F3-4E72-87B9-199AA427337C}" type="datetimeFigureOut">
              <a:rPr lang="en-US" smtClean="0"/>
              <a:pPr/>
              <a:t>9/6/2019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3F6CC-BF0B-46E3-A891-06C3E80702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1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23D0C-42F3-4E72-87B9-199AA427337C}" type="datetimeFigureOut">
              <a:rPr lang="en-US" smtClean="0"/>
              <a:pPr/>
              <a:t>9/6/2019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3F6CC-BF0B-46E3-A891-06C3E80702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0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hyperlink" Target="http://www.google.co.uk/imgres?imgurl=http://i.telegraph.co.uk/multimedia/archive/01530/p_scaletrix_1530784i.jpg&amp;imgrefurl=http://www.telegraph.co.uk/topics/christmas/christmas-gift-ideas/6653837/Christmas-2009-gift-guide-boys-5-12.html?image=6&amp;usg=__x5kfeTEdLelq5OnUxG6HqdcC7A8=&amp;h=388&amp;w=620&amp;sz=34&amp;hl=en&amp;start=1&amp;zoom=1&amp;tbnid=b6pq5ux-mINwsM:&amp;tbnh=85&amp;tbnw=136&amp;ei=xdlBUenrCKXJ0QX9rIHoAg&amp;prev=/search?q=scaletrix&amp;hl=en&amp;safe=vss&amp;sa=X&amp;rlz=1W1GGNI_enGB493&amp;biw=1366&amp;bih=641&amp;sout=1&amp;tbm=isch&amp;itbs=1&amp;sa=X&amp;ved=0CCoQrQMwAA" TargetMode="External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Keeping Safe: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b="1" dirty="0" smtClean="0"/>
              <a:t>Stop</a:t>
            </a:r>
            <a:r>
              <a:rPr lang="en-GB" dirty="0" smtClean="0"/>
              <a:t>, </a:t>
            </a:r>
            <a:r>
              <a:rPr lang="en-GB" b="1" dirty="0" smtClean="0"/>
              <a:t>Think</a:t>
            </a:r>
            <a:r>
              <a:rPr lang="en-GB" dirty="0" smtClean="0"/>
              <a:t>, before</a:t>
            </a:r>
            <a:br>
              <a:rPr lang="en-GB" dirty="0" smtClean="0"/>
            </a:br>
            <a:r>
              <a:rPr lang="en-GB" dirty="0"/>
              <a:t>y</a:t>
            </a:r>
            <a:r>
              <a:rPr lang="en-GB" dirty="0" smtClean="0"/>
              <a:t>ou </a:t>
            </a:r>
            <a:r>
              <a:rPr lang="en-GB" b="1" dirty="0" smtClean="0"/>
              <a:t>Click</a:t>
            </a:r>
            <a:r>
              <a:rPr lang="en-GB" dirty="0" smtClean="0"/>
              <a:t>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8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FF0000"/>
                </a:solidFill>
              </a:rPr>
              <a:t>rules for responsible ICT use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2976" y="1428736"/>
            <a:ext cx="6858048" cy="378621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000100" y="1285860"/>
            <a:ext cx="7143800" cy="407196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1571612"/>
            <a:ext cx="576056" cy="571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1571612"/>
            <a:ext cx="576056" cy="571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Vicky\AppData\Local\Microsoft\Windows\Temporary Internet Files\Content.IE5\ASLAPEIY\Screen Shot 2012-01-31 at 19.35.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6952" y="750869"/>
            <a:ext cx="7147222" cy="5392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7158" y="500042"/>
            <a:ext cx="8358246" cy="585791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14282" y="357166"/>
            <a:ext cx="8643998" cy="621510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500042"/>
            <a:ext cx="8358246" cy="585791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14282" y="357166"/>
            <a:ext cx="8643998" cy="621510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5572140"/>
            <a:ext cx="576056" cy="571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57224" y="857232"/>
            <a:ext cx="714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 smtClean="0"/>
              <a:t>Rule 1</a:t>
            </a:r>
            <a:endParaRPr lang="en-GB" sz="3600" b="1" u="sng" dirty="0"/>
          </a:p>
          <a:p>
            <a:endParaRPr lang="en-GB" sz="3600" b="1" u="sng" dirty="0" smtClean="0"/>
          </a:p>
          <a:p>
            <a:pPr algn="ctr"/>
            <a:r>
              <a:rPr lang="en-GB" sz="3600" b="1" dirty="0" smtClean="0"/>
              <a:t>Only use the schools computers for school work and homework. </a:t>
            </a:r>
            <a:endParaRPr lang="en-GB" sz="3600" b="1" dirty="0"/>
          </a:p>
        </p:txBody>
      </p:sp>
      <p:pic>
        <p:nvPicPr>
          <p:cNvPr id="3073" name="Picture 1" descr="C:\Users\edge.e1\AppData\Local\Microsoft\Windows\Temporary Internet Files\Content.IE5\FF5VC2NX\MC900431592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74318">
            <a:off x="6404682" y="3404292"/>
            <a:ext cx="1891948" cy="1891948"/>
          </a:xfrm>
          <a:prstGeom prst="rect">
            <a:avLst/>
          </a:prstGeom>
          <a:noFill/>
        </p:spPr>
      </p:pic>
      <p:pic>
        <p:nvPicPr>
          <p:cNvPr id="3074" name="Picture 2" descr="C:\Users\edge.e1\AppData\Local\Microsoft\Windows\Temporary Internet Files\Content.IE5\895683G6\MC90044147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1190198">
            <a:off x="612328" y="4469988"/>
            <a:ext cx="2008334" cy="2008334"/>
          </a:xfrm>
          <a:prstGeom prst="rect">
            <a:avLst/>
          </a:prstGeom>
          <a:noFill/>
        </p:spPr>
      </p:pic>
      <p:pic>
        <p:nvPicPr>
          <p:cNvPr id="3075" name="Picture 3" descr="C:\Users\edge.e1\AppData\Local\Microsoft\Windows\Temporary Internet Files\Content.IE5\FF5VC2NX\MC900433934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52736">
            <a:off x="2774084" y="3488472"/>
            <a:ext cx="1681176" cy="1681176"/>
          </a:xfrm>
          <a:prstGeom prst="rect">
            <a:avLst/>
          </a:prstGeom>
          <a:noFill/>
        </p:spPr>
      </p:pic>
      <p:pic>
        <p:nvPicPr>
          <p:cNvPr id="3077" name="Picture 5" descr="http://clear.com/cms/files/1513/5017/7504/IE_log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886595">
            <a:off x="4835837" y="4767960"/>
            <a:ext cx="1345538" cy="13143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500042"/>
            <a:ext cx="8358246" cy="585791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14282" y="357166"/>
            <a:ext cx="8643998" cy="621510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5572140"/>
            <a:ext cx="576056" cy="571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57224" y="857232"/>
            <a:ext cx="714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 smtClean="0"/>
              <a:t>Rule 2</a:t>
            </a:r>
            <a:endParaRPr lang="en-GB" sz="3600" b="1" u="sng" dirty="0"/>
          </a:p>
          <a:p>
            <a:endParaRPr lang="en-GB" sz="3600" b="1" u="sng" dirty="0" smtClean="0"/>
          </a:p>
          <a:p>
            <a:pPr algn="ctr"/>
            <a:r>
              <a:rPr lang="en-GB" sz="3600" b="1" dirty="0" smtClean="0"/>
              <a:t>Only delete your own files. </a:t>
            </a:r>
            <a:endParaRPr lang="en-GB" sz="3600" b="1" dirty="0"/>
          </a:p>
        </p:txBody>
      </p:sp>
      <p:pic>
        <p:nvPicPr>
          <p:cNvPr id="16387" name="Picture 3" descr="C:\Users\edge.e1\AppData\Local\Microsoft\Windows\Temporary Internet Files\Content.IE5\895683G6\MC900441448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28" y="3786190"/>
            <a:ext cx="2214578" cy="2214578"/>
          </a:xfrm>
          <a:prstGeom prst="rect">
            <a:avLst/>
          </a:prstGeom>
          <a:noFill/>
        </p:spPr>
      </p:pic>
      <p:pic>
        <p:nvPicPr>
          <p:cNvPr id="16388" name="Picture 4" descr="C:\Users\edge.e1\AppData\Local\Microsoft\Windows\Temporary Internet Files\Content.IE5\895683G6\MC900048087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4414" y="3286124"/>
            <a:ext cx="1347505" cy="1558938"/>
          </a:xfrm>
          <a:prstGeom prst="rect">
            <a:avLst/>
          </a:prstGeom>
          <a:noFill/>
        </p:spPr>
      </p:pic>
      <p:pic>
        <p:nvPicPr>
          <p:cNvPr id="16389" name="Picture 5" descr="C:\Users\edge.e1\AppData\Local\Microsoft\Windows\Temporary Internet Files\Content.IE5\FF5VC2NX\MC900123499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14546" y="4500570"/>
            <a:ext cx="1864912" cy="1513376"/>
          </a:xfrm>
          <a:prstGeom prst="rect">
            <a:avLst/>
          </a:prstGeom>
          <a:noFill/>
        </p:spPr>
      </p:pic>
      <p:pic>
        <p:nvPicPr>
          <p:cNvPr id="16386" name="Picture 2" descr="C:\Users\edge.e1\AppData\Local\Microsoft\Windows\Temporary Internet Files\Content.IE5\366DD26F\MC900432546[1]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2928934"/>
            <a:ext cx="1571636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500042"/>
            <a:ext cx="8358246" cy="585791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14282" y="357166"/>
            <a:ext cx="8643998" cy="621510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5572140"/>
            <a:ext cx="576056" cy="571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57224" y="857232"/>
            <a:ext cx="714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 smtClean="0"/>
              <a:t>Rule 3</a:t>
            </a:r>
            <a:endParaRPr lang="en-GB" sz="3600" b="1" u="sng" dirty="0"/>
          </a:p>
          <a:p>
            <a:endParaRPr lang="en-GB" sz="3600" b="1" u="sng" dirty="0" smtClean="0"/>
          </a:p>
          <a:p>
            <a:pPr algn="ctr"/>
            <a:r>
              <a:rPr lang="en-GB" sz="3600" b="1" dirty="0" smtClean="0"/>
              <a:t>Don’t look at other peoples files</a:t>
            </a:r>
            <a:br>
              <a:rPr lang="en-GB" sz="3600" b="1" dirty="0" smtClean="0"/>
            </a:br>
            <a:r>
              <a:rPr lang="en-GB" sz="3600" b="1" dirty="0" smtClean="0"/>
              <a:t>without their permission.</a:t>
            </a:r>
            <a:endParaRPr lang="en-GB" sz="3600" b="1" dirty="0"/>
          </a:p>
        </p:txBody>
      </p:sp>
      <p:pic>
        <p:nvPicPr>
          <p:cNvPr id="17410" name="Picture 2" descr="C:\Users\edge.e1\AppData\Local\Microsoft\Windows\Temporary Internet Files\Content.IE5\366DD26F\MC90029208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78464">
            <a:off x="3402013" y="3690938"/>
            <a:ext cx="1673225" cy="1820862"/>
          </a:xfrm>
          <a:prstGeom prst="rect">
            <a:avLst/>
          </a:prstGeom>
          <a:noFill/>
        </p:spPr>
      </p:pic>
      <p:pic>
        <p:nvPicPr>
          <p:cNvPr id="17411" name="Picture 3" descr="C:\Users\edge.e1\AppData\Local\Microsoft\Windows\Temporary Internet Files\Content.IE5\FF5VC2NX\MC900088956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1164963">
            <a:off x="6063014" y="3964835"/>
            <a:ext cx="1768475" cy="1098550"/>
          </a:xfrm>
          <a:prstGeom prst="rect">
            <a:avLst/>
          </a:prstGeom>
          <a:noFill/>
        </p:spPr>
      </p:pic>
      <p:pic>
        <p:nvPicPr>
          <p:cNvPr id="17412" name="Picture 4" descr="C:\Users\edge.e1\AppData\Local\Microsoft\Windows\Temporary Internet Files\Content.IE5\895683G6\MC900089004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1034900">
            <a:off x="857224" y="3929066"/>
            <a:ext cx="1803400" cy="9540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500042"/>
            <a:ext cx="8358246" cy="585791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14282" y="357166"/>
            <a:ext cx="8643998" cy="621510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5572140"/>
            <a:ext cx="576056" cy="571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57224" y="857232"/>
            <a:ext cx="714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 smtClean="0"/>
              <a:t>Rule 4</a:t>
            </a:r>
            <a:endParaRPr lang="en-GB" sz="3600" b="1" u="sng" dirty="0"/>
          </a:p>
          <a:p>
            <a:endParaRPr lang="en-GB" sz="3600" b="1" u="sng" dirty="0" smtClean="0"/>
          </a:p>
          <a:p>
            <a:pPr algn="ctr"/>
            <a:r>
              <a:rPr lang="en-GB" sz="3600" b="1" dirty="0" smtClean="0"/>
              <a:t>I will only use my log in details or the class log in details. </a:t>
            </a:r>
            <a:endParaRPr lang="en-GB" sz="3600" b="1" dirty="0"/>
          </a:p>
        </p:txBody>
      </p:sp>
      <p:pic>
        <p:nvPicPr>
          <p:cNvPr id="18434" name="Picture 2" descr="C:\Users\edge.e1\AppData\Local\Microsoft\Windows\Temporary Internet Files\Content.IE5\366DD26F\MC90008904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62502" y="3633106"/>
            <a:ext cx="1357322" cy="2388887"/>
          </a:xfrm>
          <a:prstGeom prst="rect">
            <a:avLst/>
          </a:prstGeom>
          <a:noFill/>
        </p:spPr>
      </p:pic>
      <p:pic>
        <p:nvPicPr>
          <p:cNvPr id="18435" name="Picture 3" descr="C:\Users\edge.e1\AppData\Local\Microsoft\Windows\Temporary Internet Files\Content.IE5\2OK04F1W\MC90008888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9314" y="4355027"/>
            <a:ext cx="2071702" cy="15028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500042"/>
            <a:ext cx="8358246" cy="585791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14282" y="357166"/>
            <a:ext cx="8643998" cy="621510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5572140"/>
            <a:ext cx="576056" cy="571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57224" y="857232"/>
            <a:ext cx="714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 smtClean="0"/>
              <a:t>Rule 5</a:t>
            </a:r>
            <a:endParaRPr lang="en-GB" sz="3600" b="1" u="sng" dirty="0"/>
          </a:p>
          <a:p>
            <a:endParaRPr lang="en-GB" sz="3600" b="1" u="sng" dirty="0" smtClean="0"/>
          </a:p>
          <a:p>
            <a:pPr lvl="0" algn="ctr"/>
            <a:r>
              <a:rPr lang="en-GB" sz="3600" b="1" dirty="0" smtClean="0"/>
              <a:t>I will not bring files into school without permission.</a:t>
            </a:r>
            <a:endParaRPr lang="en-GB" sz="3600" b="1" dirty="0"/>
          </a:p>
        </p:txBody>
      </p:sp>
      <p:pic>
        <p:nvPicPr>
          <p:cNvPr id="1026" name="Picture 2" descr="C:\Users\edge.e1\AppData\Local\Microsoft\Windows\Temporary Internet Files\Content.IE5\IPR3HQXH\MC900280923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7540">
            <a:off x="6123744" y="3389122"/>
            <a:ext cx="1504086" cy="2571768"/>
          </a:xfrm>
          <a:prstGeom prst="rect">
            <a:avLst/>
          </a:prstGeom>
          <a:noFill/>
        </p:spPr>
      </p:pic>
      <p:pic>
        <p:nvPicPr>
          <p:cNvPr id="1027" name="Picture 3" descr="C:\Users\edge.e1\AppData\Local\Microsoft\Windows\Temporary Internet Files\Content.IE5\ZK6XKLH8\MC9004451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623405">
            <a:off x="1189778" y="3594895"/>
            <a:ext cx="1480527" cy="2075010"/>
          </a:xfrm>
          <a:prstGeom prst="rect">
            <a:avLst/>
          </a:prstGeom>
          <a:noFill/>
        </p:spPr>
      </p:pic>
      <p:pic>
        <p:nvPicPr>
          <p:cNvPr id="1028" name="Picture 4" descr="C:\Users\edge.e1\AppData\Local\Microsoft\Windows\Temporary Internet Files\Content.IE5\IPR3HQXH\MC900441734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409052">
            <a:off x="3428992" y="3714752"/>
            <a:ext cx="2062177" cy="20621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500042"/>
            <a:ext cx="8358246" cy="585791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14282" y="357166"/>
            <a:ext cx="8643998" cy="621510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5572140"/>
            <a:ext cx="576056" cy="571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57224" y="857232"/>
            <a:ext cx="7143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 smtClean="0"/>
              <a:t>Rule 6</a:t>
            </a:r>
            <a:endParaRPr lang="en-GB" sz="3600" b="1" u="sng" dirty="0"/>
          </a:p>
          <a:p>
            <a:endParaRPr lang="en-GB" sz="3600" b="1" u="sng" dirty="0" smtClean="0"/>
          </a:p>
          <a:p>
            <a:pPr lvl="0" algn="ctr"/>
            <a:r>
              <a:rPr lang="en-GB" sz="3600" b="1" dirty="0" smtClean="0"/>
              <a:t>I will ask permission from a member of staff before using the Internet and will not visit Internet sites I know to be banned by the school.</a:t>
            </a:r>
            <a:endParaRPr lang="en-GB" sz="3600" b="1" dirty="0"/>
          </a:p>
        </p:txBody>
      </p:sp>
      <p:pic>
        <p:nvPicPr>
          <p:cNvPr id="2050" name="Picture 2" descr="C:\Users\edge.e1\AppData\Local\Microsoft\Windows\Temporary Internet Files\Content.IE5\ZK6XKLH8\MC900432638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4357694"/>
            <a:ext cx="1522428" cy="1522428"/>
          </a:xfrm>
          <a:prstGeom prst="rect">
            <a:avLst/>
          </a:prstGeom>
          <a:noFill/>
        </p:spPr>
      </p:pic>
      <p:pic>
        <p:nvPicPr>
          <p:cNvPr id="2052" name="Picture 4" descr="http://t2.gstatic.com/images?q=tbn:ANd9GcQ-JsCGLC-Q2CTc5U_mofEUorqyiEKA5x6ZLVGFQQh-rrXrXtzcAaRoUsM:i.telegraph.co.uk/multimedia/archive/01530/p_scaletrix_1530784i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768436">
            <a:off x="3125287" y="4586974"/>
            <a:ext cx="2071702" cy="1294815"/>
          </a:xfrm>
          <a:prstGeom prst="rect">
            <a:avLst/>
          </a:prstGeom>
          <a:noFill/>
        </p:spPr>
      </p:pic>
      <p:pic>
        <p:nvPicPr>
          <p:cNvPr id="2053" name="Picture 5" descr="C:\Users\edge.e1\AppData\Local\Microsoft\Windows\Temporary Internet Files\Content.IE5\IPR3HQXH\MC900083017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803578">
            <a:off x="6150835" y="4573337"/>
            <a:ext cx="1416801" cy="14621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500042"/>
            <a:ext cx="8358246" cy="585791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14282" y="357166"/>
            <a:ext cx="8643998" cy="621510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5572140"/>
            <a:ext cx="576056" cy="571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857224" y="857232"/>
            <a:ext cx="7143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u="sng" dirty="0" smtClean="0"/>
              <a:t>Rule 7</a:t>
            </a:r>
            <a:endParaRPr lang="en-GB" sz="3600" b="1" u="sng" dirty="0"/>
          </a:p>
          <a:p>
            <a:endParaRPr lang="en-GB" sz="3600" b="1" u="sng" dirty="0" smtClean="0"/>
          </a:p>
          <a:p>
            <a:pPr lvl="0" algn="ctr"/>
            <a:r>
              <a:rPr lang="en-GB" sz="3600" b="1" dirty="0" smtClean="0"/>
              <a:t>The messages I send, or information I upload, will always be polite and sensible.</a:t>
            </a:r>
            <a:endParaRPr lang="en-GB" sz="3600" b="1" dirty="0"/>
          </a:p>
        </p:txBody>
      </p:sp>
      <p:pic>
        <p:nvPicPr>
          <p:cNvPr id="4098" name="Picture 2" descr="C:\Users\edge.e1\AppData\Local\Microsoft\Windows\Temporary Internet Files\Content.IE5\9OS4LL2F\MC900279688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927254">
            <a:off x="956024" y="3981086"/>
            <a:ext cx="1455737" cy="1893888"/>
          </a:xfrm>
          <a:prstGeom prst="rect">
            <a:avLst/>
          </a:prstGeom>
          <a:noFill/>
        </p:spPr>
      </p:pic>
      <p:pic>
        <p:nvPicPr>
          <p:cNvPr id="4099" name="Picture 3" descr="C:\Users\edge.e1\AppData\Local\Microsoft\Windows\Temporary Internet Files\Content.IE5\IPR3HQXH\MC90008895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14312">
            <a:off x="5886826" y="4055580"/>
            <a:ext cx="1809695" cy="1495590"/>
          </a:xfrm>
          <a:prstGeom prst="rect">
            <a:avLst/>
          </a:prstGeom>
          <a:noFill/>
        </p:spPr>
      </p:pic>
      <p:pic>
        <p:nvPicPr>
          <p:cNvPr id="4100" name="Picture 4" descr="C:\Users\edge.e1\AppData\Local\Microsoft\Windows\Temporary Internet Files\Content.IE5\IPR3HQXH\MC900383362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73910">
            <a:off x="3487838" y="4273497"/>
            <a:ext cx="1535855" cy="15398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500042"/>
            <a:ext cx="8358246" cy="585791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14282" y="357166"/>
            <a:ext cx="8643998" cy="621510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857224" y="571481"/>
            <a:ext cx="750099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 smtClean="0"/>
              <a:t>Rule </a:t>
            </a:r>
            <a:r>
              <a:rPr lang="en-GB" sz="3200" b="1" u="sng" dirty="0"/>
              <a:t>8</a:t>
            </a:r>
          </a:p>
          <a:p>
            <a:endParaRPr lang="en-GB" sz="3200" b="1" u="sng" dirty="0" smtClean="0"/>
          </a:p>
          <a:p>
            <a:pPr lvl="0" algn="ctr"/>
            <a:r>
              <a:rPr lang="en-GB" sz="3200" b="1" dirty="0" smtClean="0"/>
              <a:t>I will not give my home address, phone number, send a photograph or video, or give any other personal information that could be used to identify me, my family or my friends, unless my teacher has given permission.</a:t>
            </a:r>
            <a:endParaRPr lang="en-GB" sz="3200" b="1" dirty="0"/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2462" y="5786454"/>
            <a:ext cx="576056" cy="571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Users\edge.e1\AppData\Local\Microsoft\Windows\Temporary Internet Files\Content.IE5\IPR3HQXH\MC90029199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59492">
            <a:off x="1128457" y="4353732"/>
            <a:ext cx="1089878" cy="1153520"/>
          </a:xfrm>
          <a:prstGeom prst="rect">
            <a:avLst/>
          </a:prstGeom>
          <a:noFill/>
        </p:spPr>
      </p:pic>
      <p:pic>
        <p:nvPicPr>
          <p:cNvPr id="1027" name="Picture 3" descr="C:\Users\edge.e1\AppData\Local\Microsoft\Windows\Temporary Internet Files\Content.IE5\ZK6XKLH8\MC900239653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1208853">
            <a:off x="3988499" y="4699068"/>
            <a:ext cx="1042833" cy="1106502"/>
          </a:xfrm>
          <a:prstGeom prst="rect">
            <a:avLst/>
          </a:prstGeom>
          <a:noFill/>
        </p:spPr>
      </p:pic>
      <p:pic>
        <p:nvPicPr>
          <p:cNvPr id="1028" name="Picture 4" descr="C:\Users\edge.e1\AppData\Local\Microsoft\Windows\Temporary Internet Files\Content.IE5\7XSJCWAK\MC90036048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20808932">
            <a:off x="6727206" y="4655952"/>
            <a:ext cx="1466680" cy="9017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605</Words>
  <Application>Microsoft Office PowerPoint</Application>
  <PresentationFormat>On-screen Show (4:3)</PresentationFormat>
  <Paragraphs>76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Keeping Safe: Stop, Think, before you Click!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Warwickshire Education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AuthorisedUser</dc:creator>
  <cp:lastModifiedBy>M De Vogel WIS</cp:lastModifiedBy>
  <cp:revision>36</cp:revision>
  <cp:lastPrinted>2016-11-10T16:30:39Z</cp:lastPrinted>
  <dcterms:created xsi:type="dcterms:W3CDTF">2013-01-06T12:23:12Z</dcterms:created>
  <dcterms:modified xsi:type="dcterms:W3CDTF">2019-09-06T13:47:38Z</dcterms:modified>
</cp:coreProperties>
</file>